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343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73.xml"/><Relationship Id="rId21" Type="http://schemas.openxmlformats.org/officeDocument/2006/relationships/tags" Target="../tags/tag1877.xml"/><Relationship Id="rId42" Type="http://schemas.openxmlformats.org/officeDocument/2006/relationships/tags" Target="../tags/tag1898.xml"/><Relationship Id="rId63" Type="http://schemas.openxmlformats.org/officeDocument/2006/relationships/tags" Target="../tags/tag1919.xml"/><Relationship Id="rId84" Type="http://schemas.openxmlformats.org/officeDocument/2006/relationships/tags" Target="../tags/tag1940.xml"/><Relationship Id="rId138" Type="http://schemas.openxmlformats.org/officeDocument/2006/relationships/tags" Target="../tags/tag1994.xml"/><Relationship Id="rId159" Type="http://schemas.openxmlformats.org/officeDocument/2006/relationships/tags" Target="../tags/tag2015.xml"/><Relationship Id="rId170" Type="http://schemas.openxmlformats.org/officeDocument/2006/relationships/tags" Target="../tags/tag2026.xml"/><Relationship Id="rId191" Type="http://schemas.openxmlformats.org/officeDocument/2006/relationships/tags" Target="../tags/tag2047.xml"/><Relationship Id="rId205" Type="http://schemas.openxmlformats.org/officeDocument/2006/relationships/tags" Target="../tags/tag2061.xml"/><Relationship Id="rId226" Type="http://schemas.openxmlformats.org/officeDocument/2006/relationships/tags" Target="../tags/tag2082.xml"/><Relationship Id="rId107" Type="http://schemas.openxmlformats.org/officeDocument/2006/relationships/tags" Target="../tags/tag1963.xml"/><Relationship Id="rId11" Type="http://schemas.openxmlformats.org/officeDocument/2006/relationships/tags" Target="../tags/tag1867.xml"/><Relationship Id="rId32" Type="http://schemas.openxmlformats.org/officeDocument/2006/relationships/tags" Target="../tags/tag1888.xml"/><Relationship Id="rId53" Type="http://schemas.openxmlformats.org/officeDocument/2006/relationships/tags" Target="../tags/tag1909.xml"/><Relationship Id="rId74" Type="http://schemas.openxmlformats.org/officeDocument/2006/relationships/tags" Target="../tags/tag1930.xml"/><Relationship Id="rId128" Type="http://schemas.openxmlformats.org/officeDocument/2006/relationships/tags" Target="../tags/tag1984.xml"/><Relationship Id="rId149" Type="http://schemas.openxmlformats.org/officeDocument/2006/relationships/tags" Target="../tags/tag2005.xml"/><Relationship Id="rId5" Type="http://schemas.openxmlformats.org/officeDocument/2006/relationships/tags" Target="../tags/tag1861.xml"/><Relationship Id="rId95" Type="http://schemas.openxmlformats.org/officeDocument/2006/relationships/tags" Target="../tags/tag1951.xml"/><Relationship Id="rId160" Type="http://schemas.openxmlformats.org/officeDocument/2006/relationships/tags" Target="../tags/tag2016.xml"/><Relationship Id="rId181" Type="http://schemas.openxmlformats.org/officeDocument/2006/relationships/tags" Target="../tags/tag2037.xml"/><Relationship Id="rId216" Type="http://schemas.openxmlformats.org/officeDocument/2006/relationships/tags" Target="../tags/tag2072.xml"/><Relationship Id="rId237" Type="http://schemas.openxmlformats.org/officeDocument/2006/relationships/tags" Target="../tags/tag2093.xml"/><Relationship Id="rId22" Type="http://schemas.openxmlformats.org/officeDocument/2006/relationships/tags" Target="../tags/tag1878.xml"/><Relationship Id="rId43" Type="http://schemas.openxmlformats.org/officeDocument/2006/relationships/tags" Target="../tags/tag1899.xml"/><Relationship Id="rId64" Type="http://schemas.openxmlformats.org/officeDocument/2006/relationships/tags" Target="../tags/tag1920.xml"/><Relationship Id="rId118" Type="http://schemas.openxmlformats.org/officeDocument/2006/relationships/tags" Target="../tags/tag1974.xml"/><Relationship Id="rId139" Type="http://schemas.openxmlformats.org/officeDocument/2006/relationships/tags" Target="../tags/tag1995.xml"/><Relationship Id="rId85" Type="http://schemas.openxmlformats.org/officeDocument/2006/relationships/tags" Target="../tags/tag1941.xml"/><Relationship Id="rId150" Type="http://schemas.openxmlformats.org/officeDocument/2006/relationships/tags" Target="../tags/tag2006.xml"/><Relationship Id="rId171" Type="http://schemas.openxmlformats.org/officeDocument/2006/relationships/tags" Target="../tags/tag2027.xml"/><Relationship Id="rId192" Type="http://schemas.openxmlformats.org/officeDocument/2006/relationships/tags" Target="../tags/tag2048.xml"/><Relationship Id="rId206" Type="http://schemas.openxmlformats.org/officeDocument/2006/relationships/tags" Target="../tags/tag2062.xml"/><Relationship Id="rId227" Type="http://schemas.openxmlformats.org/officeDocument/2006/relationships/tags" Target="../tags/tag2083.xml"/><Relationship Id="rId201" Type="http://schemas.openxmlformats.org/officeDocument/2006/relationships/tags" Target="../tags/tag2057.xml"/><Relationship Id="rId222" Type="http://schemas.openxmlformats.org/officeDocument/2006/relationships/tags" Target="../tags/tag2078.xml"/><Relationship Id="rId243" Type="http://schemas.openxmlformats.org/officeDocument/2006/relationships/tags" Target="../tags/tag2099.xml"/><Relationship Id="rId12" Type="http://schemas.openxmlformats.org/officeDocument/2006/relationships/tags" Target="../tags/tag1868.xml"/><Relationship Id="rId17" Type="http://schemas.openxmlformats.org/officeDocument/2006/relationships/tags" Target="../tags/tag1873.xml"/><Relationship Id="rId33" Type="http://schemas.openxmlformats.org/officeDocument/2006/relationships/tags" Target="../tags/tag1889.xml"/><Relationship Id="rId38" Type="http://schemas.openxmlformats.org/officeDocument/2006/relationships/tags" Target="../tags/tag1894.xml"/><Relationship Id="rId59" Type="http://schemas.openxmlformats.org/officeDocument/2006/relationships/tags" Target="../tags/tag1915.xml"/><Relationship Id="rId103" Type="http://schemas.openxmlformats.org/officeDocument/2006/relationships/tags" Target="../tags/tag1959.xml"/><Relationship Id="rId108" Type="http://schemas.openxmlformats.org/officeDocument/2006/relationships/tags" Target="../tags/tag1964.xml"/><Relationship Id="rId124" Type="http://schemas.openxmlformats.org/officeDocument/2006/relationships/tags" Target="../tags/tag1980.xml"/><Relationship Id="rId129" Type="http://schemas.openxmlformats.org/officeDocument/2006/relationships/tags" Target="../tags/tag1985.xml"/><Relationship Id="rId54" Type="http://schemas.openxmlformats.org/officeDocument/2006/relationships/tags" Target="../tags/tag1910.xml"/><Relationship Id="rId70" Type="http://schemas.openxmlformats.org/officeDocument/2006/relationships/tags" Target="../tags/tag1926.xml"/><Relationship Id="rId75" Type="http://schemas.openxmlformats.org/officeDocument/2006/relationships/tags" Target="../tags/tag1931.xml"/><Relationship Id="rId91" Type="http://schemas.openxmlformats.org/officeDocument/2006/relationships/tags" Target="../tags/tag1947.xml"/><Relationship Id="rId96" Type="http://schemas.openxmlformats.org/officeDocument/2006/relationships/tags" Target="../tags/tag1952.xml"/><Relationship Id="rId140" Type="http://schemas.openxmlformats.org/officeDocument/2006/relationships/tags" Target="../tags/tag1996.xml"/><Relationship Id="rId145" Type="http://schemas.openxmlformats.org/officeDocument/2006/relationships/tags" Target="../tags/tag2001.xml"/><Relationship Id="rId161" Type="http://schemas.openxmlformats.org/officeDocument/2006/relationships/tags" Target="../tags/tag2017.xml"/><Relationship Id="rId166" Type="http://schemas.openxmlformats.org/officeDocument/2006/relationships/tags" Target="../tags/tag2022.xml"/><Relationship Id="rId182" Type="http://schemas.openxmlformats.org/officeDocument/2006/relationships/tags" Target="../tags/tag2038.xml"/><Relationship Id="rId187" Type="http://schemas.openxmlformats.org/officeDocument/2006/relationships/tags" Target="../tags/tag2043.xml"/><Relationship Id="rId217" Type="http://schemas.openxmlformats.org/officeDocument/2006/relationships/tags" Target="../tags/tag2073.xml"/><Relationship Id="rId1" Type="http://schemas.openxmlformats.org/officeDocument/2006/relationships/tags" Target="../tags/tag1857.xml"/><Relationship Id="rId6" Type="http://schemas.openxmlformats.org/officeDocument/2006/relationships/tags" Target="../tags/tag1862.xml"/><Relationship Id="rId212" Type="http://schemas.openxmlformats.org/officeDocument/2006/relationships/tags" Target="../tags/tag2068.xml"/><Relationship Id="rId233" Type="http://schemas.openxmlformats.org/officeDocument/2006/relationships/tags" Target="../tags/tag2089.xml"/><Relationship Id="rId238" Type="http://schemas.openxmlformats.org/officeDocument/2006/relationships/tags" Target="../tags/tag2094.xml"/><Relationship Id="rId23" Type="http://schemas.openxmlformats.org/officeDocument/2006/relationships/tags" Target="../tags/tag1879.xml"/><Relationship Id="rId28" Type="http://schemas.openxmlformats.org/officeDocument/2006/relationships/tags" Target="../tags/tag1884.xml"/><Relationship Id="rId49" Type="http://schemas.openxmlformats.org/officeDocument/2006/relationships/tags" Target="../tags/tag1905.xml"/><Relationship Id="rId114" Type="http://schemas.openxmlformats.org/officeDocument/2006/relationships/tags" Target="../tags/tag1970.xml"/><Relationship Id="rId119" Type="http://schemas.openxmlformats.org/officeDocument/2006/relationships/tags" Target="../tags/tag1975.xml"/><Relationship Id="rId44" Type="http://schemas.openxmlformats.org/officeDocument/2006/relationships/tags" Target="../tags/tag1900.xml"/><Relationship Id="rId60" Type="http://schemas.openxmlformats.org/officeDocument/2006/relationships/tags" Target="../tags/tag1916.xml"/><Relationship Id="rId65" Type="http://schemas.openxmlformats.org/officeDocument/2006/relationships/tags" Target="../tags/tag1921.xml"/><Relationship Id="rId81" Type="http://schemas.openxmlformats.org/officeDocument/2006/relationships/tags" Target="../tags/tag1937.xml"/><Relationship Id="rId86" Type="http://schemas.openxmlformats.org/officeDocument/2006/relationships/tags" Target="../tags/tag1942.xml"/><Relationship Id="rId130" Type="http://schemas.openxmlformats.org/officeDocument/2006/relationships/tags" Target="../tags/tag1986.xml"/><Relationship Id="rId135" Type="http://schemas.openxmlformats.org/officeDocument/2006/relationships/tags" Target="../tags/tag1991.xml"/><Relationship Id="rId151" Type="http://schemas.openxmlformats.org/officeDocument/2006/relationships/tags" Target="../tags/tag2007.xml"/><Relationship Id="rId156" Type="http://schemas.openxmlformats.org/officeDocument/2006/relationships/tags" Target="../tags/tag2012.xml"/><Relationship Id="rId177" Type="http://schemas.openxmlformats.org/officeDocument/2006/relationships/tags" Target="../tags/tag2033.xml"/><Relationship Id="rId198" Type="http://schemas.openxmlformats.org/officeDocument/2006/relationships/tags" Target="../tags/tag2054.xml"/><Relationship Id="rId172" Type="http://schemas.openxmlformats.org/officeDocument/2006/relationships/tags" Target="../tags/tag2028.xml"/><Relationship Id="rId193" Type="http://schemas.openxmlformats.org/officeDocument/2006/relationships/tags" Target="../tags/tag2049.xml"/><Relationship Id="rId202" Type="http://schemas.openxmlformats.org/officeDocument/2006/relationships/tags" Target="../tags/tag2058.xml"/><Relationship Id="rId207" Type="http://schemas.openxmlformats.org/officeDocument/2006/relationships/tags" Target="../tags/tag2063.xml"/><Relationship Id="rId223" Type="http://schemas.openxmlformats.org/officeDocument/2006/relationships/tags" Target="../tags/tag2079.xml"/><Relationship Id="rId228" Type="http://schemas.openxmlformats.org/officeDocument/2006/relationships/tags" Target="../tags/tag2084.xml"/><Relationship Id="rId244" Type="http://schemas.openxmlformats.org/officeDocument/2006/relationships/tags" Target="../tags/tag2100.xml"/><Relationship Id="rId13" Type="http://schemas.openxmlformats.org/officeDocument/2006/relationships/tags" Target="../tags/tag1869.xml"/><Relationship Id="rId18" Type="http://schemas.openxmlformats.org/officeDocument/2006/relationships/tags" Target="../tags/tag1874.xml"/><Relationship Id="rId39" Type="http://schemas.openxmlformats.org/officeDocument/2006/relationships/tags" Target="../tags/tag1895.xml"/><Relationship Id="rId109" Type="http://schemas.openxmlformats.org/officeDocument/2006/relationships/tags" Target="../tags/tag1965.xml"/><Relationship Id="rId34" Type="http://schemas.openxmlformats.org/officeDocument/2006/relationships/tags" Target="../tags/tag1890.xml"/><Relationship Id="rId50" Type="http://schemas.openxmlformats.org/officeDocument/2006/relationships/tags" Target="../tags/tag1906.xml"/><Relationship Id="rId55" Type="http://schemas.openxmlformats.org/officeDocument/2006/relationships/tags" Target="../tags/tag1911.xml"/><Relationship Id="rId76" Type="http://schemas.openxmlformats.org/officeDocument/2006/relationships/tags" Target="../tags/tag1932.xml"/><Relationship Id="rId97" Type="http://schemas.openxmlformats.org/officeDocument/2006/relationships/tags" Target="../tags/tag1953.xml"/><Relationship Id="rId104" Type="http://schemas.openxmlformats.org/officeDocument/2006/relationships/tags" Target="../tags/tag1960.xml"/><Relationship Id="rId120" Type="http://schemas.openxmlformats.org/officeDocument/2006/relationships/tags" Target="../tags/tag1976.xml"/><Relationship Id="rId125" Type="http://schemas.openxmlformats.org/officeDocument/2006/relationships/tags" Target="../tags/tag1981.xml"/><Relationship Id="rId141" Type="http://schemas.openxmlformats.org/officeDocument/2006/relationships/tags" Target="../tags/tag1997.xml"/><Relationship Id="rId146" Type="http://schemas.openxmlformats.org/officeDocument/2006/relationships/tags" Target="../tags/tag2002.xml"/><Relationship Id="rId167" Type="http://schemas.openxmlformats.org/officeDocument/2006/relationships/tags" Target="../tags/tag2023.xml"/><Relationship Id="rId188" Type="http://schemas.openxmlformats.org/officeDocument/2006/relationships/tags" Target="../tags/tag2044.xml"/><Relationship Id="rId7" Type="http://schemas.openxmlformats.org/officeDocument/2006/relationships/tags" Target="../tags/tag1863.xml"/><Relationship Id="rId71" Type="http://schemas.openxmlformats.org/officeDocument/2006/relationships/tags" Target="../tags/tag1927.xml"/><Relationship Id="rId92" Type="http://schemas.openxmlformats.org/officeDocument/2006/relationships/tags" Target="../tags/tag1948.xml"/><Relationship Id="rId162" Type="http://schemas.openxmlformats.org/officeDocument/2006/relationships/tags" Target="../tags/tag2018.xml"/><Relationship Id="rId183" Type="http://schemas.openxmlformats.org/officeDocument/2006/relationships/tags" Target="../tags/tag2039.xml"/><Relationship Id="rId213" Type="http://schemas.openxmlformats.org/officeDocument/2006/relationships/tags" Target="../tags/tag2069.xml"/><Relationship Id="rId218" Type="http://schemas.openxmlformats.org/officeDocument/2006/relationships/tags" Target="../tags/tag2074.xml"/><Relationship Id="rId234" Type="http://schemas.openxmlformats.org/officeDocument/2006/relationships/tags" Target="../tags/tag2090.xml"/><Relationship Id="rId239" Type="http://schemas.openxmlformats.org/officeDocument/2006/relationships/tags" Target="../tags/tag2095.xml"/><Relationship Id="rId2" Type="http://schemas.openxmlformats.org/officeDocument/2006/relationships/tags" Target="../tags/tag1858.xml"/><Relationship Id="rId29" Type="http://schemas.openxmlformats.org/officeDocument/2006/relationships/tags" Target="../tags/tag1885.xml"/><Relationship Id="rId24" Type="http://schemas.openxmlformats.org/officeDocument/2006/relationships/tags" Target="../tags/tag1880.xml"/><Relationship Id="rId40" Type="http://schemas.openxmlformats.org/officeDocument/2006/relationships/tags" Target="../tags/tag1896.xml"/><Relationship Id="rId45" Type="http://schemas.openxmlformats.org/officeDocument/2006/relationships/tags" Target="../tags/tag1901.xml"/><Relationship Id="rId66" Type="http://schemas.openxmlformats.org/officeDocument/2006/relationships/tags" Target="../tags/tag1922.xml"/><Relationship Id="rId87" Type="http://schemas.openxmlformats.org/officeDocument/2006/relationships/tags" Target="../tags/tag1943.xml"/><Relationship Id="rId110" Type="http://schemas.openxmlformats.org/officeDocument/2006/relationships/tags" Target="../tags/tag1966.xml"/><Relationship Id="rId115" Type="http://schemas.openxmlformats.org/officeDocument/2006/relationships/tags" Target="../tags/tag1971.xml"/><Relationship Id="rId131" Type="http://schemas.openxmlformats.org/officeDocument/2006/relationships/tags" Target="../tags/tag1987.xml"/><Relationship Id="rId136" Type="http://schemas.openxmlformats.org/officeDocument/2006/relationships/tags" Target="../tags/tag1992.xml"/><Relationship Id="rId157" Type="http://schemas.openxmlformats.org/officeDocument/2006/relationships/tags" Target="../tags/tag2013.xml"/><Relationship Id="rId178" Type="http://schemas.openxmlformats.org/officeDocument/2006/relationships/tags" Target="../tags/tag2034.xml"/><Relationship Id="rId61" Type="http://schemas.openxmlformats.org/officeDocument/2006/relationships/tags" Target="../tags/tag1917.xml"/><Relationship Id="rId82" Type="http://schemas.openxmlformats.org/officeDocument/2006/relationships/tags" Target="../tags/tag1938.xml"/><Relationship Id="rId152" Type="http://schemas.openxmlformats.org/officeDocument/2006/relationships/tags" Target="../tags/tag2008.xml"/><Relationship Id="rId173" Type="http://schemas.openxmlformats.org/officeDocument/2006/relationships/tags" Target="../tags/tag2029.xml"/><Relationship Id="rId194" Type="http://schemas.openxmlformats.org/officeDocument/2006/relationships/tags" Target="../tags/tag2050.xml"/><Relationship Id="rId199" Type="http://schemas.openxmlformats.org/officeDocument/2006/relationships/tags" Target="../tags/tag2055.xml"/><Relationship Id="rId203" Type="http://schemas.openxmlformats.org/officeDocument/2006/relationships/tags" Target="../tags/tag2059.xml"/><Relationship Id="rId208" Type="http://schemas.openxmlformats.org/officeDocument/2006/relationships/tags" Target="../tags/tag2064.xml"/><Relationship Id="rId229" Type="http://schemas.openxmlformats.org/officeDocument/2006/relationships/tags" Target="../tags/tag2085.xml"/><Relationship Id="rId19" Type="http://schemas.openxmlformats.org/officeDocument/2006/relationships/tags" Target="../tags/tag1875.xml"/><Relationship Id="rId224" Type="http://schemas.openxmlformats.org/officeDocument/2006/relationships/tags" Target="../tags/tag2080.xml"/><Relationship Id="rId240" Type="http://schemas.openxmlformats.org/officeDocument/2006/relationships/tags" Target="../tags/tag2096.xml"/><Relationship Id="rId245" Type="http://schemas.openxmlformats.org/officeDocument/2006/relationships/slideLayout" Target="../slideLayouts/slideLayout1.xml"/><Relationship Id="rId14" Type="http://schemas.openxmlformats.org/officeDocument/2006/relationships/tags" Target="../tags/tag1870.xml"/><Relationship Id="rId30" Type="http://schemas.openxmlformats.org/officeDocument/2006/relationships/tags" Target="../tags/tag1886.xml"/><Relationship Id="rId35" Type="http://schemas.openxmlformats.org/officeDocument/2006/relationships/tags" Target="../tags/tag1891.xml"/><Relationship Id="rId56" Type="http://schemas.openxmlformats.org/officeDocument/2006/relationships/tags" Target="../tags/tag1912.xml"/><Relationship Id="rId77" Type="http://schemas.openxmlformats.org/officeDocument/2006/relationships/tags" Target="../tags/tag1933.xml"/><Relationship Id="rId100" Type="http://schemas.openxmlformats.org/officeDocument/2006/relationships/tags" Target="../tags/tag1956.xml"/><Relationship Id="rId105" Type="http://schemas.openxmlformats.org/officeDocument/2006/relationships/tags" Target="../tags/tag1961.xml"/><Relationship Id="rId126" Type="http://schemas.openxmlformats.org/officeDocument/2006/relationships/tags" Target="../tags/tag1982.xml"/><Relationship Id="rId147" Type="http://schemas.openxmlformats.org/officeDocument/2006/relationships/tags" Target="../tags/tag2003.xml"/><Relationship Id="rId168" Type="http://schemas.openxmlformats.org/officeDocument/2006/relationships/tags" Target="../tags/tag2024.xml"/><Relationship Id="rId8" Type="http://schemas.openxmlformats.org/officeDocument/2006/relationships/tags" Target="../tags/tag1864.xml"/><Relationship Id="rId51" Type="http://schemas.openxmlformats.org/officeDocument/2006/relationships/tags" Target="../tags/tag1907.xml"/><Relationship Id="rId72" Type="http://schemas.openxmlformats.org/officeDocument/2006/relationships/tags" Target="../tags/tag1928.xml"/><Relationship Id="rId93" Type="http://schemas.openxmlformats.org/officeDocument/2006/relationships/tags" Target="../tags/tag1949.xml"/><Relationship Id="rId98" Type="http://schemas.openxmlformats.org/officeDocument/2006/relationships/tags" Target="../tags/tag1954.xml"/><Relationship Id="rId121" Type="http://schemas.openxmlformats.org/officeDocument/2006/relationships/tags" Target="../tags/tag1977.xml"/><Relationship Id="rId142" Type="http://schemas.openxmlformats.org/officeDocument/2006/relationships/tags" Target="../tags/tag1998.xml"/><Relationship Id="rId163" Type="http://schemas.openxmlformats.org/officeDocument/2006/relationships/tags" Target="../tags/tag2019.xml"/><Relationship Id="rId184" Type="http://schemas.openxmlformats.org/officeDocument/2006/relationships/tags" Target="../tags/tag2040.xml"/><Relationship Id="rId189" Type="http://schemas.openxmlformats.org/officeDocument/2006/relationships/tags" Target="../tags/tag2045.xml"/><Relationship Id="rId219" Type="http://schemas.openxmlformats.org/officeDocument/2006/relationships/tags" Target="../tags/tag2075.xml"/><Relationship Id="rId3" Type="http://schemas.openxmlformats.org/officeDocument/2006/relationships/tags" Target="../tags/tag1859.xml"/><Relationship Id="rId214" Type="http://schemas.openxmlformats.org/officeDocument/2006/relationships/tags" Target="../tags/tag2070.xml"/><Relationship Id="rId230" Type="http://schemas.openxmlformats.org/officeDocument/2006/relationships/tags" Target="../tags/tag2086.xml"/><Relationship Id="rId235" Type="http://schemas.openxmlformats.org/officeDocument/2006/relationships/tags" Target="../tags/tag2091.xml"/><Relationship Id="rId25" Type="http://schemas.openxmlformats.org/officeDocument/2006/relationships/tags" Target="../tags/tag1881.xml"/><Relationship Id="rId46" Type="http://schemas.openxmlformats.org/officeDocument/2006/relationships/tags" Target="../tags/tag1902.xml"/><Relationship Id="rId67" Type="http://schemas.openxmlformats.org/officeDocument/2006/relationships/tags" Target="../tags/tag1923.xml"/><Relationship Id="rId116" Type="http://schemas.openxmlformats.org/officeDocument/2006/relationships/tags" Target="../tags/tag1972.xml"/><Relationship Id="rId137" Type="http://schemas.openxmlformats.org/officeDocument/2006/relationships/tags" Target="../tags/tag1993.xml"/><Relationship Id="rId158" Type="http://schemas.openxmlformats.org/officeDocument/2006/relationships/tags" Target="../tags/tag2014.xml"/><Relationship Id="rId20" Type="http://schemas.openxmlformats.org/officeDocument/2006/relationships/tags" Target="../tags/tag1876.xml"/><Relationship Id="rId41" Type="http://schemas.openxmlformats.org/officeDocument/2006/relationships/tags" Target="../tags/tag1897.xml"/><Relationship Id="rId62" Type="http://schemas.openxmlformats.org/officeDocument/2006/relationships/tags" Target="../tags/tag1918.xml"/><Relationship Id="rId83" Type="http://schemas.openxmlformats.org/officeDocument/2006/relationships/tags" Target="../tags/tag1939.xml"/><Relationship Id="rId88" Type="http://schemas.openxmlformats.org/officeDocument/2006/relationships/tags" Target="../tags/tag1944.xml"/><Relationship Id="rId111" Type="http://schemas.openxmlformats.org/officeDocument/2006/relationships/tags" Target="../tags/tag1967.xml"/><Relationship Id="rId132" Type="http://schemas.openxmlformats.org/officeDocument/2006/relationships/tags" Target="../tags/tag1988.xml"/><Relationship Id="rId153" Type="http://schemas.openxmlformats.org/officeDocument/2006/relationships/tags" Target="../tags/tag2009.xml"/><Relationship Id="rId174" Type="http://schemas.openxmlformats.org/officeDocument/2006/relationships/tags" Target="../tags/tag2030.xml"/><Relationship Id="rId179" Type="http://schemas.openxmlformats.org/officeDocument/2006/relationships/tags" Target="../tags/tag2035.xml"/><Relationship Id="rId195" Type="http://schemas.openxmlformats.org/officeDocument/2006/relationships/tags" Target="../tags/tag2051.xml"/><Relationship Id="rId209" Type="http://schemas.openxmlformats.org/officeDocument/2006/relationships/tags" Target="../tags/tag2065.xml"/><Relationship Id="rId190" Type="http://schemas.openxmlformats.org/officeDocument/2006/relationships/tags" Target="../tags/tag2046.xml"/><Relationship Id="rId204" Type="http://schemas.openxmlformats.org/officeDocument/2006/relationships/tags" Target="../tags/tag2060.xml"/><Relationship Id="rId220" Type="http://schemas.openxmlformats.org/officeDocument/2006/relationships/tags" Target="../tags/tag2076.xml"/><Relationship Id="rId225" Type="http://schemas.openxmlformats.org/officeDocument/2006/relationships/tags" Target="../tags/tag2081.xml"/><Relationship Id="rId241" Type="http://schemas.openxmlformats.org/officeDocument/2006/relationships/tags" Target="../tags/tag2097.xml"/><Relationship Id="rId15" Type="http://schemas.openxmlformats.org/officeDocument/2006/relationships/tags" Target="../tags/tag1871.xml"/><Relationship Id="rId36" Type="http://schemas.openxmlformats.org/officeDocument/2006/relationships/tags" Target="../tags/tag1892.xml"/><Relationship Id="rId57" Type="http://schemas.openxmlformats.org/officeDocument/2006/relationships/tags" Target="../tags/tag1913.xml"/><Relationship Id="rId106" Type="http://schemas.openxmlformats.org/officeDocument/2006/relationships/tags" Target="../tags/tag1962.xml"/><Relationship Id="rId127" Type="http://schemas.openxmlformats.org/officeDocument/2006/relationships/tags" Target="../tags/tag1983.xml"/><Relationship Id="rId10" Type="http://schemas.openxmlformats.org/officeDocument/2006/relationships/tags" Target="../tags/tag1866.xml"/><Relationship Id="rId31" Type="http://schemas.openxmlformats.org/officeDocument/2006/relationships/tags" Target="../tags/tag1887.xml"/><Relationship Id="rId52" Type="http://schemas.openxmlformats.org/officeDocument/2006/relationships/tags" Target="../tags/tag1908.xml"/><Relationship Id="rId73" Type="http://schemas.openxmlformats.org/officeDocument/2006/relationships/tags" Target="../tags/tag1929.xml"/><Relationship Id="rId78" Type="http://schemas.openxmlformats.org/officeDocument/2006/relationships/tags" Target="../tags/tag1934.xml"/><Relationship Id="rId94" Type="http://schemas.openxmlformats.org/officeDocument/2006/relationships/tags" Target="../tags/tag1950.xml"/><Relationship Id="rId99" Type="http://schemas.openxmlformats.org/officeDocument/2006/relationships/tags" Target="../tags/tag1955.xml"/><Relationship Id="rId101" Type="http://schemas.openxmlformats.org/officeDocument/2006/relationships/tags" Target="../tags/tag1957.xml"/><Relationship Id="rId122" Type="http://schemas.openxmlformats.org/officeDocument/2006/relationships/tags" Target="../tags/tag1978.xml"/><Relationship Id="rId143" Type="http://schemas.openxmlformats.org/officeDocument/2006/relationships/tags" Target="../tags/tag1999.xml"/><Relationship Id="rId148" Type="http://schemas.openxmlformats.org/officeDocument/2006/relationships/tags" Target="../tags/tag2004.xml"/><Relationship Id="rId164" Type="http://schemas.openxmlformats.org/officeDocument/2006/relationships/tags" Target="../tags/tag2020.xml"/><Relationship Id="rId169" Type="http://schemas.openxmlformats.org/officeDocument/2006/relationships/tags" Target="../tags/tag2025.xml"/><Relationship Id="rId185" Type="http://schemas.openxmlformats.org/officeDocument/2006/relationships/tags" Target="../tags/tag2041.xml"/><Relationship Id="rId4" Type="http://schemas.openxmlformats.org/officeDocument/2006/relationships/tags" Target="../tags/tag1860.xml"/><Relationship Id="rId9" Type="http://schemas.openxmlformats.org/officeDocument/2006/relationships/tags" Target="../tags/tag1865.xml"/><Relationship Id="rId180" Type="http://schemas.openxmlformats.org/officeDocument/2006/relationships/tags" Target="../tags/tag2036.xml"/><Relationship Id="rId210" Type="http://schemas.openxmlformats.org/officeDocument/2006/relationships/tags" Target="../tags/tag2066.xml"/><Relationship Id="rId215" Type="http://schemas.openxmlformats.org/officeDocument/2006/relationships/tags" Target="../tags/tag2071.xml"/><Relationship Id="rId236" Type="http://schemas.openxmlformats.org/officeDocument/2006/relationships/tags" Target="../tags/tag2092.xml"/><Relationship Id="rId26" Type="http://schemas.openxmlformats.org/officeDocument/2006/relationships/tags" Target="../tags/tag1882.xml"/><Relationship Id="rId231" Type="http://schemas.openxmlformats.org/officeDocument/2006/relationships/tags" Target="../tags/tag2087.xml"/><Relationship Id="rId47" Type="http://schemas.openxmlformats.org/officeDocument/2006/relationships/tags" Target="../tags/tag1903.xml"/><Relationship Id="rId68" Type="http://schemas.openxmlformats.org/officeDocument/2006/relationships/tags" Target="../tags/tag1924.xml"/><Relationship Id="rId89" Type="http://schemas.openxmlformats.org/officeDocument/2006/relationships/tags" Target="../tags/tag1945.xml"/><Relationship Id="rId112" Type="http://schemas.openxmlformats.org/officeDocument/2006/relationships/tags" Target="../tags/tag1968.xml"/><Relationship Id="rId133" Type="http://schemas.openxmlformats.org/officeDocument/2006/relationships/tags" Target="../tags/tag1989.xml"/><Relationship Id="rId154" Type="http://schemas.openxmlformats.org/officeDocument/2006/relationships/tags" Target="../tags/tag2010.xml"/><Relationship Id="rId175" Type="http://schemas.openxmlformats.org/officeDocument/2006/relationships/tags" Target="../tags/tag2031.xml"/><Relationship Id="rId196" Type="http://schemas.openxmlformats.org/officeDocument/2006/relationships/tags" Target="../tags/tag2052.xml"/><Relationship Id="rId200" Type="http://schemas.openxmlformats.org/officeDocument/2006/relationships/tags" Target="../tags/tag2056.xml"/><Relationship Id="rId16" Type="http://schemas.openxmlformats.org/officeDocument/2006/relationships/tags" Target="../tags/tag1872.xml"/><Relationship Id="rId221" Type="http://schemas.openxmlformats.org/officeDocument/2006/relationships/tags" Target="../tags/tag2077.xml"/><Relationship Id="rId242" Type="http://schemas.openxmlformats.org/officeDocument/2006/relationships/tags" Target="../tags/tag2098.xml"/><Relationship Id="rId37" Type="http://schemas.openxmlformats.org/officeDocument/2006/relationships/tags" Target="../tags/tag1893.xml"/><Relationship Id="rId58" Type="http://schemas.openxmlformats.org/officeDocument/2006/relationships/tags" Target="../tags/tag1914.xml"/><Relationship Id="rId79" Type="http://schemas.openxmlformats.org/officeDocument/2006/relationships/tags" Target="../tags/tag1935.xml"/><Relationship Id="rId102" Type="http://schemas.openxmlformats.org/officeDocument/2006/relationships/tags" Target="../tags/tag1958.xml"/><Relationship Id="rId123" Type="http://schemas.openxmlformats.org/officeDocument/2006/relationships/tags" Target="../tags/tag1979.xml"/><Relationship Id="rId144" Type="http://schemas.openxmlformats.org/officeDocument/2006/relationships/tags" Target="../tags/tag2000.xml"/><Relationship Id="rId90" Type="http://schemas.openxmlformats.org/officeDocument/2006/relationships/tags" Target="../tags/tag1946.xml"/><Relationship Id="rId165" Type="http://schemas.openxmlformats.org/officeDocument/2006/relationships/tags" Target="../tags/tag2021.xml"/><Relationship Id="rId186" Type="http://schemas.openxmlformats.org/officeDocument/2006/relationships/tags" Target="../tags/tag2042.xml"/><Relationship Id="rId211" Type="http://schemas.openxmlformats.org/officeDocument/2006/relationships/tags" Target="../tags/tag2067.xml"/><Relationship Id="rId232" Type="http://schemas.openxmlformats.org/officeDocument/2006/relationships/tags" Target="../tags/tag2088.xml"/><Relationship Id="rId27" Type="http://schemas.openxmlformats.org/officeDocument/2006/relationships/tags" Target="../tags/tag1883.xml"/><Relationship Id="rId48" Type="http://schemas.openxmlformats.org/officeDocument/2006/relationships/tags" Target="../tags/tag1904.xml"/><Relationship Id="rId69" Type="http://schemas.openxmlformats.org/officeDocument/2006/relationships/tags" Target="../tags/tag1925.xml"/><Relationship Id="rId113" Type="http://schemas.openxmlformats.org/officeDocument/2006/relationships/tags" Target="../tags/tag1969.xml"/><Relationship Id="rId134" Type="http://schemas.openxmlformats.org/officeDocument/2006/relationships/tags" Target="../tags/tag1990.xml"/><Relationship Id="rId80" Type="http://schemas.openxmlformats.org/officeDocument/2006/relationships/tags" Target="../tags/tag1936.xml"/><Relationship Id="rId155" Type="http://schemas.openxmlformats.org/officeDocument/2006/relationships/tags" Target="../tags/tag2011.xml"/><Relationship Id="rId176" Type="http://schemas.openxmlformats.org/officeDocument/2006/relationships/tags" Target="../tags/tag2032.xml"/><Relationship Id="rId197" Type="http://schemas.openxmlformats.org/officeDocument/2006/relationships/tags" Target="../tags/tag205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113.xml"/><Relationship Id="rId18" Type="http://schemas.openxmlformats.org/officeDocument/2006/relationships/tags" Target="../tags/tag2118.xml"/><Relationship Id="rId26" Type="http://schemas.openxmlformats.org/officeDocument/2006/relationships/tags" Target="../tags/tag2126.xml"/><Relationship Id="rId39" Type="http://schemas.openxmlformats.org/officeDocument/2006/relationships/tags" Target="../tags/tag2139.xml"/><Relationship Id="rId21" Type="http://schemas.openxmlformats.org/officeDocument/2006/relationships/tags" Target="../tags/tag2121.xml"/><Relationship Id="rId34" Type="http://schemas.openxmlformats.org/officeDocument/2006/relationships/tags" Target="../tags/tag2134.xml"/><Relationship Id="rId42" Type="http://schemas.openxmlformats.org/officeDocument/2006/relationships/tags" Target="../tags/tag2142.xml"/><Relationship Id="rId47" Type="http://schemas.openxmlformats.org/officeDocument/2006/relationships/tags" Target="../tags/tag2147.xml"/><Relationship Id="rId50" Type="http://schemas.openxmlformats.org/officeDocument/2006/relationships/tags" Target="../tags/tag2150.xml"/><Relationship Id="rId55" Type="http://schemas.openxmlformats.org/officeDocument/2006/relationships/tags" Target="../tags/tag2155.xml"/><Relationship Id="rId7" Type="http://schemas.openxmlformats.org/officeDocument/2006/relationships/tags" Target="../tags/tag2107.xml"/><Relationship Id="rId12" Type="http://schemas.openxmlformats.org/officeDocument/2006/relationships/tags" Target="../tags/tag2112.xml"/><Relationship Id="rId17" Type="http://schemas.openxmlformats.org/officeDocument/2006/relationships/tags" Target="../tags/tag2117.xml"/><Relationship Id="rId25" Type="http://schemas.openxmlformats.org/officeDocument/2006/relationships/tags" Target="../tags/tag2125.xml"/><Relationship Id="rId33" Type="http://schemas.openxmlformats.org/officeDocument/2006/relationships/tags" Target="../tags/tag2133.xml"/><Relationship Id="rId38" Type="http://schemas.openxmlformats.org/officeDocument/2006/relationships/tags" Target="../tags/tag2138.xml"/><Relationship Id="rId46" Type="http://schemas.openxmlformats.org/officeDocument/2006/relationships/tags" Target="../tags/tag2146.xml"/><Relationship Id="rId2" Type="http://schemas.openxmlformats.org/officeDocument/2006/relationships/tags" Target="../tags/tag2102.xml"/><Relationship Id="rId16" Type="http://schemas.openxmlformats.org/officeDocument/2006/relationships/tags" Target="../tags/tag2116.xml"/><Relationship Id="rId20" Type="http://schemas.openxmlformats.org/officeDocument/2006/relationships/tags" Target="../tags/tag2120.xml"/><Relationship Id="rId29" Type="http://schemas.openxmlformats.org/officeDocument/2006/relationships/tags" Target="../tags/tag2129.xml"/><Relationship Id="rId41" Type="http://schemas.openxmlformats.org/officeDocument/2006/relationships/tags" Target="../tags/tag2141.xml"/><Relationship Id="rId54" Type="http://schemas.openxmlformats.org/officeDocument/2006/relationships/tags" Target="../tags/tag2154.xml"/><Relationship Id="rId1" Type="http://schemas.openxmlformats.org/officeDocument/2006/relationships/tags" Target="../tags/tag2101.xml"/><Relationship Id="rId6" Type="http://schemas.openxmlformats.org/officeDocument/2006/relationships/tags" Target="../tags/tag2106.xml"/><Relationship Id="rId11" Type="http://schemas.openxmlformats.org/officeDocument/2006/relationships/tags" Target="../tags/tag2111.xml"/><Relationship Id="rId24" Type="http://schemas.openxmlformats.org/officeDocument/2006/relationships/tags" Target="../tags/tag2124.xml"/><Relationship Id="rId32" Type="http://schemas.openxmlformats.org/officeDocument/2006/relationships/tags" Target="../tags/tag2132.xml"/><Relationship Id="rId37" Type="http://schemas.openxmlformats.org/officeDocument/2006/relationships/tags" Target="../tags/tag2137.xml"/><Relationship Id="rId40" Type="http://schemas.openxmlformats.org/officeDocument/2006/relationships/tags" Target="../tags/tag2140.xml"/><Relationship Id="rId45" Type="http://schemas.openxmlformats.org/officeDocument/2006/relationships/tags" Target="../tags/tag2145.xml"/><Relationship Id="rId53" Type="http://schemas.openxmlformats.org/officeDocument/2006/relationships/tags" Target="../tags/tag2153.xml"/><Relationship Id="rId58" Type="http://schemas.openxmlformats.org/officeDocument/2006/relationships/slideLayout" Target="../slideLayouts/slideLayout1.xml"/><Relationship Id="rId5" Type="http://schemas.openxmlformats.org/officeDocument/2006/relationships/tags" Target="../tags/tag2105.xml"/><Relationship Id="rId15" Type="http://schemas.openxmlformats.org/officeDocument/2006/relationships/tags" Target="../tags/tag2115.xml"/><Relationship Id="rId23" Type="http://schemas.openxmlformats.org/officeDocument/2006/relationships/tags" Target="../tags/tag2123.xml"/><Relationship Id="rId28" Type="http://schemas.openxmlformats.org/officeDocument/2006/relationships/tags" Target="../tags/tag2128.xml"/><Relationship Id="rId36" Type="http://schemas.openxmlformats.org/officeDocument/2006/relationships/tags" Target="../tags/tag2136.xml"/><Relationship Id="rId49" Type="http://schemas.openxmlformats.org/officeDocument/2006/relationships/tags" Target="../tags/tag2149.xml"/><Relationship Id="rId57" Type="http://schemas.openxmlformats.org/officeDocument/2006/relationships/tags" Target="../tags/tag2157.xml"/><Relationship Id="rId10" Type="http://schemas.openxmlformats.org/officeDocument/2006/relationships/tags" Target="../tags/tag2110.xml"/><Relationship Id="rId19" Type="http://schemas.openxmlformats.org/officeDocument/2006/relationships/tags" Target="../tags/tag2119.xml"/><Relationship Id="rId31" Type="http://schemas.openxmlformats.org/officeDocument/2006/relationships/tags" Target="../tags/tag2131.xml"/><Relationship Id="rId44" Type="http://schemas.openxmlformats.org/officeDocument/2006/relationships/tags" Target="../tags/tag2144.xml"/><Relationship Id="rId52" Type="http://schemas.openxmlformats.org/officeDocument/2006/relationships/tags" Target="../tags/tag2152.xml"/><Relationship Id="rId4" Type="http://schemas.openxmlformats.org/officeDocument/2006/relationships/tags" Target="../tags/tag2104.xml"/><Relationship Id="rId9" Type="http://schemas.openxmlformats.org/officeDocument/2006/relationships/tags" Target="../tags/tag2109.xml"/><Relationship Id="rId14" Type="http://schemas.openxmlformats.org/officeDocument/2006/relationships/tags" Target="../tags/tag2114.xml"/><Relationship Id="rId22" Type="http://schemas.openxmlformats.org/officeDocument/2006/relationships/tags" Target="../tags/tag2122.xml"/><Relationship Id="rId27" Type="http://schemas.openxmlformats.org/officeDocument/2006/relationships/tags" Target="../tags/tag2127.xml"/><Relationship Id="rId30" Type="http://schemas.openxmlformats.org/officeDocument/2006/relationships/tags" Target="../tags/tag2130.xml"/><Relationship Id="rId35" Type="http://schemas.openxmlformats.org/officeDocument/2006/relationships/tags" Target="../tags/tag2135.xml"/><Relationship Id="rId43" Type="http://schemas.openxmlformats.org/officeDocument/2006/relationships/tags" Target="../tags/tag2143.xml"/><Relationship Id="rId48" Type="http://schemas.openxmlformats.org/officeDocument/2006/relationships/tags" Target="../tags/tag2148.xml"/><Relationship Id="rId56" Type="http://schemas.openxmlformats.org/officeDocument/2006/relationships/tags" Target="../tags/tag2156.xml"/><Relationship Id="rId8" Type="http://schemas.openxmlformats.org/officeDocument/2006/relationships/tags" Target="../tags/tag2108.xml"/><Relationship Id="rId51" Type="http://schemas.openxmlformats.org/officeDocument/2006/relationships/tags" Target="../tags/tag2151.xml"/><Relationship Id="rId3" Type="http://schemas.openxmlformats.org/officeDocument/2006/relationships/tags" Target="../tags/tag210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183.xml"/><Relationship Id="rId117" Type="http://schemas.openxmlformats.org/officeDocument/2006/relationships/tags" Target="../tags/tag2274.xml"/><Relationship Id="rId21" Type="http://schemas.openxmlformats.org/officeDocument/2006/relationships/tags" Target="../tags/tag2178.xml"/><Relationship Id="rId42" Type="http://schemas.openxmlformats.org/officeDocument/2006/relationships/tags" Target="../tags/tag2199.xml"/><Relationship Id="rId47" Type="http://schemas.openxmlformats.org/officeDocument/2006/relationships/tags" Target="../tags/tag2204.xml"/><Relationship Id="rId63" Type="http://schemas.openxmlformats.org/officeDocument/2006/relationships/tags" Target="../tags/tag2220.xml"/><Relationship Id="rId68" Type="http://schemas.openxmlformats.org/officeDocument/2006/relationships/tags" Target="../tags/tag2225.xml"/><Relationship Id="rId84" Type="http://schemas.openxmlformats.org/officeDocument/2006/relationships/tags" Target="../tags/tag2241.xml"/><Relationship Id="rId89" Type="http://schemas.openxmlformats.org/officeDocument/2006/relationships/tags" Target="../tags/tag2246.xml"/><Relationship Id="rId112" Type="http://schemas.openxmlformats.org/officeDocument/2006/relationships/tags" Target="../tags/tag2269.xml"/><Relationship Id="rId133" Type="http://schemas.openxmlformats.org/officeDocument/2006/relationships/tags" Target="../tags/tag2290.xml"/><Relationship Id="rId138" Type="http://schemas.openxmlformats.org/officeDocument/2006/relationships/tags" Target="../tags/tag2295.xml"/><Relationship Id="rId16" Type="http://schemas.openxmlformats.org/officeDocument/2006/relationships/tags" Target="../tags/tag2173.xml"/><Relationship Id="rId107" Type="http://schemas.openxmlformats.org/officeDocument/2006/relationships/tags" Target="../tags/tag2264.xml"/><Relationship Id="rId11" Type="http://schemas.openxmlformats.org/officeDocument/2006/relationships/tags" Target="../tags/tag2168.xml"/><Relationship Id="rId32" Type="http://schemas.openxmlformats.org/officeDocument/2006/relationships/tags" Target="../tags/tag2189.xml"/><Relationship Id="rId37" Type="http://schemas.openxmlformats.org/officeDocument/2006/relationships/tags" Target="../tags/tag2194.xml"/><Relationship Id="rId53" Type="http://schemas.openxmlformats.org/officeDocument/2006/relationships/tags" Target="../tags/tag2210.xml"/><Relationship Id="rId58" Type="http://schemas.openxmlformats.org/officeDocument/2006/relationships/tags" Target="../tags/tag2215.xml"/><Relationship Id="rId74" Type="http://schemas.openxmlformats.org/officeDocument/2006/relationships/tags" Target="../tags/tag2231.xml"/><Relationship Id="rId79" Type="http://schemas.openxmlformats.org/officeDocument/2006/relationships/tags" Target="../tags/tag2236.xml"/><Relationship Id="rId102" Type="http://schemas.openxmlformats.org/officeDocument/2006/relationships/tags" Target="../tags/tag2259.xml"/><Relationship Id="rId123" Type="http://schemas.openxmlformats.org/officeDocument/2006/relationships/tags" Target="../tags/tag2280.xml"/><Relationship Id="rId128" Type="http://schemas.openxmlformats.org/officeDocument/2006/relationships/tags" Target="../tags/tag2285.xml"/><Relationship Id="rId144" Type="http://schemas.openxmlformats.org/officeDocument/2006/relationships/tags" Target="../tags/tag2301.xml"/><Relationship Id="rId149" Type="http://schemas.openxmlformats.org/officeDocument/2006/relationships/tags" Target="../tags/tag2306.xml"/><Relationship Id="rId5" Type="http://schemas.openxmlformats.org/officeDocument/2006/relationships/tags" Target="../tags/tag2162.xml"/><Relationship Id="rId90" Type="http://schemas.openxmlformats.org/officeDocument/2006/relationships/tags" Target="../tags/tag2247.xml"/><Relationship Id="rId95" Type="http://schemas.openxmlformats.org/officeDocument/2006/relationships/tags" Target="../tags/tag2252.xml"/><Relationship Id="rId22" Type="http://schemas.openxmlformats.org/officeDocument/2006/relationships/tags" Target="../tags/tag2179.xml"/><Relationship Id="rId27" Type="http://schemas.openxmlformats.org/officeDocument/2006/relationships/tags" Target="../tags/tag2184.xml"/><Relationship Id="rId43" Type="http://schemas.openxmlformats.org/officeDocument/2006/relationships/tags" Target="../tags/tag2200.xml"/><Relationship Id="rId48" Type="http://schemas.openxmlformats.org/officeDocument/2006/relationships/tags" Target="../tags/tag2205.xml"/><Relationship Id="rId64" Type="http://schemas.openxmlformats.org/officeDocument/2006/relationships/tags" Target="../tags/tag2221.xml"/><Relationship Id="rId69" Type="http://schemas.openxmlformats.org/officeDocument/2006/relationships/tags" Target="../tags/tag2226.xml"/><Relationship Id="rId113" Type="http://schemas.openxmlformats.org/officeDocument/2006/relationships/tags" Target="../tags/tag2270.xml"/><Relationship Id="rId118" Type="http://schemas.openxmlformats.org/officeDocument/2006/relationships/tags" Target="../tags/tag2275.xml"/><Relationship Id="rId134" Type="http://schemas.openxmlformats.org/officeDocument/2006/relationships/tags" Target="../tags/tag2291.xml"/><Relationship Id="rId139" Type="http://schemas.openxmlformats.org/officeDocument/2006/relationships/tags" Target="../tags/tag2296.xml"/><Relationship Id="rId80" Type="http://schemas.openxmlformats.org/officeDocument/2006/relationships/tags" Target="../tags/tag2237.xml"/><Relationship Id="rId85" Type="http://schemas.openxmlformats.org/officeDocument/2006/relationships/tags" Target="../tags/tag2242.xml"/><Relationship Id="rId150" Type="http://schemas.openxmlformats.org/officeDocument/2006/relationships/tags" Target="../tags/tag2307.xml"/><Relationship Id="rId12" Type="http://schemas.openxmlformats.org/officeDocument/2006/relationships/tags" Target="../tags/tag2169.xml"/><Relationship Id="rId17" Type="http://schemas.openxmlformats.org/officeDocument/2006/relationships/tags" Target="../tags/tag2174.xml"/><Relationship Id="rId25" Type="http://schemas.openxmlformats.org/officeDocument/2006/relationships/tags" Target="../tags/tag2182.xml"/><Relationship Id="rId33" Type="http://schemas.openxmlformats.org/officeDocument/2006/relationships/tags" Target="../tags/tag2190.xml"/><Relationship Id="rId38" Type="http://schemas.openxmlformats.org/officeDocument/2006/relationships/tags" Target="../tags/tag2195.xml"/><Relationship Id="rId46" Type="http://schemas.openxmlformats.org/officeDocument/2006/relationships/tags" Target="../tags/tag2203.xml"/><Relationship Id="rId59" Type="http://schemas.openxmlformats.org/officeDocument/2006/relationships/tags" Target="../tags/tag2216.xml"/><Relationship Id="rId67" Type="http://schemas.openxmlformats.org/officeDocument/2006/relationships/tags" Target="../tags/tag2224.xml"/><Relationship Id="rId103" Type="http://schemas.openxmlformats.org/officeDocument/2006/relationships/tags" Target="../tags/tag2260.xml"/><Relationship Id="rId108" Type="http://schemas.openxmlformats.org/officeDocument/2006/relationships/tags" Target="../tags/tag2265.xml"/><Relationship Id="rId116" Type="http://schemas.openxmlformats.org/officeDocument/2006/relationships/tags" Target="../tags/tag2273.xml"/><Relationship Id="rId124" Type="http://schemas.openxmlformats.org/officeDocument/2006/relationships/tags" Target="../tags/tag2281.xml"/><Relationship Id="rId129" Type="http://schemas.openxmlformats.org/officeDocument/2006/relationships/tags" Target="../tags/tag2286.xml"/><Relationship Id="rId137" Type="http://schemas.openxmlformats.org/officeDocument/2006/relationships/tags" Target="../tags/tag2294.xml"/><Relationship Id="rId20" Type="http://schemas.openxmlformats.org/officeDocument/2006/relationships/tags" Target="../tags/tag2177.xml"/><Relationship Id="rId41" Type="http://schemas.openxmlformats.org/officeDocument/2006/relationships/tags" Target="../tags/tag2198.xml"/><Relationship Id="rId54" Type="http://schemas.openxmlformats.org/officeDocument/2006/relationships/tags" Target="../tags/tag2211.xml"/><Relationship Id="rId62" Type="http://schemas.openxmlformats.org/officeDocument/2006/relationships/tags" Target="../tags/tag2219.xml"/><Relationship Id="rId70" Type="http://schemas.openxmlformats.org/officeDocument/2006/relationships/tags" Target="../tags/tag2227.xml"/><Relationship Id="rId75" Type="http://schemas.openxmlformats.org/officeDocument/2006/relationships/tags" Target="../tags/tag2232.xml"/><Relationship Id="rId83" Type="http://schemas.openxmlformats.org/officeDocument/2006/relationships/tags" Target="../tags/tag2240.xml"/><Relationship Id="rId88" Type="http://schemas.openxmlformats.org/officeDocument/2006/relationships/tags" Target="../tags/tag2245.xml"/><Relationship Id="rId91" Type="http://schemas.openxmlformats.org/officeDocument/2006/relationships/tags" Target="../tags/tag2248.xml"/><Relationship Id="rId96" Type="http://schemas.openxmlformats.org/officeDocument/2006/relationships/tags" Target="../tags/tag2253.xml"/><Relationship Id="rId111" Type="http://schemas.openxmlformats.org/officeDocument/2006/relationships/tags" Target="../tags/tag2268.xml"/><Relationship Id="rId132" Type="http://schemas.openxmlformats.org/officeDocument/2006/relationships/tags" Target="../tags/tag2289.xml"/><Relationship Id="rId140" Type="http://schemas.openxmlformats.org/officeDocument/2006/relationships/tags" Target="../tags/tag2297.xml"/><Relationship Id="rId145" Type="http://schemas.openxmlformats.org/officeDocument/2006/relationships/tags" Target="../tags/tag2302.xml"/><Relationship Id="rId1" Type="http://schemas.openxmlformats.org/officeDocument/2006/relationships/tags" Target="../tags/tag2158.xml"/><Relationship Id="rId6" Type="http://schemas.openxmlformats.org/officeDocument/2006/relationships/tags" Target="../tags/tag2163.xml"/><Relationship Id="rId15" Type="http://schemas.openxmlformats.org/officeDocument/2006/relationships/tags" Target="../tags/tag2172.xml"/><Relationship Id="rId23" Type="http://schemas.openxmlformats.org/officeDocument/2006/relationships/tags" Target="../tags/tag2180.xml"/><Relationship Id="rId28" Type="http://schemas.openxmlformats.org/officeDocument/2006/relationships/tags" Target="../tags/tag2185.xml"/><Relationship Id="rId36" Type="http://schemas.openxmlformats.org/officeDocument/2006/relationships/tags" Target="../tags/tag2193.xml"/><Relationship Id="rId49" Type="http://schemas.openxmlformats.org/officeDocument/2006/relationships/tags" Target="../tags/tag2206.xml"/><Relationship Id="rId57" Type="http://schemas.openxmlformats.org/officeDocument/2006/relationships/tags" Target="../tags/tag2214.xml"/><Relationship Id="rId106" Type="http://schemas.openxmlformats.org/officeDocument/2006/relationships/tags" Target="../tags/tag2263.xml"/><Relationship Id="rId114" Type="http://schemas.openxmlformats.org/officeDocument/2006/relationships/tags" Target="../tags/tag2271.xml"/><Relationship Id="rId119" Type="http://schemas.openxmlformats.org/officeDocument/2006/relationships/tags" Target="../tags/tag2276.xml"/><Relationship Id="rId127" Type="http://schemas.openxmlformats.org/officeDocument/2006/relationships/tags" Target="../tags/tag2284.xml"/><Relationship Id="rId10" Type="http://schemas.openxmlformats.org/officeDocument/2006/relationships/tags" Target="../tags/tag2167.xml"/><Relationship Id="rId31" Type="http://schemas.openxmlformats.org/officeDocument/2006/relationships/tags" Target="../tags/tag2188.xml"/><Relationship Id="rId44" Type="http://schemas.openxmlformats.org/officeDocument/2006/relationships/tags" Target="../tags/tag2201.xml"/><Relationship Id="rId52" Type="http://schemas.openxmlformats.org/officeDocument/2006/relationships/tags" Target="../tags/tag2209.xml"/><Relationship Id="rId60" Type="http://schemas.openxmlformats.org/officeDocument/2006/relationships/tags" Target="../tags/tag2217.xml"/><Relationship Id="rId65" Type="http://schemas.openxmlformats.org/officeDocument/2006/relationships/tags" Target="../tags/tag2222.xml"/><Relationship Id="rId73" Type="http://schemas.openxmlformats.org/officeDocument/2006/relationships/tags" Target="../tags/tag2230.xml"/><Relationship Id="rId78" Type="http://schemas.openxmlformats.org/officeDocument/2006/relationships/tags" Target="../tags/tag2235.xml"/><Relationship Id="rId81" Type="http://schemas.openxmlformats.org/officeDocument/2006/relationships/tags" Target="../tags/tag2238.xml"/><Relationship Id="rId86" Type="http://schemas.openxmlformats.org/officeDocument/2006/relationships/tags" Target="../tags/tag2243.xml"/><Relationship Id="rId94" Type="http://schemas.openxmlformats.org/officeDocument/2006/relationships/tags" Target="../tags/tag2251.xml"/><Relationship Id="rId99" Type="http://schemas.openxmlformats.org/officeDocument/2006/relationships/tags" Target="../tags/tag2256.xml"/><Relationship Id="rId101" Type="http://schemas.openxmlformats.org/officeDocument/2006/relationships/tags" Target="../tags/tag2258.xml"/><Relationship Id="rId122" Type="http://schemas.openxmlformats.org/officeDocument/2006/relationships/tags" Target="../tags/tag2279.xml"/><Relationship Id="rId130" Type="http://schemas.openxmlformats.org/officeDocument/2006/relationships/tags" Target="../tags/tag2287.xml"/><Relationship Id="rId135" Type="http://schemas.openxmlformats.org/officeDocument/2006/relationships/tags" Target="../tags/tag2292.xml"/><Relationship Id="rId143" Type="http://schemas.openxmlformats.org/officeDocument/2006/relationships/tags" Target="../tags/tag2300.xml"/><Relationship Id="rId148" Type="http://schemas.openxmlformats.org/officeDocument/2006/relationships/tags" Target="../tags/tag2305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2161.xml"/><Relationship Id="rId9" Type="http://schemas.openxmlformats.org/officeDocument/2006/relationships/tags" Target="../tags/tag2166.xml"/><Relationship Id="rId13" Type="http://schemas.openxmlformats.org/officeDocument/2006/relationships/tags" Target="../tags/tag2170.xml"/><Relationship Id="rId18" Type="http://schemas.openxmlformats.org/officeDocument/2006/relationships/tags" Target="../tags/tag2175.xml"/><Relationship Id="rId39" Type="http://schemas.openxmlformats.org/officeDocument/2006/relationships/tags" Target="../tags/tag2196.xml"/><Relationship Id="rId109" Type="http://schemas.openxmlformats.org/officeDocument/2006/relationships/tags" Target="../tags/tag2266.xml"/><Relationship Id="rId34" Type="http://schemas.openxmlformats.org/officeDocument/2006/relationships/tags" Target="../tags/tag2191.xml"/><Relationship Id="rId50" Type="http://schemas.openxmlformats.org/officeDocument/2006/relationships/tags" Target="../tags/tag2207.xml"/><Relationship Id="rId55" Type="http://schemas.openxmlformats.org/officeDocument/2006/relationships/tags" Target="../tags/tag2212.xml"/><Relationship Id="rId76" Type="http://schemas.openxmlformats.org/officeDocument/2006/relationships/tags" Target="../tags/tag2233.xml"/><Relationship Id="rId97" Type="http://schemas.openxmlformats.org/officeDocument/2006/relationships/tags" Target="../tags/tag2254.xml"/><Relationship Id="rId104" Type="http://schemas.openxmlformats.org/officeDocument/2006/relationships/tags" Target="../tags/tag2261.xml"/><Relationship Id="rId120" Type="http://schemas.openxmlformats.org/officeDocument/2006/relationships/tags" Target="../tags/tag2277.xml"/><Relationship Id="rId125" Type="http://schemas.openxmlformats.org/officeDocument/2006/relationships/tags" Target="../tags/tag2282.xml"/><Relationship Id="rId141" Type="http://schemas.openxmlformats.org/officeDocument/2006/relationships/tags" Target="../tags/tag2298.xml"/><Relationship Id="rId146" Type="http://schemas.openxmlformats.org/officeDocument/2006/relationships/tags" Target="../tags/tag2303.xml"/><Relationship Id="rId7" Type="http://schemas.openxmlformats.org/officeDocument/2006/relationships/tags" Target="../tags/tag2164.xml"/><Relationship Id="rId71" Type="http://schemas.openxmlformats.org/officeDocument/2006/relationships/tags" Target="../tags/tag2228.xml"/><Relationship Id="rId92" Type="http://schemas.openxmlformats.org/officeDocument/2006/relationships/tags" Target="../tags/tag2249.xml"/><Relationship Id="rId2" Type="http://schemas.openxmlformats.org/officeDocument/2006/relationships/tags" Target="../tags/tag2159.xml"/><Relationship Id="rId29" Type="http://schemas.openxmlformats.org/officeDocument/2006/relationships/tags" Target="../tags/tag2186.xml"/><Relationship Id="rId24" Type="http://schemas.openxmlformats.org/officeDocument/2006/relationships/tags" Target="../tags/tag2181.xml"/><Relationship Id="rId40" Type="http://schemas.openxmlformats.org/officeDocument/2006/relationships/tags" Target="../tags/tag2197.xml"/><Relationship Id="rId45" Type="http://schemas.openxmlformats.org/officeDocument/2006/relationships/tags" Target="../tags/tag2202.xml"/><Relationship Id="rId66" Type="http://schemas.openxmlformats.org/officeDocument/2006/relationships/tags" Target="../tags/tag2223.xml"/><Relationship Id="rId87" Type="http://schemas.openxmlformats.org/officeDocument/2006/relationships/tags" Target="../tags/tag2244.xml"/><Relationship Id="rId110" Type="http://schemas.openxmlformats.org/officeDocument/2006/relationships/tags" Target="../tags/tag2267.xml"/><Relationship Id="rId115" Type="http://schemas.openxmlformats.org/officeDocument/2006/relationships/tags" Target="../tags/tag2272.xml"/><Relationship Id="rId131" Type="http://schemas.openxmlformats.org/officeDocument/2006/relationships/tags" Target="../tags/tag2288.xml"/><Relationship Id="rId136" Type="http://schemas.openxmlformats.org/officeDocument/2006/relationships/tags" Target="../tags/tag2293.xml"/><Relationship Id="rId61" Type="http://schemas.openxmlformats.org/officeDocument/2006/relationships/tags" Target="../tags/tag2218.xml"/><Relationship Id="rId82" Type="http://schemas.openxmlformats.org/officeDocument/2006/relationships/tags" Target="../tags/tag2239.xml"/><Relationship Id="rId19" Type="http://schemas.openxmlformats.org/officeDocument/2006/relationships/tags" Target="../tags/tag2176.xml"/><Relationship Id="rId14" Type="http://schemas.openxmlformats.org/officeDocument/2006/relationships/tags" Target="../tags/tag2171.xml"/><Relationship Id="rId30" Type="http://schemas.openxmlformats.org/officeDocument/2006/relationships/tags" Target="../tags/tag2187.xml"/><Relationship Id="rId35" Type="http://schemas.openxmlformats.org/officeDocument/2006/relationships/tags" Target="../tags/tag2192.xml"/><Relationship Id="rId56" Type="http://schemas.openxmlformats.org/officeDocument/2006/relationships/tags" Target="../tags/tag2213.xml"/><Relationship Id="rId77" Type="http://schemas.openxmlformats.org/officeDocument/2006/relationships/tags" Target="../tags/tag2234.xml"/><Relationship Id="rId100" Type="http://schemas.openxmlformats.org/officeDocument/2006/relationships/tags" Target="../tags/tag2257.xml"/><Relationship Id="rId105" Type="http://schemas.openxmlformats.org/officeDocument/2006/relationships/tags" Target="../tags/tag2262.xml"/><Relationship Id="rId126" Type="http://schemas.openxmlformats.org/officeDocument/2006/relationships/tags" Target="../tags/tag2283.xml"/><Relationship Id="rId147" Type="http://schemas.openxmlformats.org/officeDocument/2006/relationships/tags" Target="../tags/tag2304.xml"/><Relationship Id="rId8" Type="http://schemas.openxmlformats.org/officeDocument/2006/relationships/tags" Target="../tags/tag2165.xml"/><Relationship Id="rId51" Type="http://schemas.openxmlformats.org/officeDocument/2006/relationships/tags" Target="../tags/tag2208.xml"/><Relationship Id="rId72" Type="http://schemas.openxmlformats.org/officeDocument/2006/relationships/tags" Target="../tags/tag2229.xml"/><Relationship Id="rId93" Type="http://schemas.openxmlformats.org/officeDocument/2006/relationships/tags" Target="../tags/tag2250.xml"/><Relationship Id="rId98" Type="http://schemas.openxmlformats.org/officeDocument/2006/relationships/tags" Target="../tags/tag2255.xml"/><Relationship Id="rId121" Type="http://schemas.openxmlformats.org/officeDocument/2006/relationships/tags" Target="../tags/tag2278.xml"/><Relationship Id="rId142" Type="http://schemas.openxmlformats.org/officeDocument/2006/relationships/tags" Target="../tags/tag2299.xml"/><Relationship Id="rId3" Type="http://schemas.openxmlformats.org/officeDocument/2006/relationships/tags" Target="../tags/tag216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333.xml"/><Relationship Id="rId117" Type="http://schemas.openxmlformats.org/officeDocument/2006/relationships/tags" Target="../tags/tag2424.xml"/><Relationship Id="rId21" Type="http://schemas.openxmlformats.org/officeDocument/2006/relationships/tags" Target="../tags/tag2328.xml"/><Relationship Id="rId42" Type="http://schemas.openxmlformats.org/officeDocument/2006/relationships/tags" Target="../tags/tag2349.xml"/><Relationship Id="rId47" Type="http://schemas.openxmlformats.org/officeDocument/2006/relationships/tags" Target="../tags/tag2354.xml"/><Relationship Id="rId63" Type="http://schemas.openxmlformats.org/officeDocument/2006/relationships/tags" Target="../tags/tag2370.xml"/><Relationship Id="rId68" Type="http://schemas.openxmlformats.org/officeDocument/2006/relationships/tags" Target="../tags/tag2375.xml"/><Relationship Id="rId84" Type="http://schemas.openxmlformats.org/officeDocument/2006/relationships/tags" Target="../tags/tag2391.xml"/><Relationship Id="rId89" Type="http://schemas.openxmlformats.org/officeDocument/2006/relationships/tags" Target="../tags/tag2396.xml"/><Relationship Id="rId112" Type="http://schemas.openxmlformats.org/officeDocument/2006/relationships/tags" Target="../tags/tag2419.xml"/><Relationship Id="rId133" Type="http://schemas.openxmlformats.org/officeDocument/2006/relationships/tags" Target="../tags/tag2440.xml"/><Relationship Id="rId138" Type="http://schemas.openxmlformats.org/officeDocument/2006/relationships/tags" Target="../tags/tag2445.xml"/><Relationship Id="rId154" Type="http://schemas.openxmlformats.org/officeDocument/2006/relationships/tags" Target="../tags/tag2461.xml"/><Relationship Id="rId159" Type="http://schemas.openxmlformats.org/officeDocument/2006/relationships/tags" Target="../tags/tag2466.xml"/><Relationship Id="rId16" Type="http://schemas.openxmlformats.org/officeDocument/2006/relationships/tags" Target="../tags/tag2323.xml"/><Relationship Id="rId107" Type="http://schemas.openxmlformats.org/officeDocument/2006/relationships/tags" Target="../tags/tag2414.xml"/><Relationship Id="rId11" Type="http://schemas.openxmlformats.org/officeDocument/2006/relationships/tags" Target="../tags/tag2318.xml"/><Relationship Id="rId32" Type="http://schemas.openxmlformats.org/officeDocument/2006/relationships/tags" Target="../tags/tag2339.xml"/><Relationship Id="rId37" Type="http://schemas.openxmlformats.org/officeDocument/2006/relationships/tags" Target="../tags/tag2344.xml"/><Relationship Id="rId53" Type="http://schemas.openxmlformats.org/officeDocument/2006/relationships/tags" Target="../tags/tag2360.xml"/><Relationship Id="rId58" Type="http://schemas.openxmlformats.org/officeDocument/2006/relationships/tags" Target="../tags/tag2365.xml"/><Relationship Id="rId74" Type="http://schemas.openxmlformats.org/officeDocument/2006/relationships/tags" Target="../tags/tag2381.xml"/><Relationship Id="rId79" Type="http://schemas.openxmlformats.org/officeDocument/2006/relationships/tags" Target="../tags/tag2386.xml"/><Relationship Id="rId102" Type="http://schemas.openxmlformats.org/officeDocument/2006/relationships/tags" Target="../tags/tag2409.xml"/><Relationship Id="rId123" Type="http://schemas.openxmlformats.org/officeDocument/2006/relationships/tags" Target="../tags/tag2430.xml"/><Relationship Id="rId128" Type="http://schemas.openxmlformats.org/officeDocument/2006/relationships/tags" Target="../tags/tag2435.xml"/><Relationship Id="rId144" Type="http://schemas.openxmlformats.org/officeDocument/2006/relationships/tags" Target="../tags/tag2451.xml"/><Relationship Id="rId149" Type="http://schemas.openxmlformats.org/officeDocument/2006/relationships/tags" Target="../tags/tag2456.xml"/><Relationship Id="rId5" Type="http://schemas.openxmlformats.org/officeDocument/2006/relationships/tags" Target="../tags/tag2312.xml"/><Relationship Id="rId90" Type="http://schemas.openxmlformats.org/officeDocument/2006/relationships/tags" Target="../tags/tag2397.xml"/><Relationship Id="rId95" Type="http://schemas.openxmlformats.org/officeDocument/2006/relationships/tags" Target="../tags/tag2402.xml"/><Relationship Id="rId160" Type="http://schemas.openxmlformats.org/officeDocument/2006/relationships/tags" Target="../tags/tag2467.xml"/><Relationship Id="rId22" Type="http://schemas.openxmlformats.org/officeDocument/2006/relationships/tags" Target="../tags/tag2329.xml"/><Relationship Id="rId27" Type="http://schemas.openxmlformats.org/officeDocument/2006/relationships/tags" Target="../tags/tag2334.xml"/><Relationship Id="rId43" Type="http://schemas.openxmlformats.org/officeDocument/2006/relationships/tags" Target="../tags/tag2350.xml"/><Relationship Id="rId48" Type="http://schemas.openxmlformats.org/officeDocument/2006/relationships/tags" Target="../tags/tag2355.xml"/><Relationship Id="rId64" Type="http://schemas.openxmlformats.org/officeDocument/2006/relationships/tags" Target="../tags/tag2371.xml"/><Relationship Id="rId69" Type="http://schemas.openxmlformats.org/officeDocument/2006/relationships/tags" Target="../tags/tag2376.xml"/><Relationship Id="rId113" Type="http://schemas.openxmlformats.org/officeDocument/2006/relationships/tags" Target="../tags/tag2420.xml"/><Relationship Id="rId118" Type="http://schemas.openxmlformats.org/officeDocument/2006/relationships/tags" Target="../tags/tag2425.xml"/><Relationship Id="rId134" Type="http://schemas.openxmlformats.org/officeDocument/2006/relationships/tags" Target="../tags/tag2441.xml"/><Relationship Id="rId139" Type="http://schemas.openxmlformats.org/officeDocument/2006/relationships/tags" Target="../tags/tag2446.xml"/><Relationship Id="rId80" Type="http://schemas.openxmlformats.org/officeDocument/2006/relationships/tags" Target="../tags/tag2387.xml"/><Relationship Id="rId85" Type="http://schemas.openxmlformats.org/officeDocument/2006/relationships/tags" Target="../tags/tag2392.xml"/><Relationship Id="rId150" Type="http://schemas.openxmlformats.org/officeDocument/2006/relationships/tags" Target="../tags/tag2457.xml"/><Relationship Id="rId155" Type="http://schemas.openxmlformats.org/officeDocument/2006/relationships/tags" Target="../tags/tag2462.xml"/><Relationship Id="rId12" Type="http://schemas.openxmlformats.org/officeDocument/2006/relationships/tags" Target="../tags/tag2319.xml"/><Relationship Id="rId17" Type="http://schemas.openxmlformats.org/officeDocument/2006/relationships/tags" Target="../tags/tag2324.xml"/><Relationship Id="rId33" Type="http://schemas.openxmlformats.org/officeDocument/2006/relationships/tags" Target="../tags/tag2340.xml"/><Relationship Id="rId38" Type="http://schemas.openxmlformats.org/officeDocument/2006/relationships/tags" Target="../tags/tag2345.xml"/><Relationship Id="rId59" Type="http://schemas.openxmlformats.org/officeDocument/2006/relationships/tags" Target="../tags/tag2366.xml"/><Relationship Id="rId103" Type="http://schemas.openxmlformats.org/officeDocument/2006/relationships/tags" Target="../tags/tag2410.xml"/><Relationship Id="rId108" Type="http://schemas.openxmlformats.org/officeDocument/2006/relationships/tags" Target="../tags/tag2415.xml"/><Relationship Id="rId124" Type="http://schemas.openxmlformats.org/officeDocument/2006/relationships/tags" Target="../tags/tag2431.xml"/><Relationship Id="rId129" Type="http://schemas.openxmlformats.org/officeDocument/2006/relationships/tags" Target="../tags/tag2436.xml"/><Relationship Id="rId54" Type="http://schemas.openxmlformats.org/officeDocument/2006/relationships/tags" Target="../tags/tag2361.xml"/><Relationship Id="rId70" Type="http://schemas.openxmlformats.org/officeDocument/2006/relationships/tags" Target="../tags/tag2377.xml"/><Relationship Id="rId75" Type="http://schemas.openxmlformats.org/officeDocument/2006/relationships/tags" Target="../tags/tag2382.xml"/><Relationship Id="rId91" Type="http://schemas.openxmlformats.org/officeDocument/2006/relationships/tags" Target="../tags/tag2398.xml"/><Relationship Id="rId96" Type="http://schemas.openxmlformats.org/officeDocument/2006/relationships/tags" Target="../tags/tag2403.xml"/><Relationship Id="rId140" Type="http://schemas.openxmlformats.org/officeDocument/2006/relationships/tags" Target="../tags/tag2447.xml"/><Relationship Id="rId145" Type="http://schemas.openxmlformats.org/officeDocument/2006/relationships/tags" Target="../tags/tag2452.xml"/><Relationship Id="rId161" Type="http://schemas.openxmlformats.org/officeDocument/2006/relationships/tags" Target="../tags/tag2468.xml"/><Relationship Id="rId1" Type="http://schemas.openxmlformats.org/officeDocument/2006/relationships/tags" Target="../tags/tag2308.xml"/><Relationship Id="rId6" Type="http://schemas.openxmlformats.org/officeDocument/2006/relationships/tags" Target="../tags/tag2313.xml"/><Relationship Id="rId15" Type="http://schemas.openxmlformats.org/officeDocument/2006/relationships/tags" Target="../tags/tag2322.xml"/><Relationship Id="rId23" Type="http://schemas.openxmlformats.org/officeDocument/2006/relationships/tags" Target="../tags/tag2330.xml"/><Relationship Id="rId28" Type="http://schemas.openxmlformats.org/officeDocument/2006/relationships/tags" Target="../tags/tag2335.xml"/><Relationship Id="rId36" Type="http://schemas.openxmlformats.org/officeDocument/2006/relationships/tags" Target="../tags/tag2343.xml"/><Relationship Id="rId49" Type="http://schemas.openxmlformats.org/officeDocument/2006/relationships/tags" Target="../tags/tag2356.xml"/><Relationship Id="rId57" Type="http://schemas.openxmlformats.org/officeDocument/2006/relationships/tags" Target="../tags/tag2364.xml"/><Relationship Id="rId106" Type="http://schemas.openxmlformats.org/officeDocument/2006/relationships/tags" Target="../tags/tag2413.xml"/><Relationship Id="rId114" Type="http://schemas.openxmlformats.org/officeDocument/2006/relationships/tags" Target="../tags/tag2421.xml"/><Relationship Id="rId119" Type="http://schemas.openxmlformats.org/officeDocument/2006/relationships/tags" Target="../tags/tag2426.xml"/><Relationship Id="rId127" Type="http://schemas.openxmlformats.org/officeDocument/2006/relationships/tags" Target="../tags/tag2434.xml"/><Relationship Id="rId10" Type="http://schemas.openxmlformats.org/officeDocument/2006/relationships/tags" Target="../tags/tag2317.xml"/><Relationship Id="rId31" Type="http://schemas.openxmlformats.org/officeDocument/2006/relationships/tags" Target="../tags/tag2338.xml"/><Relationship Id="rId44" Type="http://schemas.openxmlformats.org/officeDocument/2006/relationships/tags" Target="../tags/tag2351.xml"/><Relationship Id="rId52" Type="http://schemas.openxmlformats.org/officeDocument/2006/relationships/tags" Target="../tags/tag2359.xml"/><Relationship Id="rId60" Type="http://schemas.openxmlformats.org/officeDocument/2006/relationships/tags" Target="../tags/tag2367.xml"/><Relationship Id="rId65" Type="http://schemas.openxmlformats.org/officeDocument/2006/relationships/tags" Target="../tags/tag2372.xml"/><Relationship Id="rId73" Type="http://schemas.openxmlformats.org/officeDocument/2006/relationships/tags" Target="../tags/tag2380.xml"/><Relationship Id="rId78" Type="http://schemas.openxmlformats.org/officeDocument/2006/relationships/tags" Target="../tags/tag2385.xml"/><Relationship Id="rId81" Type="http://schemas.openxmlformats.org/officeDocument/2006/relationships/tags" Target="../tags/tag2388.xml"/><Relationship Id="rId86" Type="http://schemas.openxmlformats.org/officeDocument/2006/relationships/tags" Target="../tags/tag2393.xml"/><Relationship Id="rId94" Type="http://schemas.openxmlformats.org/officeDocument/2006/relationships/tags" Target="../tags/tag2401.xml"/><Relationship Id="rId99" Type="http://schemas.openxmlformats.org/officeDocument/2006/relationships/tags" Target="../tags/tag2406.xml"/><Relationship Id="rId101" Type="http://schemas.openxmlformats.org/officeDocument/2006/relationships/tags" Target="../tags/tag2408.xml"/><Relationship Id="rId122" Type="http://schemas.openxmlformats.org/officeDocument/2006/relationships/tags" Target="../tags/tag2429.xml"/><Relationship Id="rId130" Type="http://schemas.openxmlformats.org/officeDocument/2006/relationships/tags" Target="../tags/tag2437.xml"/><Relationship Id="rId135" Type="http://schemas.openxmlformats.org/officeDocument/2006/relationships/tags" Target="../tags/tag2442.xml"/><Relationship Id="rId143" Type="http://schemas.openxmlformats.org/officeDocument/2006/relationships/tags" Target="../tags/tag2450.xml"/><Relationship Id="rId148" Type="http://schemas.openxmlformats.org/officeDocument/2006/relationships/tags" Target="../tags/tag2455.xml"/><Relationship Id="rId151" Type="http://schemas.openxmlformats.org/officeDocument/2006/relationships/tags" Target="../tags/tag2458.xml"/><Relationship Id="rId156" Type="http://schemas.openxmlformats.org/officeDocument/2006/relationships/tags" Target="../tags/tag2463.xml"/><Relationship Id="rId4" Type="http://schemas.openxmlformats.org/officeDocument/2006/relationships/tags" Target="../tags/tag2311.xml"/><Relationship Id="rId9" Type="http://schemas.openxmlformats.org/officeDocument/2006/relationships/tags" Target="../tags/tag2316.xml"/><Relationship Id="rId13" Type="http://schemas.openxmlformats.org/officeDocument/2006/relationships/tags" Target="../tags/tag2320.xml"/><Relationship Id="rId18" Type="http://schemas.openxmlformats.org/officeDocument/2006/relationships/tags" Target="../tags/tag2325.xml"/><Relationship Id="rId39" Type="http://schemas.openxmlformats.org/officeDocument/2006/relationships/tags" Target="../tags/tag2346.xml"/><Relationship Id="rId109" Type="http://schemas.openxmlformats.org/officeDocument/2006/relationships/tags" Target="../tags/tag2416.xml"/><Relationship Id="rId34" Type="http://schemas.openxmlformats.org/officeDocument/2006/relationships/tags" Target="../tags/tag2341.xml"/><Relationship Id="rId50" Type="http://schemas.openxmlformats.org/officeDocument/2006/relationships/tags" Target="../tags/tag2357.xml"/><Relationship Id="rId55" Type="http://schemas.openxmlformats.org/officeDocument/2006/relationships/tags" Target="../tags/tag2362.xml"/><Relationship Id="rId76" Type="http://schemas.openxmlformats.org/officeDocument/2006/relationships/tags" Target="../tags/tag2383.xml"/><Relationship Id="rId97" Type="http://schemas.openxmlformats.org/officeDocument/2006/relationships/tags" Target="../tags/tag2404.xml"/><Relationship Id="rId104" Type="http://schemas.openxmlformats.org/officeDocument/2006/relationships/tags" Target="../tags/tag2411.xml"/><Relationship Id="rId120" Type="http://schemas.openxmlformats.org/officeDocument/2006/relationships/tags" Target="../tags/tag2427.xml"/><Relationship Id="rId125" Type="http://schemas.openxmlformats.org/officeDocument/2006/relationships/tags" Target="../tags/tag2432.xml"/><Relationship Id="rId141" Type="http://schemas.openxmlformats.org/officeDocument/2006/relationships/tags" Target="../tags/tag2448.xml"/><Relationship Id="rId146" Type="http://schemas.openxmlformats.org/officeDocument/2006/relationships/tags" Target="../tags/tag2453.xml"/><Relationship Id="rId7" Type="http://schemas.openxmlformats.org/officeDocument/2006/relationships/tags" Target="../tags/tag2314.xml"/><Relationship Id="rId71" Type="http://schemas.openxmlformats.org/officeDocument/2006/relationships/tags" Target="../tags/tag2378.xml"/><Relationship Id="rId92" Type="http://schemas.openxmlformats.org/officeDocument/2006/relationships/tags" Target="../tags/tag2399.xml"/><Relationship Id="rId162" Type="http://schemas.openxmlformats.org/officeDocument/2006/relationships/tags" Target="../tags/tag2469.xml"/><Relationship Id="rId2" Type="http://schemas.openxmlformats.org/officeDocument/2006/relationships/tags" Target="../tags/tag2309.xml"/><Relationship Id="rId29" Type="http://schemas.openxmlformats.org/officeDocument/2006/relationships/tags" Target="../tags/tag2336.xml"/><Relationship Id="rId24" Type="http://schemas.openxmlformats.org/officeDocument/2006/relationships/tags" Target="../tags/tag2331.xml"/><Relationship Id="rId40" Type="http://schemas.openxmlformats.org/officeDocument/2006/relationships/tags" Target="../tags/tag2347.xml"/><Relationship Id="rId45" Type="http://schemas.openxmlformats.org/officeDocument/2006/relationships/tags" Target="../tags/tag2352.xml"/><Relationship Id="rId66" Type="http://schemas.openxmlformats.org/officeDocument/2006/relationships/tags" Target="../tags/tag2373.xml"/><Relationship Id="rId87" Type="http://schemas.openxmlformats.org/officeDocument/2006/relationships/tags" Target="../tags/tag2394.xml"/><Relationship Id="rId110" Type="http://schemas.openxmlformats.org/officeDocument/2006/relationships/tags" Target="../tags/tag2417.xml"/><Relationship Id="rId115" Type="http://schemas.openxmlformats.org/officeDocument/2006/relationships/tags" Target="../tags/tag2422.xml"/><Relationship Id="rId131" Type="http://schemas.openxmlformats.org/officeDocument/2006/relationships/tags" Target="../tags/tag2438.xml"/><Relationship Id="rId136" Type="http://schemas.openxmlformats.org/officeDocument/2006/relationships/tags" Target="../tags/tag2443.xml"/><Relationship Id="rId157" Type="http://schemas.openxmlformats.org/officeDocument/2006/relationships/tags" Target="../tags/tag2464.xml"/><Relationship Id="rId61" Type="http://schemas.openxmlformats.org/officeDocument/2006/relationships/tags" Target="../tags/tag2368.xml"/><Relationship Id="rId82" Type="http://schemas.openxmlformats.org/officeDocument/2006/relationships/tags" Target="../tags/tag2389.xml"/><Relationship Id="rId152" Type="http://schemas.openxmlformats.org/officeDocument/2006/relationships/tags" Target="../tags/tag2459.xml"/><Relationship Id="rId19" Type="http://schemas.openxmlformats.org/officeDocument/2006/relationships/tags" Target="../tags/tag2326.xml"/><Relationship Id="rId14" Type="http://schemas.openxmlformats.org/officeDocument/2006/relationships/tags" Target="../tags/tag2321.xml"/><Relationship Id="rId30" Type="http://schemas.openxmlformats.org/officeDocument/2006/relationships/tags" Target="../tags/tag2337.xml"/><Relationship Id="rId35" Type="http://schemas.openxmlformats.org/officeDocument/2006/relationships/tags" Target="../tags/tag2342.xml"/><Relationship Id="rId56" Type="http://schemas.openxmlformats.org/officeDocument/2006/relationships/tags" Target="../tags/tag2363.xml"/><Relationship Id="rId77" Type="http://schemas.openxmlformats.org/officeDocument/2006/relationships/tags" Target="../tags/tag2384.xml"/><Relationship Id="rId100" Type="http://schemas.openxmlformats.org/officeDocument/2006/relationships/tags" Target="../tags/tag2407.xml"/><Relationship Id="rId105" Type="http://schemas.openxmlformats.org/officeDocument/2006/relationships/tags" Target="../tags/tag2412.xml"/><Relationship Id="rId126" Type="http://schemas.openxmlformats.org/officeDocument/2006/relationships/tags" Target="../tags/tag2433.xml"/><Relationship Id="rId147" Type="http://schemas.openxmlformats.org/officeDocument/2006/relationships/tags" Target="../tags/tag2454.xml"/><Relationship Id="rId8" Type="http://schemas.openxmlformats.org/officeDocument/2006/relationships/tags" Target="../tags/tag2315.xml"/><Relationship Id="rId51" Type="http://schemas.openxmlformats.org/officeDocument/2006/relationships/tags" Target="../tags/tag2358.xml"/><Relationship Id="rId72" Type="http://schemas.openxmlformats.org/officeDocument/2006/relationships/tags" Target="../tags/tag2379.xml"/><Relationship Id="rId93" Type="http://schemas.openxmlformats.org/officeDocument/2006/relationships/tags" Target="../tags/tag2400.xml"/><Relationship Id="rId98" Type="http://schemas.openxmlformats.org/officeDocument/2006/relationships/tags" Target="../tags/tag2405.xml"/><Relationship Id="rId121" Type="http://schemas.openxmlformats.org/officeDocument/2006/relationships/tags" Target="../tags/tag2428.xml"/><Relationship Id="rId142" Type="http://schemas.openxmlformats.org/officeDocument/2006/relationships/tags" Target="../tags/tag2449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2310.xml"/><Relationship Id="rId25" Type="http://schemas.openxmlformats.org/officeDocument/2006/relationships/tags" Target="../tags/tag2332.xml"/><Relationship Id="rId46" Type="http://schemas.openxmlformats.org/officeDocument/2006/relationships/tags" Target="../tags/tag2353.xml"/><Relationship Id="rId67" Type="http://schemas.openxmlformats.org/officeDocument/2006/relationships/tags" Target="../tags/tag2374.xml"/><Relationship Id="rId116" Type="http://schemas.openxmlformats.org/officeDocument/2006/relationships/tags" Target="../tags/tag2423.xml"/><Relationship Id="rId137" Type="http://schemas.openxmlformats.org/officeDocument/2006/relationships/tags" Target="../tags/tag2444.xml"/><Relationship Id="rId158" Type="http://schemas.openxmlformats.org/officeDocument/2006/relationships/tags" Target="../tags/tag2465.xml"/><Relationship Id="rId20" Type="http://schemas.openxmlformats.org/officeDocument/2006/relationships/tags" Target="../tags/tag2327.xml"/><Relationship Id="rId41" Type="http://schemas.openxmlformats.org/officeDocument/2006/relationships/tags" Target="../tags/tag2348.xml"/><Relationship Id="rId62" Type="http://schemas.openxmlformats.org/officeDocument/2006/relationships/tags" Target="../tags/tag2369.xml"/><Relationship Id="rId83" Type="http://schemas.openxmlformats.org/officeDocument/2006/relationships/tags" Target="../tags/tag2390.xml"/><Relationship Id="rId88" Type="http://schemas.openxmlformats.org/officeDocument/2006/relationships/tags" Target="../tags/tag2395.xml"/><Relationship Id="rId111" Type="http://schemas.openxmlformats.org/officeDocument/2006/relationships/tags" Target="../tags/tag2418.xml"/><Relationship Id="rId132" Type="http://schemas.openxmlformats.org/officeDocument/2006/relationships/tags" Target="../tags/tag2439.xml"/><Relationship Id="rId153" Type="http://schemas.openxmlformats.org/officeDocument/2006/relationships/tags" Target="../tags/tag246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495.xml"/><Relationship Id="rId117" Type="http://schemas.openxmlformats.org/officeDocument/2006/relationships/tags" Target="../tags/tag2586.xml"/><Relationship Id="rId21" Type="http://schemas.openxmlformats.org/officeDocument/2006/relationships/tags" Target="../tags/tag2490.xml"/><Relationship Id="rId42" Type="http://schemas.openxmlformats.org/officeDocument/2006/relationships/tags" Target="../tags/tag2511.xml"/><Relationship Id="rId47" Type="http://schemas.openxmlformats.org/officeDocument/2006/relationships/tags" Target="../tags/tag2516.xml"/><Relationship Id="rId63" Type="http://schemas.openxmlformats.org/officeDocument/2006/relationships/tags" Target="../tags/tag2532.xml"/><Relationship Id="rId68" Type="http://schemas.openxmlformats.org/officeDocument/2006/relationships/tags" Target="../tags/tag2537.xml"/><Relationship Id="rId84" Type="http://schemas.openxmlformats.org/officeDocument/2006/relationships/tags" Target="../tags/tag2553.xml"/><Relationship Id="rId89" Type="http://schemas.openxmlformats.org/officeDocument/2006/relationships/tags" Target="../tags/tag2558.xml"/><Relationship Id="rId112" Type="http://schemas.openxmlformats.org/officeDocument/2006/relationships/tags" Target="../tags/tag2581.xml"/><Relationship Id="rId16" Type="http://schemas.openxmlformats.org/officeDocument/2006/relationships/tags" Target="../tags/tag2485.xml"/><Relationship Id="rId107" Type="http://schemas.openxmlformats.org/officeDocument/2006/relationships/tags" Target="../tags/tag2576.xml"/><Relationship Id="rId11" Type="http://schemas.openxmlformats.org/officeDocument/2006/relationships/tags" Target="../tags/tag2480.xml"/><Relationship Id="rId32" Type="http://schemas.openxmlformats.org/officeDocument/2006/relationships/tags" Target="../tags/tag2501.xml"/><Relationship Id="rId37" Type="http://schemas.openxmlformats.org/officeDocument/2006/relationships/tags" Target="../tags/tag2506.xml"/><Relationship Id="rId53" Type="http://schemas.openxmlformats.org/officeDocument/2006/relationships/tags" Target="../tags/tag2522.xml"/><Relationship Id="rId58" Type="http://schemas.openxmlformats.org/officeDocument/2006/relationships/tags" Target="../tags/tag2527.xml"/><Relationship Id="rId74" Type="http://schemas.openxmlformats.org/officeDocument/2006/relationships/tags" Target="../tags/tag2543.xml"/><Relationship Id="rId79" Type="http://schemas.openxmlformats.org/officeDocument/2006/relationships/tags" Target="../tags/tag2548.xml"/><Relationship Id="rId102" Type="http://schemas.openxmlformats.org/officeDocument/2006/relationships/tags" Target="../tags/tag2571.xml"/><Relationship Id="rId123" Type="http://schemas.openxmlformats.org/officeDocument/2006/relationships/tags" Target="../tags/tag2592.xml"/><Relationship Id="rId5" Type="http://schemas.openxmlformats.org/officeDocument/2006/relationships/tags" Target="../tags/tag2474.xml"/><Relationship Id="rId61" Type="http://schemas.openxmlformats.org/officeDocument/2006/relationships/tags" Target="../tags/tag2530.xml"/><Relationship Id="rId82" Type="http://schemas.openxmlformats.org/officeDocument/2006/relationships/tags" Target="../tags/tag2551.xml"/><Relationship Id="rId90" Type="http://schemas.openxmlformats.org/officeDocument/2006/relationships/tags" Target="../tags/tag2559.xml"/><Relationship Id="rId95" Type="http://schemas.openxmlformats.org/officeDocument/2006/relationships/tags" Target="../tags/tag2564.xml"/><Relationship Id="rId19" Type="http://schemas.openxmlformats.org/officeDocument/2006/relationships/tags" Target="../tags/tag2488.xml"/><Relationship Id="rId14" Type="http://schemas.openxmlformats.org/officeDocument/2006/relationships/tags" Target="../tags/tag2483.xml"/><Relationship Id="rId22" Type="http://schemas.openxmlformats.org/officeDocument/2006/relationships/tags" Target="../tags/tag2491.xml"/><Relationship Id="rId27" Type="http://schemas.openxmlformats.org/officeDocument/2006/relationships/tags" Target="../tags/tag2496.xml"/><Relationship Id="rId30" Type="http://schemas.openxmlformats.org/officeDocument/2006/relationships/tags" Target="../tags/tag2499.xml"/><Relationship Id="rId35" Type="http://schemas.openxmlformats.org/officeDocument/2006/relationships/tags" Target="../tags/tag2504.xml"/><Relationship Id="rId43" Type="http://schemas.openxmlformats.org/officeDocument/2006/relationships/tags" Target="../tags/tag2512.xml"/><Relationship Id="rId48" Type="http://schemas.openxmlformats.org/officeDocument/2006/relationships/tags" Target="../tags/tag2517.xml"/><Relationship Id="rId56" Type="http://schemas.openxmlformats.org/officeDocument/2006/relationships/tags" Target="../tags/tag2525.xml"/><Relationship Id="rId64" Type="http://schemas.openxmlformats.org/officeDocument/2006/relationships/tags" Target="../tags/tag2533.xml"/><Relationship Id="rId69" Type="http://schemas.openxmlformats.org/officeDocument/2006/relationships/tags" Target="../tags/tag2538.xml"/><Relationship Id="rId77" Type="http://schemas.openxmlformats.org/officeDocument/2006/relationships/tags" Target="../tags/tag2546.xml"/><Relationship Id="rId100" Type="http://schemas.openxmlformats.org/officeDocument/2006/relationships/tags" Target="../tags/tag2569.xml"/><Relationship Id="rId105" Type="http://schemas.openxmlformats.org/officeDocument/2006/relationships/tags" Target="../tags/tag2574.xml"/><Relationship Id="rId113" Type="http://schemas.openxmlformats.org/officeDocument/2006/relationships/tags" Target="../tags/tag2582.xml"/><Relationship Id="rId118" Type="http://schemas.openxmlformats.org/officeDocument/2006/relationships/tags" Target="../tags/tag2587.xml"/><Relationship Id="rId8" Type="http://schemas.openxmlformats.org/officeDocument/2006/relationships/tags" Target="../tags/tag2477.xml"/><Relationship Id="rId51" Type="http://schemas.openxmlformats.org/officeDocument/2006/relationships/tags" Target="../tags/tag2520.xml"/><Relationship Id="rId72" Type="http://schemas.openxmlformats.org/officeDocument/2006/relationships/tags" Target="../tags/tag2541.xml"/><Relationship Id="rId80" Type="http://schemas.openxmlformats.org/officeDocument/2006/relationships/tags" Target="../tags/tag2549.xml"/><Relationship Id="rId85" Type="http://schemas.openxmlformats.org/officeDocument/2006/relationships/tags" Target="../tags/tag2554.xml"/><Relationship Id="rId93" Type="http://schemas.openxmlformats.org/officeDocument/2006/relationships/tags" Target="../tags/tag2562.xml"/><Relationship Id="rId98" Type="http://schemas.openxmlformats.org/officeDocument/2006/relationships/tags" Target="../tags/tag2567.xml"/><Relationship Id="rId121" Type="http://schemas.openxmlformats.org/officeDocument/2006/relationships/tags" Target="../tags/tag2590.xml"/><Relationship Id="rId3" Type="http://schemas.openxmlformats.org/officeDocument/2006/relationships/tags" Target="../tags/tag2472.xml"/><Relationship Id="rId12" Type="http://schemas.openxmlformats.org/officeDocument/2006/relationships/tags" Target="../tags/tag2481.xml"/><Relationship Id="rId17" Type="http://schemas.openxmlformats.org/officeDocument/2006/relationships/tags" Target="../tags/tag2486.xml"/><Relationship Id="rId25" Type="http://schemas.openxmlformats.org/officeDocument/2006/relationships/tags" Target="../tags/tag2494.xml"/><Relationship Id="rId33" Type="http://schemas.openxmlformats.org/officeDocument/2006/relationships/tags" Target="../tags/tag2502.xml"/><Relationship Id="rId38" Type="http://schemas.openxmlformats.org/officeDocument/2006/relationships/tags" Target="../tags/tag2507.xml"/><Relationship Id="rId46" Type="http://schemas.openxmlformats.org/officeDocument/2006/relationships/tags" Target="../tags/tag2515.xml"/><Relationship Id="rId59" Type="http://schemas.openxmlformats.org/officeDocument/2006/relationships/tags" Target="../tags/tag2528.xml"/><Relationship Id="rId67" Type="http://schemas.openxmlformats.org/officeDocument/2006/relationships/tags" Target="../tags/tag2536.xml"/><Relationship Id="rId103" Type="http://schemas.openxmlformats.org/officeDocument/2006/relationships/tags" Target="../tags/tag2572.xml"/><Relationship Id="rId108" Type="http://schemas.openxmlformats.org/officeDocument/2006/relationships/tags" Target="../tags/tag2577.xml"/><Relationship Id="rId116" Type="http://schemas.openxmlformats.org/officeDocument/2006/relationships/tags" Target="../tags/tag2585.xml"/><Relationship Id="rId124" Type="http://schemas.openxmlformats.org/officeDocument/2006/relationships/tags" Target="../tags/tag2593.xml"/><Relationship Id="rId20" Type="http://schemas.openxmlformats.org/officeDocument/2006/relationships/tags" Target="../tags/tag2489.xml"/><Relationship Id="rId41" Type="http://schemas.openxmlformats.org/officeDocument/2006/relationships/tags" Target="../tags/tag2510.xml"/><Relationship Id="rId54" Type="http://schemas.openxmlformats.org/officeDocument/2006/relationships/tags" Target="../tags/tag2523.xml"/><Relationship Id="rId62" Type="http://schemas.openxmlformats.org/officeDocument/2006/relationships/tags" Target="../tags/tag2531.xml"/><Relationship Id="rId70" Type="http://schemas.openxmlformats.org/officeDocument/2006/relationships/tags" Target="../tags/tag2539.xml"/><Relationship Id="rId75" Type="http://schemas.openxmlformats.org/officeDocument/2006/relationships/tags" Target="../tags/tag2544.xml"/><Relationship Id="rId83" Type="http://schemas.openxmlformats.org/officeDocument/2006/relationships/tags" Target="../tags/tag2552.xml"/><Relationship Id="rId88" Type="http://schemas.openxmlformats.org/officeDocument/2006/relationships/tags" Target="../tags/tag2557.xml"/><Relationship Id="rId91" Type="http://schemas.openxmlformats.org/officeDocument/2006/relationships/tags" Target="../tags/tag2560.xml"/><Relationship Id="rId96" Type="http://schemas.openxmlformats.org/officeDocument/2006/relationships/tags" Target="../tags/tag2565.xml"/><Relationship Id="rId111" Type="http://schemas.openxmlformats.org/officeDocument/2006/relationships/tags" Target="../tags/tag2580.xml"/><Relationship Id="rId1" Type="http://schemas.openxmlformats.org/officeDocument/2006/relationships/tags" Target="../tags/tag2470.xml"/><Relationship Id="rId6" Type="http://schemas.openxmlformats.org/officeDocument/2006/relationships/tags" Target="../tags/tag2475.xml"/><Relationship Id="rId15" Type="http://schemas.openxmlformats.org/officeDocument/2006/relationships/tags" Target="../tags/tag2484.xml"/><Relationship Id="rId23" Type="http://schemas.openxmlformats.org/officeDocument/2006/relationships/tags" Target="../tags/tag2492.xml"/><Relationship Id="rId28" Type="http://schemas.openxmlformats.org/officeDocument/2006/relationships/tags" Target="../tags/tag2497.xml"/><Relationship Id="rId36" Type="http://schemas.openxmlformats.org/officeDocument/2006/relationships/tags" Target="../tags/tag2505.xml"/><Relationship Id="rId49" Type="http://schemas.openxmlformats.org/officeDocument/2006/relationships/tags" Target="../tags/tag2518.xml"/><Relationship Id="rId57" Type="http://schemas.openxmlformats.org/officeDocument/2006/relationships/tags" Target="../tags/tag2526.xml"/><Relationship Id="rId106" Type="http://schemas.openxmlformats.org/officeDocument/2006/relationships/tags" Target="../tags/tag2575.xml"/><Relationship Id="rId114" Type="http://schemas.openxmlformats.org/officeDocument/2006/relationships/tags" Target="../tags/tag2583.xml"/><Relationship Id="rId119" Type="http://schemas.openxmlformats.org/officeDocument/2006/relationships/tags" Target="../tags/tag2588.xml"/><Relationship Id="rId10" Type="http://schemas.openxmlformats.org/officeDocument/2006/relationships/tags" Target="../tags/tag2479.xml"/><Relationship Id="rId31" Type="http://schemas.openxmlformats.org/officeDocument/2006/relationships/tags" Target="../tags/tag2500.xml"/><Relationship Id="rId44" Type="http://schemas.openxmlformats.org/officeDocument/2006/relationships/tags" Target="../tags/tag2513.xml"/><Relationship Id="rId52" Type="http://schemas.openxmlformats.org/officeDocument/2006/relationships/tags" Target="../tags/tag2521.xml"/><Relationship Id="rId60" Type="http://schemas.openxmlformats.org/officeDocument/2006/relationships/tags" Target="../tags/tag2529.xml"/><Relationship Id="rId65" Type="http://schemas.openxmlformats.org/officeDocument/2006/relationships/tags" Target="../tags/tag2534.xml"/><Relationship Id="rId73" Type="http://schemas.openxmlformats.org/officeDocument/2006/relationships/tags" Target="../tags/tag2542.xml"/><Relationship Id="rId78" Type="http://schemas.openxmlformats.org/officeDocument/2006/relationships/tags" Target="../tags/tag2547.xml"/><Relationship Id="rId81" Type="http://schemas.openxmlformats.org/officeDocument/2006/relationships/tags" Target="../tags/tag2550.xml"/><Relationship Id="rId86" Type="http://schemas.openxmlformats.org/officeDocument/2006/relationships/tags" Target="../tags/tag2555.xml"/><Relationship Id="rId94" Type="http://schemas.openxmlformats.org/officeDocument/2006/relationships/tags" Target="../tags/tag2563.xml"/><Relationship Id="rId99" Type="http://schemas.openxmlformats.org/officeDocument/2006/relationships/tags" Target="../tags/tag2568.xml"/><Relationship Id="rId101" Type="http://schemas.openxmlformats.org/officeDocument/2006/relationships/tags" Target="../tags/tag2570.xml"/><Relationship Id="rId122" Type="http://schemas.openxmlformats.org/officeDocument/2006/relationships/tags" Target="../tags/tag2591.xml"/><Relationship Id="rId4" Type="http://schemas.openxmlformats.org/officeDocument/2006/relationships/tags" Target="../tags/tag2473.xml"/><Relationship Id="rId9" Type="http://schemas.openxmlformats.org/officeDocument/2006/relationships/tags" Target="../tags/tag2478.xml"/><Relationship Id="rId13" Type="http://schemas.openxmlformats.org/officeDocument/2006/relationships/tags" Target="../tags/tag2482.xml"/><Relationship Id="rId18" Type="http://schemas.openxmlformats.org/officeDocument/2006/relationships/tags" Target="../tags/tag2487.xml"/><Relationship Id="rId39" Type="http://schemas.openxmlformats.org/officeDocument/2006/relationships/tags" Target="../tags/tag2508.xml"/><Relationship Id="rId109" Type="http://schemas.openxmlformats.org/officeDocument/2006/relationships/tags" Target="../tags/tag2578.xml"/><Relationship Id="rId34" Type="http://schemas.openxmlformats.org/officeDocument/2006/relationships/tags" Target="../tags/tag2503.xml"/><Relationship Id="rId50" Type="http://schemas.openxmlformats.org/officeDocument/2006/relationships/tags" Target="../tags/tag2519.xml"/><Relationship Id="rId55" Type="http://schemas.openxmlformats.org/officeDocument/2006/relationships/tags" Target="../tags/tag2524.xml"/><Relationship Id="rId76" Type="http://schemas.openxmlformats.org/officeDocument/2006/relationships/tags" Target="../tags/tag2545.xml"/><Relationship Id="rId97" Type="http://schemas.openxmlformats.org/officeDocument/2006/relationships/tags" Target="../tags/tag2566.xml"/><Relationship Id="rId104" Type="http://schemas.openxmlformats.org/officeDocument/2006/relationships/tags" Target="../tags/tag2573.xml"/><Relationship Id="rId120" Type="http://schemas.openxmlformats.org/officeDocument/2006/relationships/tags" Target="../tags/tag2589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2476.xml"/><Relationship Id="rId71" Type="http://schemas.openxmlformats.org/officeDocument/2006/relationships/tags" Target="../tags/tag2540.xml"/><Relationship Id="rId92" Type="http://schemas.openxmlformats.org/officeDocument/2006/relationships/tags" Target="../tags/tag2561.xml"/><Relationship Id="rId2" Type="http://schemas.openxmlformats.org/officeDocument/2006/relationships/tags" Target="../tags/tag2471.xml"/><Relationship Id="rId29" Type="http://schemas.openxmlformats.org/officeDocument/2006/relationships/tags" Target="../tags/tag2498.xml"/><Relationship Id="rId24" Type="http://schemas.openxmlformats.org/officeDocument/2006/relationships/tags" Target="../tags/tag2493.xml"/><Relationship Id="rId40" Type="http://schemas.openxmlformats.org/officeDocument/2006/relationships/tags" Target="../tags/tag2509.xml"/><Relationship Id="rId45" Type="http://schemas.openxmlformats.org/officeDocument/2006/relationships/tags" Target="../tags/tag2514.xml"/><Relationship Id="rId66" Type="http://schemas.openxmlformats.org/officeDocument/2006/relationships/tags" Target="../tags/tag2535.xml"/><Relationship Id="rId87" Type="http://schemas.openxmlformats.org/officeDocument/2006/relationships/tags" Target="../tags/tag2556.xml"/><Relationship Id="rId110" Type="http://schemas.openxmlformats.org/officeDocument/2006/relationships/tags" Target="../tags/tag2579.xml"/><Relationship Id="rId115" Type="http://schemas.openxmlformats.org/officeDocument/2006/relationships/tags" Target="../tags/tag258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606.xml"/><Relationship Id="rId18" Type="http://schemas.openxmlformats.org/officeDocument/2006/relationships/tags" Target="../tags/tag2611.xml"/><Relationship Id="rId26" Type="http://schemas.openxmlformats.org/officeDocument/2006/relationships/tags" Target="../tags/tag2619.xml"/><Relationship Id="rId39" Type="http://schemas.openxmlformats.org/officeDocument/2006/relationships/tags" Target="../tags/tag2632.xml"/><Relationship Id="rId21" Type="http://schemas.openxmlformats.org/officeDocument/2006/relationships/tags" Target="../tags/tag2614.xml"/><Relationship Id="rId34" Type="http://schemas.openxmlformats.org/officeDocument/2006/relationships/tags" Target="../tags/tag2627.xml"/><Relationship Id="rId42" Type="http://schemas.openxmlformats.org/officeDocument/2006/relationships/tags" Target="../tags/tag2635.xml"/><Relationship Id="rId47" Type="http://schemas.openxmlformats.org/officeDocument/2006/relationships/tags" Target="../tags/tag2640.xml"/><Relationship Id="rId50" Type="http://schemas.openxmlformats.org/officeDocument/2006/relationships/tags" Target="../tags/tag2643.xml"/><Relationship Id="rId55" Type="http://schemas.openxmlformats.org/officeDocument/2006/relationships/tags" Target="../tags/tag2648.xml"/><Relationship Id="rId63" Type="http://schemas.openxmlformats.org/officeDocument/2006/relationships/tags" Target="../tags/tag2656.xml"/><Relationship Id="rId68" Type="http://schemas.openxmlformats.org/officeDocument/2006/relationships/tags" Target="../tags/tag2661.xml"/><Relationship Id="rId76" Type="http://schemas.openxmlformats.org/officeDocument/2006/relationships/tags" Target="../tags/tag2669.xml"/><Relationship Id="rId84" Type="http://schemas.openxmlformats.org/officeDocument/2006/relationships/tags" Target="../tags/tag2677.xml"/><Relationship Id="rId7" Type="http://schemas.openxmlformats.org/officeDocument/2006/relationships/tags" Target="../tags/tag2600.xml"/><Relationship Id="rId71" Type="http://schemas.openxmlformats.org/officeDocument/2006/relationships/tags" Target="../tags/tag2664.xml"/><Relationship Id="rId2" Type="http://schemas.openxmlformats.org/officeDocument/2006/relationships/tags" Target="../tags/tag2595.xml"/><Relationship Id="rId16" Type="http://schemas.openxmlformats.org/officeDocument/2006/relationships/tags" Target="../tags/tag2609.xml"/><Relationship Id="rId29" Type="http://schemas.openxmlformats.org/officeDocument/2006/relationships/tags" Target="../tags/tag2622.xml"/><Relationship Id="rId11" Type="http://schemas.openxmlformats.org/officeDocument/2006/relationships/tags" Target="../tags/tag2604.xml"/><Relationship Id="rId24" Type="http://schemas.openxmlformats.org/officeDocument/2006/relationships/tags" Target="../tags/tag2617.xml"/><Relationship Id="rId32" Type="http://schemas.openxmlformats.org/officeDocument/2006/relationships/tags" Target="../tags/tag2625.xml"/><Relationship Id="rId37" Type="http://schemas.openxmlformats.org/officeDocument/2006/relationships/tags" Target="../tags/tag2630.xml"/><Relationship Id="rId40" Type="http://schemas.openxmlformats.org/officeDocument/2006/relationships/tags" Target="../tags/tag2633.xml"/><Relationship Id="rId45" Type="http://schemas.openxmlformats.org/officeDocument/2006/relationships/tags" Target="../tags/tag2638.xml"/><Relationship Id="rId53" Type="http://schemas.openxmlformats.org/officeDocument/2006/relationships/tags" Target="../tags/tag2646.xml"/><Relationship Id="rId58" Type="http://schemas.openxmlformats.org/officeDocument/2006/relationships/tags" Target="../tags/tag2651.xml"/><Relationship Id="rId66" Type="http://schemas.openxmlformats.org/officeDocument/2006/relationships/tags" Target="../tags/tag2659.xml"/><Relationship Id="rId74" Type="http://schemas.openxmlformats.org/officeDocument/2006/relationships/tags" Target="../tags/tag2667.xml"/><Relationship Id="rId79" Type="http://schemas.openxmlformats.org/officeDocument/2006/relationships/tags" Target="../tags/tag2672.xml"/><Relationship Id="rId87" Type="http://schemas.openxmlformats.org/officeDocument/2006/relationships/slideLayout" Target="../slideLayouts/slideLayout1.xml"/><Relationship Id="rId5" Type="http://schemas.openxmlformats.org/officeDocument/2006/relationships/tags" Target="../tags/tag2598.xml"/><Relationship Id="rId61" Type="http://schemas.openxmlformats.org/officeDocument/2006/relationships/tags" Target="../tags/tag2654.xml"/><Relationship Id="rId82" Type="http://schemas.openxmlformats.org/officeDocument/2006/relationships/tags" Target="../tags/tag2675.xml"/><Relationship Id="rId19" Type="http://schemas.openxmlformats.org/officeDocument/2006/relationships/tags" Target="../tags/tag2612.xml"/><Relationship Id="rId4" Type="http://schemas.openxmlformats.org/officeDocument/2006/relationships/tags" Target="../tags/tag2597.xml"/><Relationship Id="rId9" Type="http://schemas.openxmlformats.org/officeDocument/2006/relationships/tags" Target="../tags/tag2602.xml"/><Relationship Id="rId14" Type="http://schemas.openxmlformats.org/officeDocument/2006/relationships/tags" Target="../tags/tag2607.xml"/><Relationship Id="rId22" Type="http://schemas.openxmlformats.org/officeDocument/2006/relationships/tags" Target="../tags/tag2615.xml"/><Relationship Id="rId27" Type="http://schemas.openxmlformats.org/officeDocument/2006/relationships/tags" Target="../tags/tag2620.xml"/><Relationship Id="rId30" Type="http://schemas.openxmlformats.org/officeDocument/2006/relationships/tags" Target="../tags/tag2623.xml"/><Relationship Id="rId35" Type="http://schemas.openxmlformats.org/officeDocument/2006/relationships/tags" Target="../tags/tag2628.xml"/><Relationship Id="rId43" Type="http://schemas.openxmlformats.org/officeDocument/2006/relationships/tags" Target="../tags/tag2636.xml"/><Relationship Id="rId48" Type="http://schemas.openxmlformats.org/officeDocument/2006/relationships/tags" Target="../tags/tag2641.xml"/><Relationship Id="rId56" Type="http://schemas.openxmlformats.org/officeDocument/2006/relationships/tags" Target="../tags/tag2649.xml"/><Relationship Id="rId64" Type="http://schemas.openxmlformats.org/officeDocument/2006/relationships/tags" Target="../tags/tag2657.xml"/><Relationship Id="rId69" Type="http://schemas.openxmlformats.org/officeDocument/2006/relationships/tags" Target="../tags/tag2662.xml"/><Relationship Id="rId77" Type="http://schemas.openxmlformats.org/officeDocument/2006/relationships/tags" Target="../tags/tag2670.xml"/><Relationship Id="rId8" Type="http://schemas.openxmlformats.org/officeDocument/2006/relationships/tags" Target="../tags/tag2601.xml"/><Relationship Id="rId51" Type="http://schemas.openxmlformats.org/officeDocument/2006/relationships/tags" Target="../tags/tag2644.xml"/><Relationship Id="rId72" Type="http://schemas.openxmlformats.org/officeDocument/2006/relationships/tags" Target="../tags/tag2665.xml"/><Relationship Id="rId80" Type="http://schemas.openxmlformats.org/officeDocument/2006/relationships/tags" Target="../tags/tag2673.xml"/><Relationship Id="rId85" Type="http://schemas.openxmlformats.org/officeDocument/2006/relationships/tags" Target="../tags/tag2678.xml"/><Relationship Id="rId3" Type="http://schemas.openxmlformats.org/officeDocument/2006/relationships/tags" Target="../tags/tag2596.xml"/><Relationship Id="rId12" Type="http://schemas.openxmlformats.org/officeDocument/2006/relationships/tags" Target="../tags/tag2605.xml"/><Relationship Id="rId17" Type="http://schemas.openxmlformats.org/officeDocument/2006/relationships/tags" Target="../tags/tag2610.xml"/><Relationship Id="rId25" Type="http://schemas.openxmlformats.org/officeDocument/2006/relationships/tags" Target="../tags/tag2618.xml"/><Relationship Id="rId33" Type="http://schemas.openxmlformats.org/officeDocument/2006/relationships/tags" Target="../tags/tag2626.xml"/><Relationship Id="rId38" Type="http://schemas.openxmlformats.org/officeDocument/2006/relationships/tags" Target="../tags/tag2631.xml"/><Relationship Id="rId46" Type="http://schemas.openxmlformats.org/officeDocument/2006/relationships/tags" Target="../tags/tag2639.xml"/><Relationship Id="rId59" Type="http://schemas.openxmlformats.org/officeDocument/2006/relationships/tags" Target="../tags/tag2652.xml"/><Relationship Id="rId67" Type="http://schemas.openxmlformats.org/officeDocument/2006/relationships/tags" Target="../tags/tag2660.xml"/><Relationship Id="rId20" Type="http://schemas.openxmlformats.org/officeDocument/2006/relationships/tags" Target="../tags/tag2613.xml"/><Relationship Id="rId41" Type="http://schemas.openxmlformats.org/officeDocument/2006/relationships/tags" Target="../tags/tag2634.xml"/><Relationship Id="rId54" Type="http://schemas.openxmlformats.org/officeDocument/2006/relationships/tags" Target="../tags/tag2647.xml"/><Relationship Id="rId62" Type="http://schemas.openxmlformats.org/officeDocument/2006/relationships/tags" Target="../tags/tag2655.xml"/><Relationship Id="rId70" Type="http://schemas.openxmlformats.org/officeDocument/2006/relationships/tags" Target="../tags/tag2663.xml"/><Relationship Id="rId75" Type="http://schemas.openxmlformats.org/officeDocument/2006/relationships/tags" Target="../tags/tag2668.xml"/><Relationship Id="rId83" Type="http://schemas.openxmlformats.org/officeDocument/2006/relationships/tags" Target="../tags/tag2676.xml"/><Relationship Id="rId1" Type="http://schemas.openxmlformats.org/officeDocument/2006/relationships/tags" Target="../tags/tag2594.xml"/><Relationship Id="rId6" Type="http://schemas.openxmlformats.org/officeDocument/2006/relationships/tags" Target="../tags/tag2599.xml"/><Relationship Id="rId15" Type="http://schemas.openxmlformats.org/officeDocument/2006/relationships/tags" Target="../tags/tag2608.xml"/><Relationship Id="rId23" Type="http://schemas.openxmlformats.org/officeDocument/2006/relationships/tags" Target="../tags/tag2616.xml"/><Relationship Id="rId28" Type="http://schemas.openxmlformats.org/officeDocument/2006/relationships/tags" Target="../tags/tag2621.xml"/><Relationship Id="rId36" Type="http://schemas.openxmlformats.org/officeDocument/2006/relationships/tags" Target="../tags/tag2629.xml"/><Relationship Id="rId49" Type="http://schemas.openxmlformats.org/officeDocument/2006/relationships/tags" Target="../tags/tag2642.xml"/><Relationship Id="rId57" Type="http://schemas.openxmlformats.org/officeDocument/2006/relationships/tags" Target="../tags/tag2650.xml"/><Relationship Id="rId10" Type="http://schemas.openxmlformats.org/officeDocument/2006/relationships/tags" Target="../tags/tag2603.xml"/><Relationship Id="rId31" Type="http://schemas.openxmlformats.org/officeDocument/2006/relationships/tags" Target="../tags/tag2624.xml"/><Relationship Id="rId44" Type="http://schemas.openxmlformats.org/officeDocument/2006/relationships/tags" Target="../tags/tag2637.xml"/><Relationship Id="rId52" Type="http://schemas.openxmlformats.org/officeDocument/2006/relationships/tags" Target="../tags/tag2645.xml"/><Relationship Id="rId60" Type="http://schemas.openxmlformats.org/officeDocument/2006/relationships/tags" Target="../tags/tag2653.xml"/><Relationship Id="rId65" Type="http://schemas.openxmlformats.org/officeDocument/2006/relationships/tags" Target="../tags/tag2658.xml"/><Relationship Id="rId73" Type="http://schemas.openxmlformats.org/officeDocument/2006/relationships/tags" Target="../tags/tag2666.xml"/><Relationship Id="rId78" Type="http://schemas.openxmlformats.org/officeDocument/2006/relationships/tags" Target="../tags/tag2671.xml"/><Relationship Id="rId81" Type="http://schemas.openxmlformats.org/officeDocument/2006/relationships/tags" Target="../tags/tag2674.xml"/><Relationship Id="rId86" Type="http://schemas.openxmlformats.org/officeDocument/2006/relationships/tags" Target="../tags/tag267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92.xml"/><Relationship Id="rId21" Type="http://schemas.openxmlformats.org/officeDocument/2006/relationships/tags" Target="../tags/tag196.xml"/><Relationship Id="rId42" Type="http://schemas.openxmlformats.org/officeDocument/2006/relationships/tags" Target="../tags/tag217.xml"/><Relationship Id="rId47" Type="http://schemas.openxmlformats.org/officeDocument/2006/relationships/tags" Target="../tags/tag222.xml"/><Relationship Id="rId63" Type="http://schemas.openxmlformats.org/officeDocument/2006/relationships/tags" Target="../tags/tag238.xml"/><Relationship Id="rId68" Type="http://schemas.openxmlformats.org/officeDocument/2006/relationships/tags" Target="../tags/tag243.xml"/><Relationship Id="rId84" Type="http://schemas.openxmlformats.org/officeDocument/2006/relationships/tags" Target="../tags/tag259.xml"/><Relationship Id="rId89" Type="http://schemas.openxmlformats.org/officeDocument/2006/relationships/tags" Target="../tags/tag264.xml"/><Relationship Id="rId112" Type="http://schemas.openxmlformats.org/officeDocument/2006/relationships/tags" Target="../tags/tag287.xml"/><Relationship Id="rId133" Type="http://schemas.openxmlformats.org/officeDocument/2006/relationships/tags" Target="../tags/tag308.xml"/><Relationship Id="rId138" Type="http://schemas.openxmlformats.org/officeDocument/2006/relationships/tags" Target="../tags/tag313.xml"/><Relationship Id="rId154" Type="http://schemas.openxmlformats.org/officeDocument/2006/relationships/tags" Target="../tags/tag329.xml"/><Relationship Id="rId159" Type="http://schemas.openxmlformats.org/officeDocument/2006/relationships/tags" Target="../tags/tag334.xml"/><Relationship Id="rId175" Type="http://schemas.openxmlformats.org/officeDocument/2006/relationships/tags" Target="../tags/tag350.xml"/><Relationship Id="rId170" Type="http://schemas.openxmlformats.org/officeDocument/2006/relationships/tags" Target="../tags/tag345.xml"/><Relationship Id="rId191" Type="http://schemas.openxmlformats.org/officeDocument/2006/relationships/tags" Target="../tags/tag366.xml"/><Relationship Id="rId196" Type="http://schemas.openxmlformats.org/officeDocument/2006/relationships/slideLayout" Target="../slideLayouts/slideLayout1.xml"/><Relationship Id="rId16" Type="http://schemas.openxmlformats.org/officeDocument/2006/relationships/tags" Target="../tags/tag191.xml"/><Relationship Id="rId107" Type="http://schemas.openxmlformats.org/officeDocument/2006/relationships/tags" Target="../tags/tag282.xml"/><Relationship Id="rId11" Type="http://schemas.openxmlformats.org/officeDocument/2006/relationships/tags" Target="../tags/tag186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53" Type="http://schemas.openxmlformats.org/officeDocument/2006/relationships/tags" Target="../tags/tag228.xml"/><Relationship Id="rId58" Type="http://schemas.openxmlformats.org/officeDocument/2006/relationships/tags" Target="../tags/tag233.xml"/><Relationship Id="rId74" Type="http://schemas.openxmlformats.org/officeDocument/2006/relationships/tags" Target="../tags/tag249.xml"/><Relationship Id="rId79" Type="http://schemas.openxmlformats.org/officeDocument/2006/relationships/tags" Target="../tags/tag254.xml"/><Relationship Id="rId102" Type="http://schemas.openxmlformats.org/officeDocument/2006/relationships/tags" Target="../tags/tag277.xml"/><Relationship Id="rId123" Type="http://schemas.openxmlformats.org/officeDocument/2006/relationships/tags" Target="../tags/tag298.xml"/><Relationship Id="rId128" Type="http://schemas.openxmlformats.org/officeDocument/2006/relationships/tags" Target="../tags/tag303.xml"/><Relationship Id="rId144" Type="http://schemas.openxmlformats.org/officeDocument/2006/relationships/tags" Target="../tags/tag319.xml"/><Relationship Id="rId149" Type="http://schemas.openxmlformats.org/officeDocument/2006/relationships/tags" Target="../tags/tag324.xml"/><Relationship Id="rId5" Type="http://schemas.openxmlformats.org/officeDocument/2006/relationships/tags" Target="../tags/tag180.xml"/><Relationship Id="rId90" Type="http://schemas.openxmlformats.org/officeDocument/2006/relationships/tags" Target="../tags/tag265.xml"/><Relationship Id="rId95" Type="http://schemas.openxmlformats.org/officeDocument/2006/relationships/tags" Target="../tags/tag270.xml"/><Relationship Id="rId160" Type="http://schemas.openxmlformats.org/officeDocument/2006/relationships/tags" Target="../tags/tag335.xml"/><Relationship Id="rId165" Type="http://schemas.openxmlformats.org/officeDocument/2006/relationships/tags" Target="../tags/tag340.xml"/><Relationship Id="rId181" Type="http://schemas.openxmlformats.org/officeDocument/2006/relationships/tags" Target="../tags/tag356.xml"/><Relationship Id="rId186" Type="http://schemas.openxmlformats.org/officeDocument/2006/relationships/tags" Target="../tags/tag361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43" Type="http://schemas.openxmlformats.org/officeDocument/2006/relationships/tags" Target="../tags/tag218.xml"/><Relationship Id="rId48" Type="http://schemas.openxmlformats.org/officeDocument/2006/relationships/tags" Target="../tags/tag223.xml"/><Relationship Id="rId64" Type="http://schemas.openxmlformats.org/officeDocument/2006/relationships/tags" Target="../tags/tag239.xml"/><Relationship Id="rId69" Type="http://schemas.openxmlformats.org/officeDocument/2006/relationships/tags" Target="../tags/tag244.xml"/><Relationship Id="rId113" Type="http://schemas.openxmlformats.org/officeDocument/2006/relationships/tags" Target="../tags/tag288.xml"/><Relationship Id="rId118" Type="http://schemas.openxmlformats.org/officeDocument/2006/relationships/tags" Target="../tags/tag293.xml"/><Relationship Id="rId134" Type="http://schemas.openxmlformats.org/officeDocument/2006/relationships/tags" Target="../tags/tag309.xml"/><Relationship Id="rId139" Type="http://schemas.openxmlformats.org/officeDocument/2006/relationships/tags" Target="../tags/tag314.xml"/><Relationship Id="rId80" Type="http://schemas.openxmlformats.org/officeDocument/2006/relationships/tags" Target="../tags/tag255.xml"/><Relationship Id="rId85" Type="http://schemas.openxmlformats.org/officeDocument/2006/relationships/tags" Target="../tags/tag260.xml"/><Relationship Id="rId150" Type="http://schemas.openxmlformats.org/officeDocument/2006/relationships/tags" Target="../tags/tag325.xml"/><Relationship Id="rId155" Type="http://schemas.openxmlformats.org/officeDocument/2006/relationships/tags" Target="../tags/tag330.xml"/><Relationship Id="rId171" Type="http://schemas.openxmlformats.org/officeDocument/2006/relationships/tags" Target="../tags/tag346.xml"/><Relationship Id="rId176" Type="http://schemas.openxmlformats.org/officeDocument/2006/relationships/tags" Target="../tags/tag351.xml"/><Relationship Id="rId192" Type="http://schemas.openxmlformats.org/officeDocument/2006/relationships/tags" Target="../tags/tag367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59" Type="http://schemas.openxmlformats.org/officeDocument/2006/relationships/tags" Target="../tags/tag234.xml"/><Relationship Id="rId103" Type="http://schemas.openxmlformats.org/officeDocument/2006/relationships/tags" Target="../tags/tag278.xml"/><Relationship Id="rId108" Type="http://schemas.openxmlformats.org/officeDocument/2006/relationships/tags" Target="../tags/tag283.xml"/><Relationship Id="rId124" Type="http://schemas.openxmlformats.org/officeDocument/2006/relationships/tags" Target="../tags/tag299.xml"/><Relationship Id="rId129" Type="http://schemas.openxmlformats.org/officeDocument/2006/relationships/tags" Target="../tags/tag304.xml"/><Relationship Id="rId54" Type="http://schemas.openxmlformats.org/officeDocument/2006/relationships/tags" Target="../tags/tag229.xml"/><Relationship Id="rId70" Type="http://schemas.openxmlformats.org/officeDocument/2006/relationships/tags" Target="../tags/tag245.xml"/><Relationship Id="rId75" Type="http://schemas.openxmlformats.org/officeDocument/2006/relationships/tags" Target="../tags/tag250.xml"/><Relationship Id="rId91" Type="http://schemas.openxmlformats.org/officeDocument/2006/relationships/tags" Target="../tags/tag266.xml"/><Relationship Id="rId96" Type="http://schemas.openxmlformats.org/officeDocument/2006/relationships/tags" Target="../tags/tag271.xml"/><Relationship Id="rId140" Type="http://schemas.openxmlformats.org/officeDocument/2006/relationships/tags" Target="../tags/tag315.xml"/><Relationship Id="rId145" Type="http://schemas.openxmlformats.org/officeDocument/2006/relationships/tags" Target="../tags/tag320.xml"/><Relationship Id="rId161" Type="http://schemas.openxmlformats.org/officeDocument/2006/relationships/tags" Target="../tags/tag336.xml"/><Relationship Id="rId166" Type="http://schemas.openxmlformats.org/officeDocument/2006/relationships/tags" Target="../tags/tag341.xml"/><Relationship Id="rId182" Type="http://schemas.openxmlformats.org/officeDocument/2006/relationships/tags" Target="../tags/tag357.xml"/><Relationship Id="rId187" Type="http://schemas.openxmlformats.org/officeDocument/2006/relationships/tags" Target="../tags/tag362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49" Type="http://schemas.openxmlformats.org/officeDocument/2006/relationships/tags" Target="../tags/tag224.xml"/><Relationship Id="rId114" Type="http://schemas.openxmlformats.org/officeDocument/2006/relationships/tags" Target="../tags/tag289.xml"/><Relationship Id="rId119" Type="http://schemas.openxmlformats.org/officeDocument/2006/relationships/tags" Target="../tags/tag294.xml"/><Relationship Id="rId44" Type="http://schemas.openxmlformats.org/officeDocument/2006/relationships/tags" Target="../tags/tag219.xml"/><Relationship Id="rId60" Type="http://schemas.openxmlformats.org/officeDocument/2006/relationships/tags" Target="../tags/tag235.xml"/><Relationship Id="rId65" Type="http://schemas.openxmlformats.org/officeDocument/2006/relationships/tags" Target="../tags/tag240.xml"/><Relationship Id="rId81" Type="http://schemas.openxmlformats.org/officeDocument/2006/relationships/tags" Target="../tags/tag256.xml"/><Relationship Id="rId86" Type="http://schemas.openxmlformats.org/officeDocument/2006/relationships/tags" Target="../tags/tag261.xml"/><Relationship Id="rId130" Type="http://schemas.openxmlformats.org/officeDocument/2006/relationships/tags" Target="../tags/tag305.xml"/><Relationship Id="rId135" Type="http://schemas.openxmlformats.org/officeDocument/2006/relationships/tags" Target="../tags/tag310.xml"/><Relationship Id="rId151" Type="http://schemas.openxmlformats.org/officeDocument/2006/relationships/tags" Target="../tags/tag326.xml"/><Relationship Id="rId156" Type="http://schemas.openxmlformats.org/officeDocument/2006/relationships/tags" Target="../tags/tag331.xml"/><Relationship Id="rId177" Type="http://schemas.openxmlformats.org/officeDocument/2006/relationships/tags" Target="../tags/tag352.xml"/><Relationship Id="rId172" Type="http://schemas.openxmlformats.org/officeDocument/2006/relationships/tags" Target="../tags/tag347.xml"/><Relationship Id="rId193" Type="http://schemas.openxmlformats.org/officeDocument/2006/relationships/tags" Target="../tags/tag368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9" Type="http://schemas.openxmlformats.org/officeDocument/2006/relationships/tags" Target="../tags/tag214.xml"/><Relationship Id="rId109" Type="http://schemas.openxmlformats.org/officeDocument/2006/relationships/tags" Target="../tags/tag284.xml"/><Relationship Id="rId34" Type="http://schemas.openxmlformats.org/officeDocument/2006/relationships/tags" Target="../tags/tag209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76" Type="http://schemas.openxmlformats.org/officeDocument/2006/relationships/tags" Target="../tags/tag251.xml"/><Relationship Id="rId97" Type="http://schemas.openxmlformats.org/officeDocument/2006/relationships/tags" Target="../tags/tag272.xml"/><Relationship Id="rId104" Type="http://schemas.openxmlformats.org/officeDocument/2006/relationships/tags" Target="../tags/tag279.xml"/><Relationship Id="rId120" Type="http://schemas.openxmlformats.org/officeDocument/2006/relationships/tags" Target="../tags/tag295.xml"/><Relationship Id="rId125" Type="http://schemas.openxmlformats.org/officeDocument/2006/relationships/tags" Target="../tags/tag300.xml"/><Relationship Id="rId141" Type="http://schemas.openxmlformats.org/officeDocument/2006/relationships/tags" Target="../tags/tag316.xml"/><Relationship Id="rId146" Type="http://schemas.openxmlformats.org/officeDocument/2006/relationships/tags" Target="../tags/tag321.xml"/><Relationship Id="rId167" Type="http://schemas.openxmlformats.org/officeDocument/2006/relationships/tags" Target="../tags/tag342.xml"/><Relationship Id="rId188" Type="http://schemas.openxmlformats.org/officeDocument/2006/relationships/tags" Target="../tags/tag363.xml"/><Relationship Id="rId7" Type="http://schemas.openxmlformats.org/officeDocument/2006/relationships/tags" Target="../tags/tag182.xml"/><Relationship Id="rId71" Type="http://schemas.openxmlformats.org/officeDocument/2006/relationships/tags" Target="../tags/tag246.xml"/><Relationship Id="rId92" Type="http://schemas.openxmlformats.org/officeDocument/2006/relationships/tags" Target="../tags/tag267.xml"/><Relationship Id="rId162" Type="http://schemas.openxmlformats.org/officeDocument/2006/relationships/tags" Target="../tags/tag337.xml"/><Relationship Id="rId183" Type="http://schemas.openxmlformats.org/officeDocument/2006/relationships/tags" Target="../tags/tag358.xml"/><Relationship Id="rId2" Type="http://schemas.openxmlformats.org/officeDocument/2006/relationships/tags" Target="../tags/tag177.xml"/><Relationship Id="rId29" Type="http://schemas.openxmlformats.org/officeDocument/2006/relationships/tags" Target="../tags/tag204.xml"/><Relationship Id="rId24" Type="http://schemas.openxmlformats.org/officeDocument/2006/relationships/tags" Target="../tags/tag199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66" Type="http://schemas.openxmlformats.org/officeDocument/2006/relationships/tags" Target="../tags/tag241.xml"/><Relationship Id="rId87" Type="http://schemas.openxmlformats.org/officeDocument/2006/relationships/tags" Target="../tags/tag262.xml"/><Relationship Id="rId110" Type="http://schemas.openxmlformats.org/officeDocument/2006/relationships/tags" Target="../tags/tag285.xml"/><Relationship Id="rId115" Type="http://schemas.openxmlformats.org/officeDocument/2006/relationships/tags" Target="../tags/tag290.xml"/><Relationship Id="rId131" Type="http://schemas.openxmlformats.org/officeDocument/2006/relationships/tags" Target="../tags/tag306.xml"/><Relationship Id="rId136" Type="http://schemas.openxmlformats.org/officeDocument/2006/relationships/tags" Target="../tags/tag311.xml"/><Relationship Id="rId157" Type="http://schemas.openxmlformats.org/officeDocument/2006/relationships/tags" Target="../tags/tag332.xml"/><Relationship Id="rId178" Type="http://schemas.openxmlformats.org/officeDocument/2006/relationships/tags" Target="../tags/tag353.xml"/><Relationship Id="rId61" Type="http://schemas.openxmlformats.org/officeDocument/2006/relationships/tags" Target="../tags/tag236.xml"/><Relationship Id="rId82" Type="http://schemas.openxmlformats.org/officeDocument/2006/relationships/tags" Target="../tags/tag257.xml"/><Relationship Id="rId152" Type="http://schemas.openxmlformats.org/officeDocument/2006/relationships/tags" Target="../tags/tag327.xml"/><Relationship Id="rId173" Type="http://schemas.openxmlformats.org/officeDocument/2006/relationships/tags" Target="../tags/tag348.xml"/><Relationship Id="rId194" Type="http://schemas.openxmlformats.org/officeDocument/2006/relationships/tags" Target="../tags/tag369.xml"/><Relationship Id="rId19" Type="http://schemas.openxmlformats.org/officeDocument/2006/relationships/tags" Target="../tags/tag194.xml"/><Relationship Id="rId14" Type="http://schemas.openxmlformats.org/officeDocument/2006/relationships/tags" Target="../tags/tag189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56" Type="http://schemas.openxmlformats.org/officeDocument/2006/relationships/tags" Target="../tags/tag231.xml"/><Relationship Id="rId77" Type="http://schemas.openxmlformats.org/officeDocument/2006/relationships/tags" Target="../tags/tag252.xml"/><Relationship Id="rId100" Type="http://schemas.openxmlformats.org/officeDocument/2006/relationships/tags" Target="../tags/tag275.xml"/><Relationship Id="rId105" Type="http://schemas.openxmlformats.org/officeDocument/2006/relationships/tags" Target="../tags/tag280.xml"/><Relationship Id="rId126" Type="http://schemas.openxmlformats.org/officeDocument/2006/relationships/tags" Target="../tags/tag301.xml"/><Relationship Id="rId147" Type="http://schemas.openxmlformats.org/officeDocument/2006/relationships/tags" Target="../tags/tag322.xml"/><Relationship Id="rId168" Type="http://schemas.openxmlformats.org/officeDocument/2006/relationships/tags" Target="../tags/tag343.xml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72" Type="http://schemas.openxmlformats.org/officeDocument/2006/relationships/tags" Target="../tags/tag247.xml"/><Relationship Id="rId93" Type="http://schemas.openxmlformats.org/officeDocument/2006/relationships/tags" Target="../tags/tag268.xml"/><Relationship Id="rId98" Type="http://schemas.openxmlformats.org/officeDocument/2006/relationships/tags" Target="../tags/tag273.xml"/><Relationship Id="rId121" Type="http://schemas.openxmlformats.org/officeDocument/2006/relationships/tags" Target="../tags/tag296.xml"/><Relationship Id="rId142" Type="http://schemas.openxmlformats.org/officeDocument/2006/relationships/tags" Target="../tags/tag317.xml"/><Relationship Id="rId163" Type="http://schemas.openxmlformats.org/officeDocument/2006/relationships/tags" Target="../tags/tag338.xml"/><Relationship Id="rId184" Type="http://schemas.openxmlformats.org/officeDocument/2006/relationships/tags" Target="../tags/tag359.xml"/><Relationship Id="rId189" Type="http://schemas.openxmlformats.org/officeDocument/2006/relationships/tags" Target="../tags/tag364.xml"/><Relationship Id="rId3" Type="http://schemas.openxmlformats.org/officeDocument/2006/relationships/tags" Target="../tags/tag178.xml"/><Relationship Id="rId25" Type="http://schemas.openxmlformats.org/officeDocument/2006/relationships/tags" Target="../tags/tag200.xml"/><Relationship Id="rId46" Type="http://schemas.openxmlformats.org/officeDocument/2006/relationships/tags" Target="../tags/tag221.xml"/><Relationship Id="rId67" Type="http://schemas.openxmlformats.org/officeDocument/2006/relationships/tags" Target="../tags/tag242.xml"/><Relationship Id="rId116" Type="http://schemas.openxmlformats.org/officeDocument/2006/relationships/tags" Target="../tags/tag291.xml"/><Relationship Id="rId137" Type="http://schemas.openxmlformats.org/officeDocument/2006/relationships/tags" Target="../tags/tag312.xml"/><Relationship Id="rId158" Type="http://schemas.openxmlformats.org/officeDocument/2006/relationships/tags" Target="../tags/tag333.xml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62" Type="http://schemas.openxmlformats.org/officeDocument/2006/relationships/tags" Target="../tags/tag237.xml"/><Relationship Id="rId83" Type="http://schemas.openxmlformats.org/officeDocument/2006/relationships/tags" Target="../tags/tag258.xml"/><Relationship Id="rId88" Type="http://schemas.openxmlformats.org/officeDocument/2006/relationships/tags" Target="../tags/tag263.xml"/><Relationship Id="rId111" Type="http://schemas.openxmlformats.org/officeDocument/2006/relationships/tags" Target="../tags/tag286.xml"/><Relationship Id="rId132" Type="http://schemas.openxmlformats.org/officeDocument/2006/relationships/tags" Target="../tags/tag307.xml"/><Relationship Id="rId153" Type="http://schemas.openxmlformats.org/officeDocument/2006/relationships/tags" Target="../tags/tag328.xml"/><Relationship Id="rId174" Type="http://schemas.openxmlformats.org/officeDocument/2006/relationships/tags" Target="../tags/tag349.xml"/><Relationship Id="rId179" Type="http://schemas.openxmlformats.org/officeDocument/2006/relationships/tags" Target="../tags/tag354.xml"/><Relationship Id="rId195" Type="http://schemas.openxmlformats.org/officeDocument/2006/relationships/tags" Target="../tags/tag370.xml"/><Relationship Id="rId190" Type="http://schemas.openxmlformats.org/officeDocument/2006/relationships/tags" Target="../tags/tag365.xml"/><Relationship Id="rId15" Type="http://schemas.openxmlformats.org/officeDocument/2006/relationships/tags" Target="../tags/tag190.xml"/><Relationship Id="rId36" Type="http://schemas.openxmlformats.org/officeDocument/2006/relationships/tags" Target="../tags/tag211.xml"/><Relationship Id="rId57" Type="http://schemas.openxmlformats.org/officeDocument/2006/relationships/tags" Target="../tags/tag232.xml"/><Relationship Id="rId106" Type="http://schemas.openxmlformats.org/officeDocument/2006/relationships/tags" Target="../tags/tag281.xml"/><Relationship Id="rId127" Type="http://schemas.openxmlformats.org/officeDocument/2006/relationships/tags" Target="../tags/tag302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52" Type="http://schemas.openxmlformats.org/officeDocument/2006/relationships/tags" Target="../tags/tag227.xml"/><Relationship Id="rId73" Type="http://schemas.openxmlformats.org/officeDocument/2006/relationships/tags" Target="../tags/tag248.xml"/><Relationship Id="rId78" Type="http://schemas.openxmlformats.org/officeDocument/2006/relationships/tags" Target="../tags/tag253.xml"/><Relationship Id="rId94" Type="http://schemas.openxmlformats.org/officeDocument/2006/relationships/tags" Target="../tags/tag269.xml"/><Relationship Id="rId99" Type="http://schemas.openxmlformats.org/officeDocument/2006/relationships/tags" Target="../tags/tag274.xml"/><Relationship Id="rId101" Type="http://schemas.openxmlformats.org/officeDocument/2006/relationships/tags" Target="../tags/tag276.xml"/><Relationship Id="rId122" Type="http://schemas.openxmlformats.org/officeDocument/2006/relationships/tags" Target="../tags/tag297.xml"/><Relationship Id="rId143" Type="http://schemas.openxmlformats.org/officeDocument/2006/relationships/tags" Target="../tags/tag318.xml"/><Relationship Id="rId148" Type="http://schemas.openxmlformats.org/officeDocument/2006/relationships/tags" Target="../tags/tag323.xml"/><Relationship Id="rId164" Type="http://schemas.openxmlformats.org/officeDocument/2006/relationships/tags" Target="../tags/tag339.xml"/><Relationship Id="rId169" Type="http://schemas.openxmlformats.org/officeDocument/2006/relationships/tags" Target="../tags/tag344.xml"/><Relationship Id="rId185" Type="http://schemas.openxmlformats.org/officeDocument/2006/relationships/tags" Target="../tags/tag360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80" Type="http://schemas.openxmlformats.org/officeDocument/2006/relationships/tags" Target="../tags/tag355.xml"/><Relationship Id="rId26" Type="http://schemas.openxmlformats.org/officeDocument/2006/relationships/tags" Target="../tags/tag20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87.xml"/><Relationship Id="rId21" Type="http://schemas.openxmlformats.org/officeDocument/2006/relationships/tags" Target="../tags/tag391.xml"/><Relationship Id="rId42" Type="http://schemas.openxmlformats.org/officeDocument/2006/relationships/tags" Target="../tags/tag412.xml"/><Relationship Id="rId63" Type="http://schemas.openxmlformats.org/officeDocument/2006/relationships/tags" Target="../tags/tag433.xml"/><Relationship Id="rId84" Type="http://schemas.openxmlformats.org/officeDocument/2006/relationships/tags" Target="../tags/tag454.xml"/><Relationship Id="rId138" Type="http://schemas.openxmlformats.org/officeDocument/2006/relationships/tags" Target="../tags/tag508.xml"/><Relationship Id="rId159" Type="http://schemas.openxmlformats.org/officeDocument/2006/relationships/tags" Target="../tags/tag529.xml"/><Relationship Id="rId170" Type="http://schemas.openxmlformats.org/officeDocument/2006/relationships/tags" Target="../tags/tag540.xml"/><Relationship Id="rId191" Type="http://schemas.openxmlformats.org/officeDocument/2006/relationships/tags" Target="../tags/tag561.xml"/><Relationship Id="rId205" Type="http://schemas.openxmlformats.org/officeDocument/2006/relationships/tags" Target="../tags/tag575.xml"/><Relationship Id="rId226" Type="http://schemas.openxmlformats.org/officeDocument/2006/relationships/tags" Target="../tags/tag596.xml"/><Relationship Id="rId247" Type="http://schemas.openxmlformats.org/officeDocument/2006/relationships/tags" Target="../tags/tag617.xml"/><Relationship Id="rId107" Type="http://schemas.openxmlformats.org/officeDocument/2006/relationships/tags" Target="../tags/tag477.xml"/><Relationship Id="rId268" Type="http://schemas.openxmlformats.org/officeDocument/2006/relationships/tags" Target="../tags/tag638.xml"/><Relationship Id="rId289" Type="http://schemas.openxmlformats.org/officeDocument/2006/relationships/slideLayout" Target="../slideLayouts/slideLayout1.xml"/><Relationship Id="rId11" Type="http://schemas.openxmlformats.org/officeDocument/2006/relationships/tags" Target="../tags/tag381.xml"/><Relationship Id="rId32" Type="http://schemas.openxmlformats.org/officeDocument/2006/relationships/tags" Target="../tags/tag402.xml"/><Relationship Id="rId53" Type="http://schemas.openxmlformats.org/officeDocument/2006/relationships/tags" Target="../tags/tag423.xml"/><Relationship Id="rId74" Type="http://schemas.openxmlformats.org/officeDocument/2006/relationships/tags" Target="../tags/tag444.xml"/><Relationship Id="rId128" Type="http://schemas.openxmlformats.org/officeDocument/2006/relationships/tags" Target="../tags/tag498.xml"/><Relationship Id="rId149" Type="http://schemas.openxmlformats.org/officeDocument/2006/relationships/tags" Target="../tags/tag519.xml"/><Relationship Id="rId5" Type="http://schemas.openxmlformats.org/officeDocument/2006/relationships/tags" Target="../tags/tag375.xml"/><Relationship Id="rId95" Type="http://schemas.openxmlformats.org/officeDocument/2006/relationships/tags" Target="../tags/tag465.xml"/><Relationship Id="rId160" Type="http://schemas.openxmlformats.org/officeDocument/2006/relationships/tags" Target="../tags/tag530.xml"/><Relationship Id="rId181" Type="http://schemas.openxmlformats.org/officeDocument/2006/relationships/tags" Target="../tags/tag551.xml"/><Relationship Id="rId216" Type="http://schemas.openxmlformats.org/officeDocument/2006/relationships/tags" Target="../tags/tag586.xml"/><Relationship Id="rId237" Type="http://schemas.openxmlformats.org/officeDocument/2006/relationships/tags" Target="../tags/tag607.xml"/><Relationship Id="rId258" Type="http://schemas.openxmlformats.org/officeDocument/2006/relationships/tags" Target="../tags/tag628.xml"/><Relationship Id="rId279" Type="http://schemas.openxmlformats.org/officeDocument/2006/relationships/tags" Target="../tags/tag649.xml"/><Relationship Id="rId22" Type="http://schemas.openxmlformats.org/officeDocument/2006/relationships/tags" Target="../tags/tag392.xml"/><Relationship Id="rId43" Type="http://schemas.openxmlformats.org/officeDocument/2006/relationships/tags" Target="../tags/tag413.xml"/><Relationship Id="rId64" Type="http://schemas.openxmlformats.org/officeDocument/2006/relationships/tags" Target="../tags/tag434.xml"/><Relationship Id="rId118" Type="http://schemas.openxmlformats.org/officeDocument/2006/relationships/tags" Target="../tags/tag488.xml"/><Relationship Id="rId139" Type="http://schemas.openxmlformats.org/officeDocument/2006/relationships/tags" Target="../tags/tag509.xml"/><Relationship Id="rId85" Type="http://schemas.openxmlformats.org/officeDocument/2006/relationships/tags" Target="../tags/tag455.xml"/><Relationship Id="rId150" Type="http://schemas.openxmlformats.org/officeDocument/2006/relationships/tags" Target="../tags/tag520.xml"/><Relationship Id="rId171" Type="http://schemas.openxmlformats.org/officeDocument/2006/relationships/tags" Target="../tags/tag541.xml"/><Relationship Id="rId192" Type="http://schemas.openxmlformats.org/officeDocument/2006/relationships/tags" Target="../tags/tag562.xml"/><Relationship Id="rId206" Type="http://schemas.openxmlformats.org/officeDocument/2006/relationships/tags" Target="../tags/tag576.xml"/><Relationship Id="rId227" Type="http://schemas.openxmlformats.org/officeDocument/2006/relationships/tags" Target="../tags/tag597.xml"/><Relationship Id="rId248" Type="http://schemas.openxmlformats.org/officeDocument/2006/relationships/tags" Target="../tags/tag618.xml"/><Relationship Id="rId269" Type="http://schemas.openxmlformats.org/officeDocument/2006/relationships/tags" Target="../tags/tag639.xml"/><Relationship Id="rId12" Type="http://schemas.openxmlformats.org/officeDocument/2006/relationships/tags" Target="../tags/tag382.xml"/><Relationship Id="rId33" Type="http://schemas.openxmlformats.org/officeDocument/2006/relationships/tags" Target="../tags/tag403.xml"/><Relationship Id="rId108" Type="http://schemas.openxmlformats.org/officeDocument/2006/relationships/tags" Target="../tags/tag478.xml"/><Relationship Id="rId129" Type="http://schemas.openxmlformats.org/officeDocument/2006/relationships/tags" Target="../tags/tag499.xml"/><Relationship Id="rId280" Type="http://schemas.openxmlformats.org/officeDocument/2006/relationships/tags" Target="../tags/tag650.xml"/><Relationship Id="rId54" Type="http://schemas.openxmlformats.org/officeDocument/2006/relationships/tags" Target="../tags/tag424.xml"/><Relationship Id="rId75" Type="http://schemas.openxmlformats.org/officeDocument/2006/relationships/tags" Target="../tags/tag445.xml"/><Relationship Id="rId96" Type="http://schemas.openxmlformats.org/officeDocument/2006/relationships/tags" Target="../tags/tag466.xml"/><Relationship Id="rId140" Type="http://schemas.openxmlformats.org/officeDocument/2006/relationships/tags" Target="../tags/tag510.xml"/><Relationship Id="rId161" Type="http://schemas.openxmlformats.org/officeDocument/2006/relationships/tags" Target="../tags/tag531.xml"/><Relationship Id="rId182" Type="http://schemas.openxmlformats.org/officeDocument/2006/relationships/tags" Target="../tags/tag552.xml"/><Relationship Id="rId217" Type="http://schemas.openxmlformats.org/officeDocument/2006/relationships/tags" Target="../tags/tag587.xml"/><Relationship Id="rId6" Type="http://schemas.openxmlformats.org/officeDocument/2006/relationships/tags" Target="../tags/tag376.xml"/><Relationship Id="rId238" Type="http://schemas.openxmlformats.org/officeDocument/2006/relationships/tags" Target="../tags/tag608.xml"/><Relationship Id="rId259" Type="http://schemas.openxmlformats.org/officeDocument/2006/relationships/tags" Target="../tags/tag629.xml"/><Relationship Id="rId23" Type="http://schemas.openxmlformats.org/officeDocument/2006/relationships/tags" Target="../tags/tag393.xml"/><Relationship Id="rId119" Type="http://schemas.openxmlformats.org/officeDocument/2006/relationships/tags" Target="../tags/tag489.xml"/><Relationship Id="rId270" Type="http://schemas.openxmlformats.org/officeDocument/2006/relationships/tags" Target="../tags/tag640.xml"/><Relationship Id="rId44" Type="http://schemas.openxmlformats.org/officeDocument/2006/relationships/tags" Target="../tags/tag414.xml"/><Relationship Id="rId65" Type="http://schemas.openxmlformats.org/officeDocument/2006/relationships/tags" Target="../tags/tag435.xml"/><Relationship Id="rId86" Type="http://schemas.openxmlformats.org/officeDocument/2006/relationships/tags" Target="../tags/tag456.xml"/><Relationship Id="rId130" Type="http://schemas.openxmlformats.org/officeDocument/2006/relationships/tags" Target="../tags/tag500.xml"/><Relationship Id="rId151" Type="http://schemas.openxmlformats.org/officeDocument/2006/relationships/tags" Target="../tags/tag521.xml"/><Relationship Id="rId172" Type="http://schemas.openxmlformats.org/officeDocument/2006/relationships/tags" Target="../tags/tag542.xml"/><Relationship Id="rId193" Type="http://schemas.openxmlformats.org/officeDocument/2006/relationships/tags" Target="../tags/tag563.xml"/><Relationship Id="rId207" Type="http://schemas.openxmlformats.org/officeDocument/2006/relationships/tags" Target="../tags/tag577.xml"/><Relationship Id="rId228" Type="http://schemas.openxmlformats.org/officeDocument/2006/relationships/tags" Target="../tags/tag598.xml"/><Relationship Id="rId249" Type="http://schemas.openxmlformats.org/officeDocument/2006/relationships/tags" Target="../tags/tag619.xml"/><Relationship Id="rId13" Type="http://schemas.openxmlformats.org/officeDocument/2006/relationships/tags" Target="../tags/tag383.xml"/><Relationship Id="rId109" Type="http://schemas.openxmlformats.org/officeDocument/2006/relationships/tags" Target="../tags/tag479.xml"/><Relationship Id="rId260" Type="http://schemas.openxmlformats.org/officeDocument/2006/relationships/tags" Target="../tags/tag630.xml"/><Relationship Id="rId281" Type="http://schemas.openxmlformats.org/officeDocument/2006/relationships/tags" Target="../tags/tag651.xml"/><Relationship Id="rId34" Type="http://schemas.openxmlformats.org/officeDocument/2006/relationships/tags" Target="../tags/tag404.xml"/><Relationship Id="rId50" Type="http://schemas.openxmlformats.org/officeDocument/2006/relationships/tags" Target="../tags/tag420.xml"/><Relationship Id="rId55" Type="http://schemas.openxmlformats.org/officeDocument/2006/relationships/tags" Target="../tags/tag425.xml"/><Relationship Id="rId76" Type="http://schemas.openxmlformats.org/officeDocument/2006/relationships/tags" Target="../tags/tag446.xml"/><Relationship Id="rId97" Type="http://schemas.openxmlformats.org/officeDocument/2006/relationships/tags" Target="../tags/tag467.xml"/><Relationship Id="rId104" Type="http://schemas.openxmlformats.org/officeDocument/2006/relationships/tags" Target="../tags/tag474.xml"/><Relationship Id="rId120" Type="http://schemas.openxmlformats.org/officeDocument/2006/relationships/tags" Target="../tags/tag490.xml"/><Relationship Id="rId125" Type="http://schemas.openxmlformats.org/officeDocument/2006/relationships/tags" Target="../tags/tag495.xml"/><Relationship Id="rId141" Type="http://schemas.openxmlformats.org/officeDocument/2006/relationships/tags" Target="../tags/tag511.xml"/><Relationship Id="rId146" Type="http://schemas.openxmlformats.org/officeDocument/2006/relationships/tags" Target="../tags/tag516.xml"/><Relationship Id="rId167" Type="http://schemas.openxmlformats.org/officeDocument/2006/relationships/tags" Target="../tags/tag537.xml"/><Relationship Id="rId188" Type="http://schemas.openxmlformats.org/officeDocument/2006/relationships/tags" Target="../tags/tag558.xml"/><Relationship Id="rId7" Type="http://schemas.openxmlformats.org/officeDocument/2006/relationships/tags" Target="../tags/tag377.xml"/><Relationship Id="rId71" Type="http://schemas.openxmlformats.org/officeDocument/2006/relationships/tags" Target="../tags/tag441.xml"/><Relationship Id="rId92" Type="http://schemas.openxmlformats.org/officeDocument/2006/relationships/tags" Target="../tags/tag462.xml"/><Relationship Id="rId162" Type="http://schemas.openxmlformats.org/officeDocument/2006/relationships/tags" Target="../tags/tag532.xml"/><Relationship Id="rId183" Type="http://schemas.openxmlformats.org/officeDocument/2006/relationships/tags" Target="../tags/tag553.xml"/><Relationship Id="rId213" Type="http://schemas.openxmlformats.org/officeDocument/2006/relationships/tags" Target="../tags/tag583.xml"/><Relationship Id="rId218" Type="http://schemas.openxmlformats.org/officeDocument/2006/relationships/tags" Target="../tags/tag588.xml"/><Relationship Id="rId234" Type="http://schemas.openxmlformats.org/officeDocument/2006/relationships/tags" Target="../tags/tag604.xml"/><Relationship Id="rId239" Type="http://schemas.openxmlformats.org/officeDocument/2006/relationships/tags" Target="../tags/tag609.xml"/><Relationship Id="rId2" Type="http://schemas.openxmlformats.org/officeDocument/2006/relationships/tags" Target="../tags/tag372.xml"/><Relationship Id="rId29" Type="http://schemas.openxmlformats.org/officeDocument/2006/relationships/tags" Target="../tags/tag399.xml"/><Relationship Id="rId250" Type="http://schemas.openxmlformats.org/officeDocument/2006/relationships/tags" Target="../tags/tag620.xml"/><Relationship Id="rId255" Type="http://schemas.openxmlformats.org/officeDocument/2006/relationships/tags" Target="../tags/tag625.xml"/><Relationship Id="rId271" Type="http://schemas.openxmlformats.org/officeDocument/2006/relationships/tags" Target="../tags/tag641.xml"/><Relationship Id="rId276" Type="http://schemas.openxmlformats.org/officeDocument/2006/relationships/tags" Target="../tags/tag646.xml"/><Relationship Id="rId24" Type="http://schemas.openxmlformats.org/officeDocument/2006/relationships/tags" Target="../tags/tag394.xml"/><Relationship Id="rId40" Type="http://schemas.openxmlformats.org/officeDocument/2006/relationships/tags" Target="../tags/tag410.xml"/><Relationship Id="rId45" Type="http://schemas.openxmlformats.org/officeDocument/2006/relationships/tags" Target="../tags/tag415.xml"/><Relationship Id="rId66" Type="http://schemas.openxmlformats.org/officeDocument/2006/relationships/tags" Target="../tags/tag436.xml"/><Relationship Id="rId87" Type="http://schemas.openxmlformats.org/officeDocument/2006/relationships/tags" Target="../tags/tag457.xml"/><Relationship Id="rId110" Type="http://schemas.openxmlformats.org/officeDocument/2006/relationships/tags" Target="../tags/tag480.xml"/><Relationship Id="rId115" Type="http://schemas.openxmlformats.org/officeDocument/2006/relationships/tags" Target="../tags/tag485.xml"/><Relationship Id="rId131" Type="http://schemas.openxmlformats.org/officeDocument/2006/relationships/tags" Target="../tags/tag501.xml"/><Relationship Id="rId136" Type="http://schemas.openxmlformats.org/officeDocument/2006/relationships/tags" Target="../tags/tag506.xml"/><Relationship Id="rId157" Type="http://schemas.openxmlformats.org/officeDocument/2006/relationships/tags" Target="../tags/tag527.xml"/><Relationship Id="rId178" Type="http://schemas.openxmlformats.org/officeDocument/2006/relationships/tags" Target="../tags/tag548.xml"/><Relationship Id="rId61" Type="http://schemas.openxmlformats.org/officeDocument/2006/relationships/tags" Target="../tags/tag431.xml"/><Relationship Id="rId82" Type="http://schemas.openxmlformats.org/officeDocument/2006/relationships/tags" Target="../tags/tag452.xml"/><Relationship Id="rId152" Type="http://schemas.openxmlformats.org/officeDocument/2006/relationships/tags" Target="../tags/tag522.xml"/><Relationship Id="rId173" Type="http://schemas.openxmlformats.org/officeDocument/2006/relationships/tags" Target="../tags/tag543.xml"/><Relationship Id="rId194" Type="http://schemas.openxmlformats.org/officeDocument/2006/relationships/tags" Target="../tags/tag564.xml"/><Relationship Id="rId199" Type="http://schemas.openxmlformats.org/officeDocument/2006/relationships/tags" Target="../tags/tag569.xml"/><Relationship Id="rId203" Type="http://schemas.openxmlformats.org/officeDocument/2006/relationships/tags" Target="../tags/tag573.xml"/><Relationship Id="rId208" Type="http://schemas.openxmlformats.org/officeDocument/2006/relationships/tags" Target="../tags/tag578.xml"/><Relationship Id="rId229" Type="http://schemas.openxmlformats.org/officeDocument/2006/relationships/tags" Target="../tags/tag599.xml"/><Relationship Id="rId19" Type="http://schemas.openxmlformats.org/officeDocument/2006/relationships/tags" Target="../tags/tag389.xml"/><Relationship Id="rId224" Type="http://schemas.openxmlformats.org/officeDocument/2006/relationships/tags" Target="../tags/tag594.xml"/><Relationship Id="rId240" Type="http://schemas.openxmlformats.org/officeDocument/2006/relationships/tags" Target="../tags/tag610.xml"/><Relationship Id="rId245" Type="http://schemas.openxmlformats.org/officeDocument/2006/relationships/tags" Target="../tags/tag615.xml"/><Relationship Id="rId261" Type="http://schemas.openxmlformats.org/officeDocument/2006/relationships/tags" Target="../tags/tag631.xml"/><Relationship Id="rId266" Type="http://schemas.openxmlformats.org/officeDocument/2006/relationships/tags" Target="../tags/tag636.xml"/><Relationship Id="rId287" Type="http://schemas.openxmlformats.org/officeDocument/2006/relationships/tags" Target="../tags/tag657.xml"/><Relationship Id="rId14" Type="http://schemas.openxmlformats.org/officeDocument/2006/relationships/tags" Target="../tags/tag384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56" Type="http://schemas.openxmlformats.org/officeDocument/2006/relationships/tags" Target="../tags/tag426.xml"/><Relationship Id="rId77" Type="http://schemas.openxmlformats.org/officeDocument/2006/relationships/tags" Target="../tags/tag447.xml"/><Relationship Id="rId100" Type="http://schemas.openxmlformats.org/officeDocument/2006/relationships/tags" Target="../tags/tag470.xml"/><Relationship Id="rId105" Type="http://schemas.openxmlformats.org/officeDocument/2006/relationships/tags" Target="../tags/tag475.xml"/><Relationship Id="rId126" Type="http://schemas.openxmlformats.org/officeDocument/2006/relationships/tags" Target="../tags/tag496.xml"/><Relationship Id="rId147" Type="http://schemas.openxmlformats.org/officeDocument/2006/relationships/tags" Target="../tags/tag517.xml"/><Relationship Id="rId168" Type="http://schemas.openxmlformats.org/officeDocument/2006/relationships/tags" Target="../tags/tag538.xml"/><Relationship Id="rId282" Type="http://schemas.openxmlformats.org/officeDocument/2006/relationships/tags" Target="../tags/tag652.xml"/><Relationship Id="rId8" Type="http://schemas.openxmlformats.org/officeDocument/2006/relationships/tags" Target="../tags/tag378.xml"/><Relationship Id="rId51" Type="http://schemas.openxmlformats.org/officeDocument/2006/relationships/tags" Target="../tags/tag421.xml"/><Relationship Id="rId72" Type="http://schemas.openxmlformats.org/officeDocument/2006/relationships/tags" Target="../tags/tag442.xml"/><Relationship Id="rId93" Type="http://schemas.openxmlformats.org/officeDocument/2006/relationships/tags" Target="../tags/tag463.xml"/><Relationship Id="rId98" Type="http://schemas.openxmlformats.org/officeDocument/2006/relationships/tags" Target="../tags/tag468.xml"/><Relationship Id="rId121" Type="http://schemas.openxmlformats.org/officeDocument/2006/relationships/tags" Target="../tags/tag491.xml"/><Relationship Id="rId142" Type="http://schemas.openxmlformats.org/officeDocument/2006/relationships/tags" Target="../tags/tag512.xml"/><Relationship Id="rId163" Type="http://schemas.openxmlformats.org/officeDocument/2006/relationships/tags" Target="../tags/tag533.xml"/><Relationship Id="rId184" Type="http://schemas.openxmlformats.org/officeDocument/2006/relationships/tags" Target="../tags/tag554.xml"/><Relationship Id="rId189" Type="http://schemas.openxmlformats.org/officeDocument/2006/relationships/tags" Target="../tags/tag559.xml"/><Relationship Id="rId219" Type="http://schemas.openxmlformats.org/officeDocument/2006/relationships/tags" Target="../tags/tag589.xml"/><Relationship Id="rId3" Type="http://schemas.openxmlformats.org/officeDocument/2006/relationships/tags" Target="../tags/tag373.xml"/><Relationship Id="rId214" Type="http://schemas.openxmlformats.org/officeDocument/2006/relationships/tags" Target="../tags/tag584.xml"/><Relationship Id="rId230" Type="http://schemas.openxmlformats.org/officeDocument/2006/relationships/tags" Target="../tags/tag600.xml"/><Relationship Id="rId235" Type="http://schemas.openxmlformats.org/officeDocument/2006/relationships/tags" Target="../tags/tag605.xml"/><Relationship Id="rId251" Type="http://schemas.openxmlformats.org/officeDocument/2006/relationships/tags" Target="../tags/tag621.xml"/><Relationship Id="rId256" Type="http://schemas.openxmlformats.org/officeDocument/2006/relationships/tags" Target="../tags/tag626.xml"/><Relationship Id="rId277" Type="http://schemas.openxmlformats.org/officeDocument/2006/relationships/tags" Target="../tags/tag647.xml"/><Relationship Id="rId25" Type="http://schemas.openxmlformats.org/officeDocument/2006/relationships/tags" Target="../tags/tag395.xml"/><Relationship Id="rId46" Type="http://schemas.openxmlformats.org/officeDocument/2006/relationships/tags" Target="../tags/tag416.xml"/><Relationship Id="rId67" Type="http://schemas.openxmlformats.org/officeDocument/2006/relationships/tags" Target="../tags/tag437.xml"/><Relationship Id="rId116" Type="http://schemas.openxmlformats.org/officeDocument/2006/relationships/tags" Target="../tags/tag486.xml"/><Relationship Id="rId137" Type="http://schemas.openxmlformats.org/officeDocument/2006/relationships/tags" Target="../tags/tag507.xml"/><Relationship Id="rId158" Type="http://schemas.openxmlformats.org/officeDocument/2006/relationships/tags" Target="../tags/tag528.xml"/><Relationship Id="rId272" Type="http://schemas.openxmlformats.org/officeDocument/2006/relationships/tags" Target="../tags/tag642.xml"/><Relationship Id="rId20" Type="http://schemas.openxmlformats.org/officeDocument/2006/relationships/tags" Target="../tags/tag390.xml"/><Relationship Id="rId41" Type="http://schemas.openxmlformats.org/officeDocument/2006/relationships/tags" Target="../tags/tag411.xml"/><Relationship Id="rId62" Type="http://schemas.openxmlformats.org/officeDocument/2006/relationships/tags" Target="../tags/tag432.xml"/><Relationship Id="rId83" Type="http://schemas.openxmlformats.org/officeDocument/2006/relationships/tags" Target="../tags/tag453.xml"/><Relationship Id="rId88" Type="http://schemas.openxmlformats.org/officeDocument/2006/relationships/tags" Target="../tags/tag458.xml"/><Relationship Id="rId111" Type="http://schemas.openxmlformats.org/officeDocument/2006/relationships/tags" Target="../tags/tag481.xml"/><Relationship Id="rId132" Type="http://schemas.openxmlformats.org/officeDocument/2006/relationships/tags" Target="../tags/tag502.xml"/><Relationship Id="rId153" Type="http://schemas.openxmlformats.org/officeDocument/2006/relationships/tags" Target="../tags/tag523.xml"/><Relationship Id="rId174" Type="http://schemas.openxmlformats.org/officeDocument/2006/relationships/tags" Target="../tags/tag544.xml"/><Relationship Id="rId179" Type="http://schemas.openxmlformats.org/officeDocument/2006/relationships/tags" Target="../tags/tag549.xml"/><Relationship Id="rId195" Type="http://schemas.openxmlformats.org/officeDocument/2006/relationships/tags" Target="../tags/tag565.xml"/><Relationship Id="rId209" Type="http://schemas.openxmlformats.org/officeDocument/2006/relationships/tags" Target="../tags/tag579.xml"/><Relationship Id="rId190" Type="http://schemas.openxmlformats.org/officeDocument/2006/relationships/tags" Target="../tags/tag560.xml"/><Relationship Id="rId204" Type="http://schemas.openxmlformats.org/officeDocument/2006/relationships/tags" Target="../tags/tag574.xml"/><Relationship Id="rId220" Type="http://schemas.openxmlformats.org/officeDocument/2006/relationships/tags" Target="../tags/tag590.xml"/><Relationship Id="rId225" Type="http://schemas.openxmlformats.org/officeDocument/2006/relationships/tags" Target="../tags/tag595.xml"/><Relationship Id="rId241" Type="http://schemas.openxmlformats.org/officeDocument/2006/relationships/tags" Target="../tags/tag611.xml"/><Relationship Id="rId246" Type="http://schemas.openxmlformats.org/officeDocument/2006/relationships/tags" Target="../tags/tag616.xml"/><Relationship Id="rId267" Type="http://schemas.openxmlformats.org/officeDocument/2006/relationships/tags" Target="../tags/tag637.xml"/><Relationship Id="rId288" Type="http://schemas.openxmlformats.org/officeDocument/2006/relationships/tags" Target="../tags/tag658.xml"/><Relationship Id="rId15" Type="http://schemas.openxmlformats.org/officeDocument/2006/relationships/tags" Target="../tags/tag385.xml"/><Relationship Id="rId36" Type="http://schemas.openxmlformats.org/officeDocument/2006/relationships/tags" Target="../tags/tag406.xml"/><Relationship Id="rId57" Type="http://schemas.openxmlformats.org/officeDocument/2006/relationships/tags" Target="../tags/tag427.xml"/><Relationship Id="rId106" Type="http://schemas.openxmlformats.org/officeDocument/2006/relationships/tags" Target="../tags/tag476.xml"/><Relationship Id="rId127" Type="http://schemas.openxmlformats.org/officeDocument/2006/relationships/tags" Target="../tags/tag497.xml"/><Relationship Id="rId262" Type="http://schemas.openxmlformats.org/officeDocument/2006/relationships/tags" Target="../tags/tag632.xml"/><Relationship Id="rId283" Type="http://schemas.openxmlformats.org/officeDocument/2006/relationships/tags" Target="../tags/tag653.xml"/><Relationship Id="rId10" Type="http://schemas.openxmlformats.org/officeDocument/2006/relationships/tags" Target="../tags/tag380.xml"/><Relationship Id="rId31" Type="http://schemas.openxmlformats.org/officeDocument/2006/relationships/tags" Target="../tags/tag401.xml"/><Relationship Id="rId52" Type="http://schemas.openxmlformats.org/officeDocument/2006/relationships/tags" Target="../tags/tag422.xml"/><Relationship Id="rId73" Type="http://schemas.openxmlformats.org/officeDocument/2006/relationships/tags" Target="../tags/tag443.xml"/><Relationship Id="rId78" Type="http://schemas.openxmlformats.org/officeDocument/2006/relationships/tags" Target="../tags/tag448.xml"/><Relationship Id="rId94" Type="http://schemas.openxmlformats.org/officeDocument/2006/relationships/tags" Target="../tags/tag464.xml"/><Relationship Id="rId99" Type="http://schemas.openxmlformats.org/officeDocument/2006/relationships/tags" Target="../tags/tag469.xml"/><Relationship Id="rId101" Type="http://schemas.openxmlformats.org/officeDocument/2006/relationships/tags" Target="../tags/tag471.xml"/><Relationship Id="rId122" Type="http://schemas.openxmlformats.org/officeDocument/2006/relationships/tags" Target="../tags/tag492.xml"/><Relationship Id="rId143" Type="http://schemas.openxmlformats.org/officeDocument/2006/relationships/tags" Target="../tags/tag513.xml"/><Relationship Id="rId148" Type="http://schemas.openxmlformats.org/officeDocument/2006/relationships/tags" Target="../tags/tag518.xml"/><Relationship Id="rId164" Type="http://schemas.openxmlformats.org/officeDocument/2006/relationships/tags" Target="../tags/tag534.xml"/><Relationship Id="rId169" Type="http://schemas.openxmlformats.org/officeDocument/2006/relationships/tags" Target="../tags/tag539.xml"/><Relationship Id="rId185" Type="http://schemas.openxmlformats.org/officeDocument/2006/relationships/tags" Target="../tags/tag555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80" Type="http://schemas.openxmlformats.org/officeDocument/2006/relationships/tags" Target="../tags/tag550.xml"/><Relationship Id="rId210" Type="http://schemas.openxmlformats.org/officeDocument/2006/relationships/tags" Target="../tags/tag580.xml"/><Relationship Id="rId215" Type="http://schemas.openxmlformats.org/officeDocument/2006/relationships/tags" Target="../tags/tag585.xml"/><Relationship Id="rId236" Type="http://schemas.openxmlformats.org/officeDocument/2006/relationships/tags" Target="../tags/tag606.xml"/><Relationship Id="rId257" Type="http://schemas.openxmlformats.org/officeDocument/2006/relationships/tags" Target="../tags/tag627.xml"/><Relationship Id="rId278" Type="http://schemas.openxmlformats.org/officeDocument/2006/relationships/tags" Target="../tags/tag648.xml"/><Relationship Id="rId26" Type="http://schemas.openxmlformats.org/officeDocument/2006/relationships/tags" Target="../tags/tag396.xml"/><Relationship Id="rId231" Type="http://schemas.openxmlformats.org/officeDocument/2006/relationships/tags" Target="../tags/tag601.xml"/><Relationship Id="rId252" Type="http://schemas.openxmlformats.org/officeDocument/2006/relationships/tags" Target="../tags/tag622.xml"/><Relationship Id="rId273" Type="http://schemas.openxmlformats.org/officeDocument/2006/relationships/tags" Target="../tags/tag643.xml"/><Relationship Id="rId47" Type="http://schemas.openxmlformats.org/officeDocument/2006/relationships/tags" Target="../tags/tag417.xml"/><Relationship Id="rId68" Type="http://schemas.openxmlformats.org/officeDocument/2006/relationships/tags" Target="../tags/tag438.xml"/><Relationship Id="rId89" Type="http://schemas.openxmlformats.org/officeDocument/2006/relationships/tags" Target="../tags/tag459.xml"/><Relationship Id="rId112" Type="http://schemas.openxmlformats.org/officeDocument/2006/relationships/tags" Target="../tags/tag482.xml"/><Relationship Id="rId133" Type="http://schemas.openxmlformats.org/officeDocument/2006/relationships/tags" Target="../tags/tag503.xml"/><Relationship Id="rId154" Type="http://schemas.openxmlformats.org/officeDocument/2006/relationships/tags" Target="../tags/tag524.xml"/><Relationship Id="rId175" Type="http://schemas.openxmlformats.org/officeDocument/2006/relationships/tags" Target="../tags/tag545.xml"/><Relationship Id="rId196" Type="http://schemas.openxmlformats.org/officeDocument/2006/relationships/tags" Target="../tags/tag566.xml"/><Relationship Id="rId200" Type="http://schemas.openxmlformats.org/officeDocument/2006/relationships/tags" Target="../tags/tag570.xml"/><Relationship Id="rId16" Type="http://schemas.openxmlformats.org/officeDocument/2006/relationships/tags" Target="../tags/tag386.xml"/><Relationship Id="rId221" Type="http://schemas.openxmlformats.org/officeDocument/2006/relationships/tags" Target="../tags/tag591.xml"/><Relationship Id="rId242" Type="http://schemas.openxmlformats.org/officeDocument/2006/relationships/tags" Target="../tags/tag612.xml"/><Relationship Id="rId263" Type="http://schemas.openxmlformats.org/officeDocument/2006/relationships/tags" Target="../tags/tag633.xml"/><Relationship Id="rId284" Type="http://schemas.openxmlformats.org/officeDocument/2006/relationships/tags" Target="../tags/tag654.xml"/><Relationship Id="rId37" Type="http://schemas.openxmlformats.org/officeDocument/2006/relationships/tags" Target="../tags/tag407.xml"/><Relationship Id="rId58" Type="http://schemas.openxmlformats.org/officeDocument/2006/relationships/tags" Target="../tags/tag428.xml"/><Relationship Id="rId79" Type="http://schemas.openxmlformats.org/officeDocument/2006/relationships/tags" Target="../tags/tag449.xml"/><Relationship Id="rId102" Type="http://schemas.openxmlformats.org/officeDocument/2006/relationships/tags" Target="../tags/tag472.xml"/><Relationship Id="rId123" Type="http://schemas.openxmlformats.org/officeDocument/2006/relationships/tags" Target="../tags/tag493.xml"/><Relationship Id="rId144" Type="http://schemas.openxmlformats.org/officeDocument/2006/relationships/tags" Target="../tags/tag514.xml"/><Relationship Id="rId90" Type="http://schemas.openxmlformats.org/officeDocument/2006/relationships/tags" Target="../tags/tag460.xml"/><Relationship Id="rId165" Type="http://schemas.openxmlformats.org/officeDocument/2006/relationships/tags" Target="../tags/tag535.xml"/><Relationship Id="rId186" Type="http://schemas.openxmlformats.org/officeDocument/2006/relationships/tags" Target="../tags/tag556.xml"/><Relationship Id="rId211" Type="http://schemas.openxmlformats.org/officeDocument/2006/relationships/tags" Target="../tags/tag581.xml"/><Relationship Id="rId232" Type="http://schemas.openxmlformats.org/officeDocument/2006/relationships/tags" Target="../tags/tag602.xml"/><Relationship Id="rId253" Type="http://schemas.openxmlformats.org/officeDocument/2006/relationships/tags" Target="../tags/tag623.xml"/><Relationship Id="rId274" Type="http://schemas.openxmlformats.org/officeDocument/2006/relationships/tags" Target="../tags/tag644.xml"/><Relationship Id="rId27" Type="http://schemas.openxmlformats.org/officeDocument/2006/relationships/tags" Target="../tags/tag397.xml"/><Relationship Id="rId48" Type="http://schemas.openxmlformats.org/officeDocument/2006/relationships/tags" Target="../tags/tag418.xml"/><Relationship Id="rId69" Type="http://schemas.openxmlformats.org/officeDocument/2006/relationships/tags" Target="../tags/tag439.xml"/><Relationship Id="rId113" Type="http://schemas.openxmlformats.org/officeDocument/2006/relationships/tags" Target="../tags/tag483.xml"/><Relationship Id="rId134" Type="http://schemas.openxmlformats.org/officeDocument/2006/relationships/tags" Target="../tags/tag504.xml"/><Relationship Id="rId80" Type="http://schemas.openxmlformats.org/officeDocument/2006/relationships/tags" Target="../tags/tag450.xml"/><Relationship Id="rId155" Type="http://schemas.openxmlformats.org/officeDocument/2006/relationships/tags" Target="../tags/tag525.xml"/><Relationship Id="rId176" Type="http://schemas.openxmlformats.org/officeDocument/2006/relationships/tags" Target="../tags/tag546.xml"/><Relationship Id="rId197" Type="http://schemas.openxmlformats.org/officeDocument/2006/relationships/tags" Target="../tags/tag567.xml"/><Relationship Id="rId201" Type="http://schemas.openxmlformats.org/officeDocument/2006/relationships/tags" Target="../tags/tag571.xml"/><Relationship Id="rId222" Type="http://schemas.openxmlformats.org/officeDocument/2006/relationships/tags" Target="../tags/tag592.xml"/><Relationship Id="rId243" Type="http://schemas.openxmlformats.org/officeDocument/2006/relationships/tags" Target="../tags/tag613.xml"/><Relationship Id="rId264" Type="http://schemas.openxmlformats.org/officeDocument/2006/relationships/tags" Target="../tags/tag634.xml"/><Relationship Id="rId285" Type="http://schemas.openxmlformats.org/officeDocument/2006/relationships/tags" Target="../tags/tag655.xml"/><Relationship Id="rId17" Type="http://schemas.openxmlformats.org/officeDocument/2006/relationships/tags" Target="../tags/tag387.xml"/><Relationship Id="rId38" Type="http://schemas.openxmlformats.org/officeDocument/2006/relationships/tags" Target="../tags/tag408.xml"/><Relationship Id="rId59" Type="http://schemas.openxmlformats.org/officeDocument/2006/relationships/tags" Target="../tags/tag429.xml"/><Relationship Id="rId103" Type="http://schemas.openxmlformats.org/officeDocument/2006/relationships/tags" Target="../tags/tag473.xml"/><Relationship Id="rId124" Type="http://schemas.openxmlformats.org/officeDocument/2006/relationships/tags" Target="../tags/tag494.xml"/><Relationship Id="rId70" Type="http://schemas.openxmlformats.org/officeDocument/2006/relationships/tags" Target="../tags/tag440.xml"/><Relationship Id="rId91" Type="http://schemas.openxmlformats.org/officeDocument/2006/relationships/tags" Target="../tags/tag461.xml"/><Relationship Id="rId145" Type="http://schemas.openxmlformats.org/officeDocument/2006/relationships/tags" Target="../tags/tag515.xml"/><Relationship Id="rId166" Type="http://schemas.openxmlformats.org/officeDocument/2006/relationships/tags" Target="../tags/tag536.xml"/><Relationship Id="rId187" Type="http://schemas.openxmlformats.org/officeDocument/2006/relationships/tags" Target="../tags/tag557.xml"/><Relationship Id="rId1" Type="http://schemas.openxmlformats.org/officeDocument/2006/relationships/tags" Target="../tags/tag371.xml"/><Relationship Id="rId212" Type="http://schemas.openxmlformats.org/officeDocument/2006/relationships/tags" Target="../tags/tag582.xml"/><Relationship Id="rId233" Type="http://schemas.openxmlformats.org/officeDocument/2006/relationships/tags" Target="../tags/tag603.xml"/><Relationship Id="rId254" Type="http://schemas.openxmlformats.org/officeDocument/2006/relationships/tags" Target="../tags/tag624.xml"/><Relationship Id="rId28" Type="http://schemas.openxmlformats.org/officeDocument/2006/relationships/tags" Target="../tags/tag398.xml"/><Relationship Id="rId49" Type="http://schemas.openxmlformats.org/officeDocument/2006/relationships/tags" Target="../tags/tag419.xml"/><Relationship Id="rId114" Type="http://schemas.openxmlformats.org/officeDocument/2006/relationships/tags" Target="../tags/tag484.xml"/><Relationship Id="rId275" Type="http://schemas.openxmlformats.org/officeDocument/2006/relationships/tags" Target="../tags/tag645.xml"/><Relationship Id="rId60" Type="http://schemas.openxmlformats.org/officeDocument/2006/relationships/tags" Target="../tags/tag430.xml"/><Relationship Id="rId81" Type="http://schemas.openxmlformats.org/officeDocument/2006/relationships/tags" Target="../tags/tag451.xml"/><Relationship Id="rId135" Type="http://schemas.openxmlformats.org/officeDocument/2006/relationships/tags" Target="../tags/tag505.xml"/><Relationship Id="rId156" Type="http://schemas.openxmlformats.org/officeDocument/2006/relationships/tags" Target="../tags/tag526.xml"/><Relationship Id="rId177" Type="http://schemas.openxmlformats.org/officeDocument/2006/relationships/tags" Target="../tags/tag547.xml"/><Relationship Id="rId198" Type="http://schemas.openxmlformats.org/officeDocument/2006/relationships/tags" Target="../tags/tag568.xml"/><Relationship Id="rId202" Type="http://schemas.openxmlformats.org/officeDocument/2006/relationships/tags" Target="../tags/tag572.xml"/><Relationship Id="rId223" Type="http://schemas.openxmlformats.org/officeDocument/2006/relationships/tags" Target="../tags/tag593.xml"/><Relationship Id="rId244" Type="http://schemas.openxmlformats.org/officeDocument/2006/relationships/tags" Target="../tags/tag614.xml"/><Relationship Id="rId18" Type="http://schemas.openxmlformats.org/officeDocument/2006/relationships/tags" Target="../tags/tag388.xml"/><Relationship Id="rId39" Type="http://schemas.openxmlformats.org/officeDocument/2006/relationships/tags" Target="../tags/tag409.xml"/><Relationship Id="rId265" Type="http://schemas.openxmlformats.org/officeDocument/2006/relationships/tags" Target="../tags/tag635.xml"/><Relationship Id="rId286" Type="http://schemas.openxmlformats.org/officeDocument/2006/relationships/tags" Target="../tags/tag65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84.xml"/><Relationship Id="rId117" Type="http://schemas.openxmlformats.org/officeDocument/2006/relationships/tags" Target="../tags/tag775.xml"/><Relationship Id="rId21" Type="http://schemas.openxmlformats.org/officeDocument/2006/relationships/tags" Target="../tags/tag679.xml"/><Relationship Id="rId42" Type="http://schemas.openxmlformats.org/officeDocument/2006/relationships/tags" Target="../tags/tag700.xml"/><Relationship Id="rId47" Type="http://schemas.openxmlformats.org/officeDocument/2006/relationships/tags" Target="../tags/tag705.xml"/><Relationship Id="rId63" Type="http://schemas.openxmlformats.org/officeDocument/2006/relationships/tags" Target="../tags/tag721.xml"/><Relationship Id="rId68" Type="http://schemas.openxmlformats.org/officeDocument/2006/relationships/tags" Target="../tags/tag726.xml"/><Relationship Id="rId84" Type="http://schemas.openxmlformats.org/officeDocument/2006/relationships/tags" Target="../tags/tag742.xml"/><Relationship Id="rId89" Type="http://schemas.openxmlformats.org/officeDocument/2006/relationships/tags" Target="../tags/tag747.xml"/><Relationship Id="rId112" Type="http://schemas.openxmlformats.org/officeDocument/2006/relationships/tags" Target="../tags/tag770.xml"/><Relationship Id="rId133" Type="http://schemas.openxmlformats.org/officeDocument/2006/relationships/tags" Target="../tags/tag791.xml"/><Relationship Id="rId138" Type="http://schemas.openxmlformats.org/officeDocument/2006/relationships/tags" Target="../tags/tag796.xml"/><Relationship Id="rId154" Type="http://schemas.openxmlformats.org/officeDocument/2006/relationships/tags" Target="../tags/tag812.xml"/><Relationship Id="rId159" Type="http://schemas.openxmlformats.org/officeDocument/2006/relationships/tags" Target="../tags/tag817.xml"/><Relationship Id="rId170" Type="http://schemas.openxmlformats.org/officeDocument/2006/relationships/tags" Target="../tags/tag828.xml"/><Relationship Id="rId16" Type="http://schemas.openxmlformats.org/officeDocument/2006/relationships/tags" Target="../tags/tag674.xml"/><Relationship Id="rId107" Type="http://schemas.openxmlformats.org/officeDocument/2006/relationships/tags" Target="../tags/tag765.xml"/><Relationship Id="rId11" Type="http://schemas.openxmlformats.org/officeDocument/2006/relationships/tags" Target="../tags/tag669.xml"/><Relationship Id="rId32" Type="http://schemas.openxmlformats.org/officeDocument/2006/relationships/tags" Target="../tags/tag690.xml"/><Relationship Id="rId37" Type="http://schemas.openxmlformats.org/officeDocument/2006/relationships/tags" Target="../tags/tag695.xml"/><Relationship Id="rId53" Type="http://schemas.openxmlformats.org/officeDocument/2006/relationships/tags" Target="../tags/tag711.xml"/><Relationship Id="rId58" Type="http://schemas.openxmlformats.org/officeDocument/2006/relationships/tags" Target="../tags/tag716.xml"/><Relationship Id="rId74" Type="http://schemas.openxmlformats.org/officeDocument/2006/relationships/tags" Target="../tags/tag732.xml"/><Relationship Id="rId79" Type="http://schemas.openxmlformats.org/officeDocument/2006/relationships/tags" Target="../tags/tag737.xml"/><Relationship Id="rId102" Type="http://schemas.openxmlformats.org/officeDocument/2006/relationships/tags" Target="../tags/tag760.xml"/><Relationship Id="rId123" Type="http://schemas.openxmlformats.org/officeDocument/2006/relationships/tags" Target="../tags/tag781.xml"/><Relationship Id="rId128" Type="http://schemas.openxmlformats.org/officeDocument/2006/relationships/tags" Target="../tags/tag786.xml"/><Relationship Id="rId144" Type="http://schemas.openxmlformats.org/officeDocument/2006/relationships/tags" Target="../tags/tag802.xml"/><Relationship Id="rId149" Type="http://schemas.openxmlformats.org/officeDocument/2006/relationships/tags" Target="../tags/tag807.xml"/><Relationship Id="rId5" Type="http://schemas.openxmlformats.org/officeDocument/2006/relationships/tags" Target="../tags/tag663.xml"/><Relationship Id="rId90" Type="http://schemas.openxmlformats.org/officeDocument/2006/relationships/tags" Target="../tags/tag748.xml"/><Relationship Id="rId95" Type="http://schemas.openxmlformats.org/officeDocument/2006/relationships/tags" Target="../tags/tag753.xml"/><Relationship Id="rId160" Type="http://schemas.openxmlformats.org/officeDocument/2006/relationships/tags" Target="../tags/tag818.xml"/><Relationship Id="rId165" Type="http://schemas.openxmlformats.org/officeDocument/2006/relationships/tags" Target="../tags/tag823.xml"/><Relationship Id="rId22" Type="http://schemas.openxmlformats.org/officeDocument/2006/relationships/tags" Target="../tags/tag680.xml"/><Relationship Id="rId27" Type="http://schemas.openxmlformats.org/officeDocument/2006/relationships/tags" Target="../tags/tag685.xml"/><Relationship Id="rId43" Type="http://schemas.openxmlformats.org/officeDocument/2006/relationships/tags" Target="../tags/tag701.xml"/><Relationship Id="rId48" Type="http://schemas.openxmlformats.org/officeDocument/2006/relationships/tags" Target="../tags/tag706.xml"/><Relationship Id="rId64" Type="http://schemas.openxmlformats.org/officeDocument/2006/relationships/tags" Target="../tags/tag722.xml"/><Relationship Id="rId69" Type="http://schemas.openxmlformats.org/officeDocument/2006/relationships/tags" Target="../tags/tag727.xml"/><Relationship Id="rId113" Type="http://schemas.openxmlformats.org/officeDocument/2006/relationships/tags" Target="../tags/tag771.xml"/><Relationship Id="rId118" Type="http://schemas.openxmlformats.org/officeDocument/2006/relationships/tags" Target="../tags/tag776.xml"/><Relationship Id="rId134" Type="http://schemas.openxmlformats.org/officeDocument/2006/relationships/tags" Target="../tags/tag792.xml"/><Relationship Id="rId139" Type="http://schemas.openxmlformats.org/officeDocument/2006/relationships/tags" Target="../tags/tag797.xml"/><Relationship Id="rId80" Type="http://schemas.openxmlformats.org/officeDocument/2006/relationships/tags" Target="../tags/tag738.xml"/><Relationship Id="rId85" Type="http://schemas.openxmlformats.org/officeDocument/2006/relationships/tags" Target="../tags/tag743.xml"/><Relationship Id="rId150" Type="http://schemas.openxmlformats.org/officeDocument/2006/relationships/tags" Target="../tags/tag808.xml"/><Relationship Id="rId155" Type="http://schemas.openxmlformats.org/officeDocument/2006/relationships/tags" Target="../tags/tag813.xml"/><Relationship Id="rId171" Type="http://schemas.openxmlformats.org/officeDocument/2006/relationships/tags" Target="../tags/tag829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33" Type="http://schemas.openxmlformats.org/officeDocument/2006/relationships/tags" Target="../tags/tag691.xml"/><Relationship Id="rId38" Type="http://schemas.openxmlformats.org/officeDocument/2006/relationships/tags" Target="../tags/tag696.xml"/><Relationship Id="rId59" Type="http://schemas.openxmlformats.org/officeDocument/2006/relationships/tags" Target="../tags/tag717.xml"/><Relationship Id="rId103" Type="http://schemas.openxmlformats.org/officeDocument/2006/relationships/tags" Target="../tags/tag761.xml"/><Relationship Id="rId108" Type="http://schemas.openxmlformats.org/officeDocument/2006/relationships/tags" Target="../tags/tag766.xml"/><Relationship Id="rId124" Type="http://schemas.openxmlformats.org/officeDocument/2006/relationships/tags" Target="../tags/tag782.xml"/><Relationship Id="rId129" Type="http://schemas.openxmlformats.org/officeDocument/2006/relationships/tags" Target="../tags/tag787.xml"/><Relationship Id="rId54" Type="http://schemas.openxmlformats.org/officeDocument/2006/relationships/tags" Target="../tags/tag712.xml"/><Relationship Id="rId70" Type="http://schemas.openxmlformats.org/officeDocument/2006/relationships/tags" Target="../tags/tag728.xml"/><Relationship Id="rId75" Type="http://schemas.openxmlformats.org/officeDocument/2006/relationships/tags" Target="../tags/tag733.xml"/><Relationship Id="rId91" Type="http://schemas.openxmlformats.org/officeDocument/2006/relationships/tags" Target="../tags/tag749.xml"/><Relationship Id="rId96" Type="http://schemas.openxmlformats.org/officeDocument/2006/relationships/tags" Target="../tags/tag754.xml"/><Relationship Id="rId140" Type="http://schemas.openxmlformats.org/officeDocument/2006/relationships/tags" Target="../tags/tag798.xml"/><Relationship Id="rId145" Type="http://schemas.openxmlformats.org/officeDocument/2006/relationships/tags" Target="../tags/tag803.xml"/><Relationship Id="rId161" Type="http://schemas.openxmlformats.org/officeDocument/2006/relationships/tags" Target="../tags/tag819.xml"/><Relationship Id="rId166" Type="http://schemas.openxmlformats.org/officeDocument/2006/relationships/tags" Target="../tags/tag824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5" Type="http://schemas.openxmlformats.org/officeDocument/2006/relationships/tags" Target="../tags/tag673.xml"/><Relationship Id="rId23" Type="http://schemas.openxmlformats.org/officeDocument/2006/relationships/tags" Target="../tags/tag681.xml"/><Relationship Id="rId28" Type="http://schemas.openxmlformats.org/officeDocument/2006/relationships/tags" Target="../tags/tag686.xml"/><Relationship Id="rId36" Type="http://schemas.openxmlformats.org/officeDocument/2006/relationships/tags" Target="../tags/tag694.xml"/><Relationship Id="rId49" Type="http://schemas.openxmlformats.org/officeDocument/2006/relationships/tags" Target="../tags/tag707.xml"/><Relationship Id="rId57" Type="http://schemas.openxmlformats.org/officeDocument/2006/relationships/tags" Target="../tags/tag715.xml"/><Relationship Id="rId106" Type="http://schemas.openxmlformats.org/officeDocument/2006/relationships/tags" Target="../tags/tag764.xml"/><Relationship Id="rId114" Type="http://schemas.openxmlformats.org/officeDocument/2006/relationships/tags" Target="../tags/tag772.xml"/><Relationship Id="rId119" Type="http://schemas.openxmlformats.org/officeDocument/2006/relationships/tags" Target="../tags/tag777.xml"/><Relationship Id="rId127" Type="http://schemas.openxmlformats.org/officeDocument/2006/relationships/tags" Target="../tags/tag785.xml"/><Relationship Id="rId10" Type="http://schemas.openxmlformats.org/officeDocument/2006/relationships/tags" Target="../tags/tag668.xml"/><Relationship Id="rId31" Type="http://schemas.openxmlformats.org/officeDocument/2006/relationships/tags" Target="../tags/tag689.xml"/><Relationship Id="rId44" Type="http://schemas.openxmlformats.org/officeDocument/2006/relationships/tags" Target="../tags/tag702.xml"/><Relationship Id="rId52" Type="http://schemas.openxmlformats.org/officeDocument/2006/relationships/tags" Target="../tags/tag710.xml"/><Relationship Id="rId60" Type="http://schemas.openxmlformats.org/officeDocument/2006/relationships/tags" Target="../tags/tag718.xml"/><Relationship Id="rId65" Type="http://schemas.openxmlformats.org/officeDocument/2006/relationships/tags" Target="../tags/tag723.xml"/><Relationship Id="rId73" Type="http://schemas.openxmlformats.org/officeDocument/2006/relationships/tags" Target="../tags/tag731.xml"/><Relationship Id="rId78" Type="http://schemas.openxmlformats.org/officeDocument/2006/relationships/tags" Target="../tags/tag736.xml"/><Relationship Id="rId81" Type="http://schemas.openxmlformats.org/officeDocument/2006/relationships/tags" Target="../tags/tag739.xml"/><Relationship Id="rId86" Type="http://schemas.openxmlformats.org/officeDocument/2006/relationships/tags" Target="../tags/tag744.xml"/><Relationship Id="rId94" Type="http://schemas.openxmlformats.org/officeDocument/2006/relationships/tags" Target="../tags/tag752.xml"/><Relationship Id="rId99" Type="http://schemas.openxmlformats.org/officeDocument/2006/relationships/tags" Target="../tags/tag757.xml"/><Relationship Id="rId101" Type="http://schemas.openxmlformats.org/officeDocument/2006/relationships/tags" Target="../tags/tag759.xml"/><Relationship Id="rId122" Type="http://schemas.openxmlformats.org/officeDocument/2006/relationships/tags" Target="../tags/tag780.xml"/><Relationship Id="rId130" Type="http://schemas.openxmlformats.org/officeDocument/2006/relationships/tags" Target="../tags/tag788.xml"/><Relationship Id="rId135" Type="http://schemas.openxmlformats.org/officeDocument/2006/relationships/tags" Target="../tags/tag793.xml"/><Relationship Id="rId143" Type="http://schemas.openxmlformats.org/officeDocument/2006/relationships/tags" Target="../tags/tag801.xml"/><Relationship Id="rId148" Type="http://schemas.openxmlformats.org/officeDocument/2006/relationships/tags" Target="../tags/tag806.xml"/><Relationship Id="rId151" Type="http://schemas.openxmlformats.org/officeDocument/2006/relationships/tags" Target="../tags/tag809.xml"/><Relationship Id="rId156" Type="http://schemas.openxmlformats.org/officeDocument/2006/relationships/tags" Target="../tags/tag814.xml"/><Relationship Id="rId164" Type="http://schemas.openxmlformats.org/officeDocument/2006/relationships/tags" Target="../tags/tag822.xml"/><Relationship Id="rId169" Type="http://schemas.openxmlformats.org/officeDocument/2006/relationships/tags" Target="../tags/tag827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72" Type="http://schemas.openxmlformats.org/officeDocument/2006/relationships/tags" Target="../tags/tag830.xml"/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39" Type="http://schemas.openxmlformats.org/officeDocument/2006/relationships/tags" Target="../tags/tag697.xml"/><Relationship Id="rId109" Type="http://schemas.openxmlformats.org/officeDocument/2006/relationships/tags" Target="../tags/tag767.xml"/><Relationship Id="rId34" Type="http://schemas.openxmlformats.org/officeDocument/2006/relationships/tags" Target="../tags/tag692.xml"/><Relationship Id="rId50" Type="http://schemas.openxmlformats.org/officeDocument/2006/relationships/tags" Target="../tags/tag708.xml"/><Relationship Id="rId55" Type="http://schemas.openxmlformats.org/officeDocument/2006/relationships/tags" Target="../tags/tag713.xml"/><Relationship Id="rId76" Type="http://schemas.openxmlformats.org/officeDocument/2006/relationships/tags" Target="../tags/tag734.xml"/><Relationship Id="rId97" Type="http://schemas.openxmlformats.org/officeDocument/2006/relationships/tags" Target="../tags/tag755.xml"/><Relationship Id="rId104" Type="http://schemas.openxmlformats.org/officeDocument/2006/relationships/tags" Target="../tags/tag762.xml"/><Relationship Id="rId120" Type="http://schemas.openxmlformats.org/officeDocument/2006/relationships/tags" Target="../tags/tag778.xml"/><Relationship Id="rId125" Type="http://schemas.openxmlformats.org/officeDocument/2006/relationships/tags" Target="../tags/tag783.xml"/><Relationship Id="rId141" Type="http://schemas.openxmlformats.org/officeDocument/2006/relationships/tags" Target="../tags/tag799.xml"/><Relationship Id="rId146" Type="http://schemas.openxmlformats.org/officeDocument/2006/relationships/tags" Target="../tags/tag804.xml"/><Relationship Id="rId167" Type="http://schemas.openxmlformats.org/officeDocument/2006/relationships/tags" Target="../tags/tag825.xml"/><Relationship Id="rId7" Type="http://schemas.openxmlformats.org/officeDocument/2006/relationships/tags" Target="../tags/tag665.xml"/><Relationship Id="rId71" Type="http://schemas.openxmlformats.org/officeDocument/2006/relationships/tags" Target="../tags/tag729.xml"/><Relationship Id="rId92" Type="http://schemas.openxmlformats.org/officeDocument/2006/relationships/tags" Target="../tags/tag750.xml"/><Relationship Id="rId162" Type="http://schemas.openxmlformats.org/officeDocument/2006/relationships/tags" Target="../tags/tag820.xml"/><Relationship Id="rId2" Type="http://schemas.openxmlformats.org/officeDocument/2006/relationships/tags" Target="../tags/tag660.xml"/><Relationship Id="rId29" Type="http://schemas.openxmlformats.org/officeDocument/2006/relationships/tags" Target="../tags/tag687.xml"/><Relationship Id="rId24" Type="http://schemas.openxmlformats.org/officeDocument/2006/relationships/tags" Target="../tags/tag682.xml"/><Relationship Id="rId40" Type="http://schemas.openxmlformats.org/officeDocument/2006/relationships/tags" Target="../tags/tag698.xml"/><Relationship Id="rId45" Type="http://schemas.openxmlformats.org/officeDocument/2006/relationships/tags" Target="../tags/tag703.xml"/><Relationship Id="rId66" Type="http://schemas.openxmlformats.org/officeDocument/2006/relationships/tags" Target="../tags/tag724.xml"/><Relationship Id="rId87" Type="http://schemas.openxmlformats.org/officeDocument/2006/relationships/tags" Target="../tags/tag745.xml"/><Relationship Id="rId110" Type="http://schemas.openxmlformats.org/officeDocument/2006/relationships/tags" Target="../tags/tag768.xml"/><Relationship Id="rId115" Type="http://schemas.openxmlformats.org/officeDocument/2006/relationships/tags" Target="../tags/tag773.xml"/><Relationship Id="rId131" Type="http://schemas.openxmlformats.org/officeDocument/2006/relationships/tags" Target="../tags/tag789.xml"/><Relationship Id="rId136" Type="http://schemas.openxmlformats.org/officeDocument/2006/relationships/tags" Target="../tags/tag794.xml"/><Relationship Id="rId157" Type="http://schemas.openxmlformats.org/officeDocument/2006/relationships/tags" Target="../tags/tag815.xml"/><Relationship Id="rId61" Type="http://schemas.openxmlformats.org/officeDocument/2006/relationships/tags" Target="../tags/tag719.xml"/><Relationship Id="rId82" Type="http://schemas.openxmlformats.org/officeDocument/2006/relationships/tags" Target="../tags/tag740.xml"/><Relationship Id="rId152" Type="http://schemas.openxmlformats.org/officeDocument/2006/relationships/tags" Target="../tags/tag810.xml"/><Relationship Id="rId173" Type="http://schemas.openxmlformats.org/officeDocument/2006/relationships/slideLayout" Target="../slideLayouts/slideLayout1.xml"/><Relationship Id="rId19" Type="http://schemas.openxmlformats.org/officeDocument/2006/relationships/tags" Target="../tags/tag677.xml"/><Relationship Id="rId14" Type="http://schemas.openxmlformats.org/officeDocument/2006/relationships/tags" Target="../tags/tag672.xml"/><Relationship Id="rId30" Type="http://schemas.openxmlformats.org/officeDocument/2006/relationships/tags" Target="../tags/tag688.xml"/><Relationship Id="rId35" Type="http://schemas.openxmlformats.org/officeDocument/2006/relationships/tags" Target="../tags/tag693.xml"/><Relationship Id="rId56" Type="http://schemas.openxmlformats.org/officeDocument/2006/relationships/tags" Target="../tags/tag714.xml"/><Relationship Id="rId77" Type="http://schemas.openxmlformats.org/officeDocument/2006/relationships/tags" Target="../tags/tag735.xml"/><Relationship Id="rId100" Type="http://schemas.openxmlformats.org/officeDocument/2006/relationships/tags" Target="../tags/tag758.xml"/><Relationship Id="rId105" Type="http://schemas.openxmlformats.org/officeDocument/2006/relationships/tags" Target="../tags/tag763.xml"/><Relationship Id="rId126" Type="http://schemas.openxmlformats.org/officeDocument/2006/relationships/tags" Target="../tags/tag784.xml"/><Relationship Id="rId147" Type="http://schemas.openxmlformats.org/officeDocument/2006/relationships/tags" Target="../tags/tag805.xml"/><Relationship Id="rId168" Type="http://schemas.openxmlformats.org/officeDocument/2006/relationships/tags" Target="../tags/tag826.xml"/><Relationship Id="rId8" Type="http://schemas.openxmlformats.org/officeDocument/2006/relationships/tags" Target="../tags/tag666.xml"/><Relationship Id="rId51" Type="http://schemas.openxmlformats.org/officeDocument/2006/relationships/tags" Target="../tags/tag709.xml"/><Relationship Id="rId72" Type="http://schemas.openxmlformats.org/officeDocument/2006/relationships/tags" Target="../tags/tag730.xml"/><Relationship Id="rId93" Type="http://schemas.openxmlformats.org/officeDocument/2006/relationships/tags" Target="../tags/tag751.xml"/><Relationship Id="rId98" Type="http://schemas.openxmlformats.org/officeDocument/2006/relationships/tags" Target="../tags/tag756.xml"/><Relationship Id="rId121" Type="http://schemas.openxmlformats.org/officeDocument/2006/relationships/tags" Target="../tags/tag779.xml"/><Relationship Id="rId142" Type="http://schemas.openxmlformats.org/officeDocument/2006/relationships/tags" Target="../tags/tag800.xml"/><Relationship Id="rId163" Type="http://schemas.openxmlformats.org/officeDocument/2006/relationships/tags" Target="../tags/tag821.xml"/><Relationship Id="rId3" Type="http://schemas.openxmlformats.org/officeDocument/2006/relationships/tags" Target="../tags/tag661.xml"/><Relationship Id="rId25" Type="http://schemas.openxmlformats.org/officeDocument/2006/relationships/tags" Target="../tags/tag683.xml"/><Relationship Id="rId46" Type="http://schemas.openxmlformats.org/officeDocument/2006/relationships/tags" Target="../tags/tag704.xml"/><Relationship Id="rId67" Type="http://schemas.openxmlformats.org/officeDocument/2006/relationships/tags" Target="../tags/tag725.xml"/><Relationship Id="rId116" Type="http://schemas.openxmlformats.org/officeDocument/2006/relationships/tags" Target="../tags/tag774.xml"/><Relationship Id="rId137" Type="http://schemas.openxmlformats.org/officeDocument/2006/relationships/tags" Target="../tags/tag795.xml"/><Relationship Id="rId158" Type="http://schemas.openxmlformats.org/officeDocument/2006/relationships/tags" Target="../tags/tag816.xml"/><Relationship Id="rId20" Type="http://schemas.openxmlformats.org/officeDocument/2006/relationships/tags" Target="../tags/tag678.xml"/><Relationship Id="rId41" Type="http://schemas.openxmlformats.org/officeDocument/2006/relationships/tags" Target="../tags/tag699.xml"/><Relationship Id="rId62" Type="http://schemas.openxmlformats.org/officeDocument/2006/relationships/tags" Target="../tags/tag720.xml"/><Relationship Id="rId83" Type="http://schemas.openxmlformats.org/officeDocument/2006/relationships/tags" Target="../tags/tag741.xml"/><Relationship Id="rId88" Type="http://schemas.openxmlformats.org/officeDocument/2006/relationships/tags" Target="../tags/tag746.xml"/><Relationship Id="rId111" Type="http://schemas.openxmlformats.org/officeDocument/2006/relationships/tags" Target="../tags/tag769.xml"/><Relationship Id="rId132" Type="http://schemas.openxmlformats.org/officeDocument/2006/relationships/tags" Target="../tags/tag790.xml"/><Relationship Id="rId153" Type="http://schemas.openxmlformats.org/officeDocument/2006/relationships/tags" Target="../tags/tag81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47.xml"/><Relationship Id="rId21" Type="http://schemas.openxmlformats.org/officeDocument/2006/relationships/tags" Target="../tags/tag851.xml"/><Relationship Id="rId42" Type="http://schemas.openxmlformats.org/officeDocument/2006/relationships/tags" Target="../tags/tag872.xml"/><Relationship Id="rId63" Type="http://schemas.openxmlformats.org/officeDocument/2006/relationships/tags" Target="../tags/tag893.xml"/><Relationship Id="rId84" Type="http://schemas.openxmlformats.org/officeDocument/2006/relationships/tags" Target="../tags/tag914.xml"/><Relationship Id="rId138" Type="http://schemas.openxmlformats.org/officeDocument/2006/relationships/tags" Target="../tags/tag968.xml"/><Relationship Id="rId159" Type="http://schemas.openxmlformats.org/officeDocument/2006/relationships/tags" Target="../tags/tag989.xml"/><Relationship Id="rId170" Type="http://schemas.openxmlformats.org/officeDocument/2006/relationships/tags" Target="../tags/tag1000.xml"/><Relationship Id="rId191" Type="http://schemas.openxmlformats.org/officeDocument/2006/relationships/tags" Target="../tags/tag1021.xml"/><Relationship Id="rId205" Type="http://schemas.openxmlformats.org/officeDocument/2006/relationships/tags" Target="../tags/tag1035.xml"/><Relationship Id="rId226" Type="http://schemas.openxmlformats.org/officeDocument/2006/relationships/tags" Target="../tags/tag1056.xml"/><Relationship Id="rId247" Type="http://schemas.openxmlformats.org/officeDocument/2006/relationships/tags" Target="../tags/tag1077.xml"/><Relationship Id="rId107" Type="http://schemas.openxmlformats.org/officeDocument/2006/relationships/tags" Target="../tags/tag937.xml"/><Relationship Id="rId268" Type="http://schemas.openxmlformats.org/officeDocument/2006/relationships/tags" Target="../tags/tag1098.xml"/><Relationship Id="rId289" Type="http://schemas.openxmlformats.org/officeDocument/2006/relationships/tags" Target="../tags/tag1119.xml"/><Relationship Id="rId11" Type="http://schemas.openxmlformats.org/officeDocument/2006/relationships/tags" Target="../tags/tag841.xml"/><Relationship Id="rId32" Type="http://schemas.openxmlformats.org/officeDocument/2006/relationships/tags" Target="../tags/tag862.xml"/><Relationship Id="rId53" Type="http://schemas.openxmlformats.org/officeDocument/2006/relationships/tags" Target="../tags/tag883.xml"/><Relationship Id="rId74" Type="http://schemas.openxmlformats.org/officeDocument/2006/relationships/tags" Target="../tags/tag904.xml"/><Relationship Id="rId128" Type="http://schemas.openxmlformats.org/officeDocument/2006/relationships/tags" Target="../tags/tag958.xml"/><Relationship Id="rId149" Type="http://schemas.openxmlformats.org/officeDocument/2006/relationships/tags" Target="../tags/tag979.xml"/><Relationship Id="rId5" Type="http://schemas.openxmlformats.org/officeDocument/2006/relationships/tags" Target="../tags/tag835.xml"/><Relationship Id="rId95" Type="http://schemas.openxmlformats.org/officeDocument/2006/relationships/tags" Target="../tags/tag925.xml"/><Relationship Id="rId160" Type="http://schemas.openxmlformats.org/officeDocument/2006/relationships/tags" Target="../tags/tag990.xml"/><Relationship Id="rId181" Type="http://schemas.openxmlformats.org/officeDocument/2006/relationships/tags" Target="../tags/tag1011.xml"/><Relationship Id="rId216" Type="http://schemas.openxmlformats.org/officeDocument/2006/relationships/tags" Target="../tags/tag1046.xml"/><Relationship Id="rId237" Type="http://schemas.openxmlformats.org/officeDocument/2006/relationships/tags" Target="../tags/tag1067.xml"/><Relationship Id="rId258" Type="http://schemas.openxmlformats.org/officeDocument/2006/relationships/tags" Target="../tags/tag1088.xml"/><Relationship Id="rId279" Type="http://schemas.openxmlformats.org/officeDocument/2006/relationships/tags" Target="../tags/tag1109.xml"/><Relationship Id="rId22" Type="http://schemas.openxmlformats.org/officeDocument/2006/relationships/tags" Target="../tags/tag852.xml"/><Relationship Id="rId43" Type="http://schemas.openxmlformats.org/officeDocument/2006/relationships/tags" Target="../tags/tag873.xml"/><Relationship Id="rId64" Type="http://schemas.openxmlformats.org/officeDocument/2006/relationships/tags" Target="../tags/tag894.xml"/><Relationship Id="rId118" Type="http://schemas.openxmlformats.org/officeDocument/2006/relationships/tags" Target="../tags/tag948.xml"/><Relationship Id="rId139" Type="http://schemas.openxmlformats.org/officeDocument/2006/relationships/tags" Target="../tags/tag969.xml"/><Relationship Id="rId290" Type="http://schemas.openxmlformats.org/officeDocument/2006/relationships/tags" Target="../tags/tag1120.xml"/><Relationship Id="rId85" Type="http://schemas.openxmlformats.org/officeDocument/2006/relationships/tags" Target="../tags/tag915.xml"/><Relationship Id="rId150" Type="http://schemas.openxmlformats.org/officeDocument/2006/relationships/tags" Target="../tags/tag980.xml"/><Relationship Id="rId171" Type="http://schemas.openxmlformats.org/officeDocument/2006/relationships/tags" Target="../tags/tag1001.xml"/><Relationship Id="rId192" Type="http://schemas.openxmlformats.org/officeDocument/2006/relationships/tags" Target="../tags/tag1022.xml"/><Relationship Id="rId206" Type="http://schemas.openxmlformats.org/officeDocument/2006/relationships/tags" Target="../tags/tag1036.xml"/><Relationship Id="rId227" Type="http://schemas.openxmlformats.org/officeDocument/2006/relationships/tags" Target="../tags/tag1057.xml"/><Relationship Id="rId248" Type="http://schemas.openxmlformats.org/officeDocument/2006/relationships/tags" Target="../tags/tag1078.xml"/><Relationship Id="rId269" Type="http://schemas.openxmlformats.org/officeDocument/2006/relationships/tags" Target="../tags/tag1099.xml"/><Relationship Id="rId12" Type="http://schemas.openxmlformats.org/officeDocument/2006/relationships/tags" Target="../tags/tag842.xml"/><Relationship Id="rId33" Type="http://schemas.openxmlformats.org/officeDocument/2006/relationships/tags" Target="../tags/tag863.xml"/><Relationship Id="rId108" Type="http://schemas.openxmlformats.org/officeDocument/2006/relationships/tags" Target="../tags/tag938.xml"/><Relationship Id="rId129" Type="http://schemas.openxmlformats.org/officeDocument/2006/relationships/tags" Target="../tags/tag959.xml"/><Relationship Id="rId280" Type="http://schemas.openxmlformats.org/officeDocument/2006/relationships/tags" Target="../tags/tag1110.xml"/><Relationship Id="rId54" Type="http://schemas.openxmlformats.org/officeDocument/2006/relationships/tags" Target="../tags/tag884.xml"/><Relationship Id="rId75" Type="http://schemas.openxmlformats.org/officeDocument/2006/relationships/tags" Target="../tags/tag905.xml"/><Relationship Id="rId96" Type="http://schemas.openxmlformats.org/officeDocument/2006/relationships/tags" Target="../tags/tag926.xml"/><Relationship Id="rId140" Type="http://schemas.openxmlformats.org/officeDocument/2006/relationships/tags" Target="../tags/tag970.xml"/><Relationship Id="rId161" Type="http://schemas.openxmlformats.org/officeDocument/2006/relationships/tags" Target="../tags/tag991.xml"/><Relationship Id="rId182" Type="http://schemas.openxmlformats.org/officeDocument/2006/relationships/tags" Target="../tags/tag1012.xml"/><Relationship Id="rId217" Type="http://schemas.openxmlformats.org/officeDocument/2006/relationships/tags" Target="../tags/tag1047.xml"/><Relationship Id="rId6" Type="http://schemas.openxmlformats.org/officeDocument/2006/relationships/tags" Target="../tags/tag836.xml"/><Relationship Id="rId238" Type="http://schemas.openxmlformats.org/officeDocument/2006/relationships/tags" Target="../tags/tag1068.xml"/><Relationship Id="rId259" Type="http://schemas.openxmlformats.org/officeDocument/2006/relationships/tags" Target="../tags/tag1089.xml"/><Relationship Id="rId23" Type="http://schemas.openxmlformats.org/officeDocument/2006/relationships/tags" Target="../tags/tag853.xml"/><Relationship Id="rId119" Type="http://schemas.openxmlformats.org/officeDocument/2006/relationships/tags" Target="../tags/tag949.xml"/><Relationship Id="rId270" Type="http://schemas.openxmlformats.org/officeDocument/2006/relationships/tags" Target="../tags/tag1100.xml"/><Relationship Id="rId291" Type="http://schemas.openxmlformats.org/officeDocument/2006/relationships/tags" Target="../tags/tag1121.xml"/><Relationship Id="rId44" Type="http://schemas.openxmlformats.org/officeDocument/2006/relationships/tags" Target="../tags/tag874.xml"/><Relationship Id="rId65" Type="http://schemas.openxmlformats.org/officeDocument/2006/relationships/tags" Target="../tags/tag895.xml"/><Relationship Id="rId86" Type="http://schemas.openxmlformats.org/officeDocument/2006/relationships/tags" Target="../tags/tag916.xml"/><Relationship Id="rId130" Type="http://schemas.openxmlformats.org/officeDocument/2006/relationships/tags" Target="../tags/tag960.xml"/><Relationship Id="rId151" Type="http://schemas.openxmlformats.org/officeDocument/2006/relationships/tags" Target="../tags/tag981.xml"/><Relationship Id="rId172" Type="http://schemas.openxmlformats.org/officeDocument/2006/relationships/tags" Target="../tags/tag1002.xml"/><Relationship Id="rId193" Type="http://schemas.openxmlformats.org/officeDocument/2006/relationships/tags" Target="../tags/tag1023.xml"/><Relationship Id="rId207" Type="http://schemas.openxmlformats.org/officeDocument/2006/relationships/tags" Target="../tags/tag1037.xml"/><Relationship Id="rId228" Type="http://schemas.openxmlformats.org/officeDocument/2006/relationships/tags" Target="../tags/tag1058.xml"/><Relationship Id="rId249" Type="http://schemas.openxmlformats.org/officeDocument/2006/relationships/tags" Target="../tags/tag1079.xml"/><Relationship Id="rId13" Type="http://schemas.openxmlformats.org/officeDocument/2006/relationships/tags" Target="../tags/tag843.xml"/><Relationship Id="rId109" Type="http://schemas.openxmlformats.org/officeDocument/2006/relationships/tags" Target="../tags/tag939.xml"/><Relationship Id="rId260" Type="http://schemas.openxmlformats.org/officeDocument/2006/relationships/tags" Target="../tags/tag1090.xml"/><Relationship Id="rId281" Type="http://schemas.openxmlformats.org/officeDocument/2006/relationships/tags" Target="../tags/tag1111.xml"/><Relationship Id="rId34" Type="http://schemas.openxmlformats.org/officeDocument/2006/relationships/tags" Target="../tags/tag864.xml"/><Relationship Id="rId55" Type="http://schemas.openxmlformats.org/officeDocument/2006/relationships/tags" Target="../tags/tag885.xml"/><Relationship Id="rId76" Type="http://schemas.openxmlformats.org/officeDocument/2006/relationships/tags" Target="../tags/tag906.xml"/><Relationship Id="rId97" Type="http://schemas.openxmlformats.org/officeDocument/2006/relationships/tags" Target="../tags/tag927.xml"/><Relationship Id="rId120" Type="http://schemas.openxmlformats.org/officeDocument/2006/relationships/tags" Target="../tags/tag950.xml"/><Relationship Id="rId141" Type="http://schemas.openxmlformats.org/officeDocument/2006/relationships/tags" Target="../tags/tag971.xml"/><Relationship Id="rId7" Type="http://schemas.openxmlformats.org/officeDocument/2006/relationships/tags" Target="../tags/tag837.xml"/><Relationship Id="rId71" Type="http://schemas.openxmlformats.org/officeDocument/2006/relationships/tags" Target="../tags/tag901.xml"/><Relationship Id="rId92" Type="http://schemas.openxmlformats.org/officeDocument/2006/relationships/tags" Target="../tags/tag922.xml"/><Relationship Id="rId162" Type="http://schemas.openxmlformats.org/officeDocument/2006/relationships/tags" Target="../tags/tag992.xml"/><Relationship Id="rId183" Type="http://schemas.openxmlformats.org/officeDocument/2006/relationships/tags" Target="../tags/tag1013.xml"/><Relationship Id="rId213" Type="http://schemas.openxmlformats.org/officeDocument/2006/relationships/tags" Target="../tags/tag1043.xml"/><Relationship Id="rId218" Type="http://schemas.openxmlformats.org/officeDocument/2006/relationships/tags" Target="../tags/tag1048.xml"/><Relationship Id="rId234" Type="http://schemas.openxmlformats.org/officeDocument/2006/relationships/tags" Target="../tags/tag1064.xml"/><Relationship Id="rId239" Type="http://schemas.openxmlformats.org/officeDocument/2006/relationships/tags" Target="../tags/tag1069.xml"/><Relationship Id="rId2" Type="http://schemas.openxmlformats.org/officeDocument/2006/relationships/tags" Target="../tags/tag832.xml"/><Relationship Id="rId29" Type="http://schemas.openxmlformats.org/officeDocument/2006/relationships/tags" Target="../tags/tag859.xml"/><Relationship Id="rId250" Type="http://schemas.openxmlformats.org/officeDocument/2006/relationships/tags" Target="../tags/tag1080.xml"/><Relationship Id="rId255" Type="http://schemas.openxmlformats.org/officeDocument/2006/relationships/tags" Target="../tags/tag1085.xml"/><Relationship Id="rId271" Type="http://schemas.openxmlformats.org/officeDocument/2006/relationships/tags" Target="../tags/tag1101.xml"/><Relationship Id="rId276" Type="http://schemas.openxmlformats.org/officeDocument/2006/relationships/tags" Target="../tags/tag1106.xml"/><Relationship Id="rId292" Type="http://schemas.openxmlformats.org/officeDocument/2006/relationships/tags" Target="../tags/tag1122.xml"/><Relationship Id="rId24" Type="http://schemas.openxmlformats.org/officeDocument/2006/relationships/tags" Target="../tags/tag854.xml"/><Relationship Id="rId40" Type="http://schemas.openxmlformats.org/officeDocument/2006/relationships/tags" Target="../tags/tag870.xml"/><Relationship Id="rId45" Type="http://schemas.openxmlformats.org/officeDocument/2006/relationships/tags" Target="../tags/tag875.xml"/><Relationship Id="rId66" Type="http://schemas.openxmlformats.org/officeDocument/2006/relationships/tags" Target="../tags/tag896.xml"/><Relationship Id="rId87" Type="http://schemas.openxmlformats.org/officeDocument/2006/relationships/tags" Target="../tags/tag917.xml"/><Relationship Id="rId110" Type="http://schemas.openxmlformats.org/officeDocument/2006/relationships/tags" Target="../tags/tag940.xml"/><Relationship Id="rId115" Type="http://schemas.openxmlformats.org/officeDocument/2006/relationships/tags" Target="../tags/tag945.xml"/><Relationship Id="rId131" Type="http://schemas.openxmlformats.org/officeDocument/2006/relationships/tags" Target="../tags/tag961.xml"/><Relationship Id="rId136" Type="http://schemas.openxmlformats.org/officeDocument/2006/relationships/tags" Target="../tags/tag966.xml"/><Relationship Id="rId157" Type="http://schemas.openxmlformats.org/officeDocument/2006/relationships/tags" Target="../tags/tag987.xml"/><Relationship Id="rId178" Type="http://schemas.openxmlformats.org/officeDocument/2006/relationships/tags" Target="../tags/tag1008.xml"/><Relationship Id="rId61" Type="http://schemas.openxmlformats.org/officeDocument/2006/relationships/tags" Target="../tags/tag891.xml"/><Relationship Id="rId82" Type="http://schemas.openxmlformats.org/officeDocument/2006/relationships/tags" Target="../tags/tag912.xml"/><Relationship Id="rId152" Type="http://schemas.openxmlformats.org/officeDocument/2006/relationships/tags" Target="../tags/tag982.xml"/><Relationship Id="rId173" Type="http://schemas.openxmlformats.org/officeDocument/2006/relationships/tags" Target="../tags/tag1003.xml"/><Relationship Id="rId194" Type="http://schemas.openxmlformats.org/officeDocument/2006/relationships/tags" Target="../tags/tag1024.xml"/><Relationship Id="rId199" Type="http://schemas.openxmlformats.org/officeDocument/2006/relationships/tags" Target="../tags/tag1029.xml"/><Relationship Id="rId203" Type="http://schemas.openxmlformats.org/officeDocument/2006/relationships/tags" Target="../tags/tag1033.xml"/><Relationship Id="rId208" Type="http://schemas.openxmlformats.org/officeDocument/2006/relationships/tags" Target="../tags/tag1038.xml"/><Relationship Id="rId229" Type="http://schemas.openxmlformats.org/officeDocument/2006/relationships/tags" Target="../tags/tag1059.xml"/><Relationship Id="rId19" Type="http://schemas.openxmlformats.org/officeDocument/2006/relationships/tags" Target="../tags/tag849.xml"/><Relationship Id="rId224" Type="http://schemas.openxmlformats.org/officeDocument/2006/relationships/tags" Target="../tags/tag1054.xml"/><Relationship Id="rId240" Type="http://schemas.openxmlformats.org/officeDocument/2006/relationships/tags" Target="../tags/tag1070.xml"/><Relationship Id="rId245" Type="http://schemas.openxmlformats.org/officeDocument/2006/relationships/tags" Target="../tags/tag1075.xml"/><Relationship Id="rId261" Type="http://schemas.openxmlformats.org/officeDocument/2006/relationships/tags" Target="../tags/tag1091.xml"/><Relationship Id="rId266" Type="http://schemas.openxmlformats.org/officeDocument/2006/relationships/tags" Target="../tags/tag1096.xml"/><Relationship Id="rId287" Type="http://schemas.openxmlformats.org/officeDocument/2006/relationships/tags" Target="../tags/tag1117.xml"/><Relationship Id="rId14" Type="http://schemas.openxmlformats.org/officeDocument/2006/relationships/tags" Target="../tags/tag844.xml"/><Relationship Id="rId30" Type="http://schemas.openxmlformats.org/officeDocument/2006/relationships/tags" Target="../tags/tag860.xml"/><Relationship Id="rId35" Type="http://schemas.openxmlformats.org/officeDocument/2006/relationships/tags" Target="../tags/tag865.xml"/><Relationship Id="rId56" Type="http://schemas.openxmlformats.org/officeDocument/2006/relationships/tags" Target="../tags/tag886.xml"/><Relationship Id="rId77" Type="http://schemas.openxmlformats.org/officeDocument/2006/relationships/tags" Target="../tags/tag907.xml"/><Relationship Id="rId100" Type="http://schemas.openxmlformats.org/officeDocument/2006/relationships/tags" Target="../tags/tag930.xml"/><Relationship Id="rId105" Type="http://schemas.openxmlformats.org/officeDocument/2006/relationships/tags" Target="../tags/tag935.xml"/><Relationship Id="rId126" Type="http://schemas.openxmlformats.org/officeDocument/2006/relationships/tags" Target="../tags/tag956.xml"/><Relationship Id="rId147" Type="http://schemas.openxmlformats.org/officeDocument/2006/relationships/tags" Target="../tags/tag977.xml"/><Relationship Id="rId168" Type="http://schemas.openxmlformats.org/officeDocument/2006/relationships/tags" Target="../tags/tag998.xml"/><Relationship Id="rId282" Type="http://schemas.openxmlformats.org/officeDocument/2006/relationships/tags" Target="../tags/tag1112.xml"/><Relationship Id="rId8" Type="http://schemas.openxmlformats.org/officeDocument/2006/relationships/tags" Target="../tags/tag838.xml"/><Relationship Id="rId51" Type="http://schemas.openxmlformats.org/officeDocument/2006/relationships/tags" Target="../tags/tag881.xml"/><Relationship Id="rId72" Type="http://schemas.openxmlformats.org/officeDocument/2006/relationships/tags" Target="../tags/tag902.xml"/><Relationship Id="rId93" Type="http://schemas.openxmlformats.org/officeDocument/2006/relationships/tags" Target="../tags/tag923.xml"/><Relationship Id="rId98" Type="http://schemas.openxmlformats.org/officeDocument/2006/relationships/tags" Target="../tags/tag928.xml"/><Relationship Id="rId121" Type="http://schemas.openxmlformats.org/officeDocument/2006/relationships/tags" Target="../tags/tag951.xml"/><Relationship Id="rId142" Type="http://schemas.openxmlformats.org/officeDocument/2006/relationships/tags" Target="../tags/tag972.xml"/><Relationship Id="rId163" Type="http://schemas.openxmlformats.org/officeDocument/2006/relationships/tags" Target="../tags/tag993.xml"/><Relationship Id="rId184" Type="http://schemas.openxmlformats.org/officeDocument/2006/relationships/tags" Target="../tags/tag1014.xml"/><Relationship Id="rId189" Type="http://schemas.openxmlformats.org/officeDocument/2006/relationships/tags" Target="../tags/tag1019.xml"/><Relationship Id="rId219" Type="http://schemas.openxmlformats.org/officeDocument/2006/relationships/tags" Target="../tags/tag1049.xml"/><Relationship Id="rId3" Type="http://schemas.openxmlformats.org/officeDocument/2006/relationships/tags" Target="../tags/tag833.xml"/><Relationship Id="rId214" Type="http://schemas.openxmlformats.org/officeDocument/2006/relationships/tags" Target="../tags/tag1044.xml"/><Relationship Id="rId230" Type="http://schemas.openxmlformats.org/officeDocument/2006/relationships/tags" Target="../tags/tag1060.xml"/><Relationship Id="rId235" Type="http://schemas.openxmlformats.org/officeDocument/2006/relationships/tags" Target="../tags/tag1065.xml"/><Relationship Id="rId251" Type="http://schemas.openxmlformats.org/officeDocument/2006/relationships/tags" Target="../tags/tag1081.xml"/><Relationship Id="rId256" Type="http://schemas.openxmlformats.org/officeDocument/2006/relationships/tags" Target="../tags/tag1086.xml"/><Relationship Id="rId277" Type="http://schemas.openxmlformats.org/officeDocument/2006/relationships/tags" Target="../tags/tag1107.xml"/><Relationship Id="rId25" Type="http://schemas.openxmlformats.org/officeDocument/2006/relationships/tags" Target="../tags/tag855.xml"/><Relationship Id="rId46" Type="http://schemas.openxmlformats.org/officeDocument/2006/relationships/tags" Target="../tags/tag876.xml"/><Relationship Id="rId67" Type="http://schemas.openxmlformats.org/officeDocument/2006/relationships/tags" Target="../tags/tag897.xml"/><Relationship Id="rId116" Type="http://schemas.openxmlformats.org/officeDocument/2006/relationships/tags" Target="../tags/tag946.xml"/><Relationship Id="rId137" Type="http://schemas.openxmlformats.org/officeDocument/2006/relationships/tags" Target="../tags/tag967.xml"/><Relationship Id="rId158" Type="http://schemas.openxmlformats.org/officeDocument/2006/relationships/tags" Target="../tags/tag988.xml"/><Relationship Id="rId272" Type="http://schemas.openxmlformats.org/officeDocument/2006/relationships/tags" Target="../tags/tag1102.xml"/><Relationship Id="rId293" Type="http://schemas.openxmlformats.org/officeDocument/2006/relationships/tags" Target="../tags/tag1123.xml"/><Relationship Id="rId20" Type="http://schemas.openxmlformats.org/officeDocument/2006/relationships/tags" Target="../tags/tag850.xml"/><Relationship Id="rId41" Type="http://schemas.openxmlformats.org/officeDocument/2006/relationships/tags" Target="../tags/tag871.xml"/><Relationship Id="rId62" Type="http://schemas.openxmlformats.org/officeDocument/2006/relationships/tags" Target="../tags/tag892.xml"/><Relationship Id="rId83" Type="http://schemas.openxmlformats.org/officeDocument/2006/relationships/tags" Target="../tags/tag913.xml"/><Relationship Id="rId88" Type="http://schemas.openxmlformats.org/officeDocument/2006/relationships/tags" Target="../tags/tag918.xml"/><Relationship Id="rId111" Type="http://schemas.openxmlformats.org/officeDocument/2006/relationships/tags" Target="../tags/tag941.xml"/><Relationship Id="rId132" Type="http://schemas.openxmlformats.org/officeDocument/2006/relationships/tags" Target="../tags/tag962.xml"/><Relationship Id="rId153" Type="http://schemas.openxmlformats.org/officeDocument/2006/relationships/tags" Target="../tags/tag983.xml"/><Relationship Id="rId174" Type="http://schemas.openxmlformats.org/officeDocument/2006/relationships/tags" Target="../tags/tag1004.xml"/><Relationship Id="rId179" Type="http://schemas.openxmlformats.org/officeDocument/2006/relationships/tags" Target="../tags/tag1009.xml"/><Relationship Id="rId195" Type="http://schemas.openxmlformats.org/officeDocument/2006/relationships/tags" Target="../tags/tag1025.xml"/><Relationship Id="rId209" Type="http://schemas.openxmlformats.org/officeDocument/2006/relationships/tags" Target="../tags/tag1039.xml"/><Relationship Id="rId190" Type="http://schemas.openxmlformats.org/officeDocument/2006/relationships/tags" Target="../tags/tag1020.xml"/><Relationship Id="rId204" Type="http://schemas.openxmlformats.org/officeDocument/2006/relationships/tags" Target="../tags/tag1034.xml"/><Relationship Id="rId220" Type="http://schemas.openxmlformats.org/officeDocument/2006/relationships/tags" Target="../tags/tag1050.xml"/><Relationship Id="rId225" Type="http://schemas.openxmlformats.org/officeDocument/2006/relationships/tags" Target="../tags/tag1055.xml"/><Relationship Id="rId241" Type="http://schemas.openxmlformats.org/officeDocument/2006/relationships/tags" Target="../tags/tag1071.xml"/><Relationship Id="rId246" Type="http://schemas.openxmlformats.org/officeDocument/2006/relationships/tags" Target="../tags/tag1076.xml"/><Relationship Id="rId267" Type="http://schemas.openxmlformats.org/officeDocument/2006/relationships/tags" Target="../tags/tag1097.xml"/><Relationship Id="rId288" Type="http://schemas.openxmlformats.org/officeDocument/2006/relationships/tags" Target="../tags/tag1118.xml"/><Relationship Id="rId15" Type="http://schemas.openxmlformats.org/officeDocument/2006/relationships/tags" Target="../tags/tag845.xml"/><Relationship Id="rId36" Type="http://schemas.openxmlformats.org/officeDocument/2006/relationships/tags" Target="../tags/tag866.xml"/><Relationship Id="rId57" Type="http://schemas.openxmlformats.org/officeDocument/2006/relationships/tags" Target="../tags/tag887.xml"/><Relationship Id="rId106" Type="http://schemas.openxmlformats.org/officeDocument/2006/relationships/tags" Target="../tags/tag936.xml"/><Relationship Id="rId127" Type="http://schemas.openxmlformats.org/officeDocument/2006/relationships/tags" Target="../tags/tag957.xml"/><Relationship Id="rId262" Type="http://schemas.openxmlformats.org/officeDocument/2006/relationships/tags" Target="../tags/tag1092.xml"/><Relationship Id="rId283" Type="http://schemas.openxmlformats.org/officeDocument/2006/relationships/tags" Target="../tags/tag1113.xml"/><Relationship Id="rId10" Type="http://schemas.openxmlformats.org/officeDocument/2006/relationships/tags" Target="../tags/tag840.xml"/><Relationship Id="rId31" Type="http://schemas.openxmlformats.org/officeDocument/2006/relationships/tags" Target="../tags/tag861.xml"/><Relationship Id="rId52" Type="http://schemas.openxmlformats.org/officeDocument/2006/relationships/tags" Target="../tags/tag882.xml"/><Relationship Id="rId73" Type="http://schemas.openxmlformats.org/officeDocument/2006/relationships/tags" Target="../tags/tag903.xml"/><Relationship Id="rId78" Type="http://schemas.openxmlformats.org/officeDocument/2006/relationships/tags" Target="../tags/tag908.xml"/><Relationship Id="rId94" Type="http://schemas.openxmlformats.org/officeDocument/2006/relationships/tags" Target="../tags/tag924.xml"/><Relationship Id="rId99" Type="http://schemas.openxmlformats.org/officeDocument/2006/relationships/tags" Target="../tags/tag929.xml"/><Relationship Id="rId101" Type="http://schemas.openxmlformats.org/officeDocument/2006/relationships/tags" Target="../tags/tag931.xml"/><Relationship Id="rId122" Type="http://schemas.openxmlformats.org/officeDocument/2006/relationships/tags" Target="../tags/tag952.xml"/><Relationship Id="rId143" Type="http://schemas.openxmlformats.org/officeDocument/2006/relationships/tags" Target="../tags/tag973.xml"/><Relationship Id="rId148" Type="http://schemas.openxmlformats.org/officeDocument/2006/relationships/tags" Target="../tags/tag978.xml"/><Relationship Id="rId164" Type="http://schemas.openxmlformats.org/officeDocument/2006/relationships/tags" Target="../tags/tag994.xml"/><Relationship Id="rId169" Type="http://schemas.openxmlformats.org/officeDocument/2006/relationships/tags" Target="../tags/tag999.xml"/><Relationship Id="rId185" Type="http://schemas.openxmlformats.org/officeDocument/2006/relationships/tags" Target="../tags/tag1015.xml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80" Type="http://schemas.openxmlformats.org/officeDocument/2006/relationships/tags" Target="../tags/tag1010.xml"/><Relationship Id="rId210" Type="http://schemas.openxmlformats.org/officeDocument/2006/relationships/tags" Target="../tags/tag1040.xml"/><Relationship Id="rId215" Type="http://schemas.openxmlformats.org/officeDocument/2006/relationships/tags" Target="../tags/tag1045.xml"/><Relationship Id="rId236" Type="http://schemas.openxmlformats.org/officeDocument/2006/relationships/tags" Target="../tags/tag1066.xml"/><Relationship Id="rId257" Type="http://schemas.openxmlformats.org/officeDocument/2006/relationships/tags" Target="../tags/tag1087.xml"/><Relationship Id="rId278" Type="http://schemas.openxmlformats.org/officeDocument/2006/relationships/tags" Target="../tags/tag1108.xml"/><Relationship Id="rId26" Type="http://schemas.openxmlformats.org/officeDocument/2006/relationships/tags" Target="../tags/tag856.xml"/><Relationship Id="rId231" Type="http://schemas.openxmlformats.org/officeDocument/2006/relationships/tags" Target="../tags/tag1061.xml"/><Relationship Id="rId252" Type="http://schemas.openxmlformats.org/officeDocument/2006/relationships/tags" Target="../tags/tag1082.xml"/><Relationship Id="rId273" Type="http://schemas.openxmlformats.org/officeDocument/2006/relationships/tags" Target="../tags/tag1103.xml"/><Relationship Id="rId294" Type="http://schemas.openxmlformats.org/officeDocument/2006/relationships/tags" Target="../tags/tag1124.xml"/><Relationship Id="rId47" Type="http://schemas.openxmlformats.org/officeDocument/2006/relationships/tags" Target="../tags/tag877.xml"/><Relationship Id="rId68" Type="http://schemas.openxmlformats.org/officeDocument/2006/relationships/tags" Target="../tags/tag898.xml"/><Relationship Id="rId89" Type="http://schemas.openxmlformats.org/officeDocument/2006/relationships/tags" Target="../tags/tag919.xml"/><Relationship Id="rId112" Type="http://schemas.openxmlformats.org/officeDocument/2006/relationships/tags" Target="../tags/tag942.xml"/><Relationship Id="rId133" Type="http://schemas.openxmlformats.org/officeDocument/2006/relationships/tags" Target="../tags/tag963.xml"/><Relationship Id="rId154" Type="http://schemas.openxmlformats.org/officeDocument/2006/relationships/tags" Target="../tags/tag984.xml"/><Relationship Id="rId175" Type="http://schemas.openxmlformats.org/officeDocument/2006/relationships/tags" Target="../tags/tag1005.xml"/><Relationship Id="rId196" Type="http://schemas.openxmlformats.org/officeDocument/2006/relationships/tags" Target="../tags/tag1026.xml"/><Relationship Id="rId200" Type="http://schemas.openxmlformats.org/officeDocument/2006/relationships/tags" Target="../tags/tag1030.xml"/><Relationship Id="rId16" Type="http://schemas.openxmlformats.org/officeDocument/2006/relationships/tags" Target="../tags/tag846.xml"/><Relationship Id="rId221" Type="http://schemas.openxmlformats.org/officeDocument/2006/relationships/tags" Target="../tags/tag1051.xml"/><Relationship Id="rId242" Type="http://schemas.openxmlformats.org/officeDocument/2006/relationships/tags" Target="../tags/tag1072.xml"/><Relationship Id="rId263" Type="http://schemas.openxmlformats.org/officeDocument/2006/relationships/tags" Target="../tags/tag1093.xml"/><Relationship Id="rId284" Type="http://schemas.openxmlformats.org/officeDocument/2006/relationships/tags" Target="../tags/tag1114.xml"/><Relationship Id="rId37" Type="http://schemas.openxmlformats.org/officeDocument/2006/relationships/tags" Target="../tags/tag867.xml"/><Relationship Id="rId58" Type="http://schemas.openxmlformats.org/officeDocument/2006/relationships/tags" Target="../tags/tag888.xml"/><Relationship Id="rId79" Type="http://schemas.openxmlformats.org/officeDocument/2006/relationships/tags" Target="../tags/tag909.xml"/><Relationship Id="rId102" Type="http://schemas.openxmlformats.org/officeDocument/2006/relationships/tags" Target="../tags/tag932.xml"/><Relationship Id="rId123" Type="http://schemas.openxmlformats.org/officeDocument/2006/relationships/tags" Target="../tags/tag953.xml"/><Relationship Id="rId144" Type="http://schemas.openxmlformats.org/officeDocument/2006/relationships/tags" Target="../tags/tag974.xml"/><Relationship Id="rId90" Type="http://schemas.openxmlformats.org/officeDocument/2006/relationships/tags" Target="../tags/tag920.xml"/><Relationship Id="rId165" Type="http://schemas.openxmlformats.org/officeDocument/2006/relationships/tags" Target="../tags/tag995.xml"/><Relationship Id="rId186" Type="http://schemas.openxmlformats.org/officeDocument/2006/relationships/tags" Target="../tags/tag1016.xml"/><Relationship Id="rId211" Type="http://schemas.openxmlformats.org/officeDocument/2006/relationships/tags" Target="../tags/tag1041.xml"/><Relationship Id="rId232" Type="http://schemas.openxmlformats.org/officeDocument/2006/relationships/tags" Target="../tags/tag1062.xml"/><Relationship Id="rId253" Type="http://schemas.openxmlformats.org/officeDocument/2006/relationships/tags" Target="../tags/tag1083.xml"/><Relationship Id="rId274" Type="http://schemas.openxmlformats.org/officeDocument/2006/relationships/tags" Target="../tags/tag1104.xml"/><Relationship Id="rId295" Type="http://schemas.openxmlformats.org/officeDocument/2006/relationships/tags" Target="../tags/tag1125.xml"/><Relationship Id="rId27" Type="http://schemas.openxmlformats.org/officeDocument/2006/relationships/tags" Target="../tags/tag857.xml"/><Relationship Id="rId48" Type="http://schemas.openxmlformats.org/officeDocument/2006/relationships/tags" Target="../tags/tag878.xml"/><Relationship Id="rId69" Type="http://schemas.openxmlformats.org/officeDocument/2006/relationships/tags" Target="../tags/tag899.xml"/><Relationship Id="rId113" Type="http://schemas.openxmlformats.org/officeDocument/2006/relationships/tags" Target="../tags/tag943.xml"/><Relationship Id="rId134" Type="http://schemas.openxmlformats.org/officeDocument/2006/relationships/tags" Target="../tags/tag964.xml"/><Relationship Id="rId80" Type="http://schemas.openxmlformats.org/officeDocument/2006/relationships/tags" Target="../tags/tag910.xml"/><Relationship Id="rId155" Type="http://schemas.openxmlformats.org/officeDocument/2006/relationships/tags" Target="../tags/tag985.xml"/><Relationship Id="rId176" Type="http://schemas.openxmlformats.org/officeDocument/2006/relationships/tags" Target="../tags/tag1006.xml"/><Relationship Id="rId197" Type="http://schemas.openxmlformats.org/officeDocument/2006/relationships/tags" Target="../tags/tag1027.xml"/><Relationship Id="rId201" Type="http://schemas.openxmlformats.org/officeDocument/2006/relationships/tags" Target="../tags/tag1031.xml"/><Relationship Id="rId222" Type="http://schemas.openxmlformats.org/officeDocument/2006/relationships/tags" Target="../tags/tag1052.xml"/><Relationship Id="rId243" Type="http://schemas.openxmlformats.org/officeDocument/2006/relationships/tags" Target="../tags/tag1073.xml"/><Relationship Id="rId264" Type="http://schemas.openxmlformats.org/officeDocument/2006/relationships/tags" Target="../tags/tag1094.xml"/><Relationship Id="rId285" Type="http://schemas.openxmlformats.org/officeDocument/2006/relationships/tags" Target="../tags/tag1115.xml"/><Relationship Id="rId17" Type="http://schemas.openxmlformats.org/officeDocument/2006/relationships/tags" Target="../tags/tag847.xml"/><Relationship Id="rId38" Type="http://schemas.openxmlformats.org/officeDocument/2006/relationships/tags" Target="../tags/tag868.xml"/><Relationship Id="rId59" Type="http://schemas.openxmlformats.org/officeDocument/2006/relationships/tags" Target="../tags/tag889.xml"/><Relationship Id="rId103" Type="http://schemas.openxmlformats.org/officeDocument/2006/relationships/tags" Target="../tags/tag933.xml"/><Relationship Id="rId124" Type="http://schemas.openxmlformats.org/officeDocument/2006/relationships/tags" Target="../tags/tag954.xml"/><Relationship Id="rId70" Type="http://schemas.openxmlformats.org/officeDocument/2006/relationships/tags" Target="../tags/tag900.xml"/><Relationship Id="rId91" Type="http://schemas.openxmlformats.org/officeDocument/2006/relationships/tags" Target="../tags/tag921.xml"/><Relationship Id="rId145" Type="http://schemas.openxmlformats.org/officeDocument/2006/relationships/tags" Target="../tags/tag975.xml"/><Relationship Id="rId166" Type="http://schemas.openxmlformats.org/officeDocument/2006/relationships/tags" Target="../tags/tag996.xml"/><Relationship Id="rId187" Type="http://schemas.openxmlformats.org/officeDocument/2006/relationships/tags" Target="../tags/tag1017.xml"/><Relationship Id="rId1" Type="http://schemas.openxmlformats.org/officeDocument/2006/relationships/tags" Target="../tags/tag831.xml"/><Relationship Id="rId212" Type="http://schemas.openxmlformats.org/officeDocument/2006/relationships/tags" Target="../tags/tag1042.xml"/><Relationship Id="rId233" Type="http://schemas.openxmlformats.org/officeDocument/2006/relationships/tags" Target="../tags/tag1063.xml"/><Relationship Id="rId254" Type="http://schemas.openxmlformats.org/officeDocument/2006/relationships/tags" Target="../tags/tag1084.xml"/><Relationship Id="rId28" Type="http://schemas.openxmlformats.org/officeDocument/2006/relationships/tags" Target="../tags/tag858.xml"/><Relationship Id="rId49" Type="http://schemas.openxmlformats.org/officeDocument/2006/relationships/tags" Target="../tags/tag879.xml"/><Relationship Id="rId114" Type="http://schemas.openxmlformats.org/officeDocument/2006/relationships/tags" Target="../tags/tag944.xml"/><Relationship Id="rId275" Type="http://schemas.openxmlformats.org/officeDocument/2006/relationships/tags" Target="../tags/tag1105.xml"/><Relationship Id="rId296" Type="http://schemas.openxmlformats.org/officeDocument/2006/relationships/slideLayout" Target="../slideLayouts/slideLayout1.xml"/><Relationship Id="rId60" Type="http://schemas.openxmlformats.org/officeDocument/2006/relationships/tags" Target="../tags/tag890.xml"/><Relationship Id="rId81" Type="http://schemas.openxmlformats.org/officeDocument/2006/relationships/tags" Target="../tags/tag911.xml"/><Relationship Id="rId135" Type="http://schemas.openxmlformats.org/officeDocument/2006/relationships/tags" Target="../tags/tag965.xml"/><Relationship Id="rId156" Type="http://schemas.openxmlformats.org/officeDocument/2006/relationships/tags" Target="../tags/tag986.xml"/><Relationship Id="rId177" Type="http://schemas.openxmlformats.org/officeDocument/2006/relationships/tags" Target="../tags/tag1007.xml"/><Relationship Id="rId198" Type="http://schemas.openxmlformats.org/officeDocument/2006/relationships/tags" Target="../tags/tag1028.xml"/><Relationship Id="rId202" Type="http://schemas.openxmlformats.org/officeDocument/2006/relationships/tags" Target="../tags/tag1032.xml"/><Relationship Id="rId223" Type="http://schemas.openxmlformats.org/officeDocument/2006/relationships/tags" Target="../tags/tag1053.xml"/><Relationship Id="rId244" Type="http://schemas.openxmlformats.org/officeDocument/2006/relationships/tags" Target="../tags/tag1074.xml"/><Relationship Id="rId18" Type="http://schemas.openxmlformats.org/officeDocument/2006/relationships/tags" Target="../tags/tag848.xml"/><Relationship Id="rId39" Type="http://schemas.openxmlformats.org/officeDocument/2006/relationships/tags" Target="../tags/tag869.xml"/><Relationship Id="rId265" Type="http://schemas.openxmlformats.org/officeDocument/2006/relationships/tags" Target="../tags/tag1095.xml"/><Relationship Id="rId286" Type="http://schemas.openxmlformats.org/officeDocument/2006/relationships/tags" Target="../tags/tag1116.xml"/><Relationship Id="rId50" Type="http://schemas.openxmlformats.org/officeDocument/2006/relationships/tags" Target="../tags/tag880.xml"/><Relationship Id="rId104" Type="http://schemas.openxmlformats.org/officeDocument/2006/relationships/tags" Target="../tags/tag934.xml"/><Relationship Id="rId125" Type="http://schemas.openxmlformats.org/officeDocument/2006/relationships/tags" Target="../tags/tag955.xml"/><Relationship Id="rId146" Type="http://schemas.openxmlformats.org/officeDocument/2006/relationships/tags" Target="../tags/tag976.xml"/><Relationship Id="rId167" Type="http://schemas.openxmlformats.org/officeDocument/2006/relationships/tags" Target="../tags/tag997.xml"/><Relationship Id="rId188" Type="http://schemas.openxmlformats.org/officeDocument/2006/relationships/tags" Target="../tags/tag101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151.xml"/><Relationship Id="rId117" Type="http://schemas.openxmlformats.org/officeDocument/2006/relationships/tags" Target="../tags/tag1242.xml"/><Relationship Id="rId21" Type="http://schemas.openxmlformats.org/officeDocument/2006/relationships/tags" Target="../tags/tag1146.xml"/><Relationship Id="rId42" Type="http://schemas.openxmlformats.org/officeDocument/2006/relationships/tags" Target="../tags/tag1167.xml"/><Relationship Id="rId47" Type="http://schemas.openxmlformats.org/officeDocument/2006/relationships/tags" Target="../tags/tag1172.xml"/><Relationship Id="rId63" Type="http://schemas.openxmlformats.org/officeDocument/2006/relationships/tags" Target="../tags/tag1188.xml"/><Relationship Id="rId68" Type="http://schemas.openxmlformats.org/officeDocument/2006/relationships/tags" Target="../tags/tag1193.xml"/><Relationship Id="rId84" Type="http://schemas.openxmlformats.org/officeDocument/2006/relationships/tags" Target="../tags/tag1209.xml"/><Relationship Id="rId89" Type="http://schemas.openxmlformats.org/officeDocument/2006/relationships/tags" Target="../tags/tag1214.xml"/><Relationship Id="rId112" Type="http://schemas.openxmlformats.org/officeDocument/2006/relationships/tags" Target="../tags/tag1237.xml"/><Relationship Id="rId133" Type="http://schemas.openxmlformats.org/officeDocument/2006/relationships/tags" Target="../tags/tag1258.xml"/><Relationship Id="rId138" Type="http://schemas.openxmlformats.org/officeDocument/2006/relationships/tags" Target="../tags/tag1263.xml"/><Relationship Id="rId154" Type="http://schemas.openxmlformats.org/officeDocument/2006/relationships/tags" Target="../tags/tag1279.xml"/><Relationship Id="rId159" Type="http://schemas.openxmlformats.org/officeDocument/2006/relationships/tags" Target="../tags/tag1284.xml"/><Relationship Id="rId170" Type="http://schemas.openxmlformats.org/officeDocument/2006/relationships/tags" Target="../tags/tag1295.xml"/><Relationship Id="rId16" Type="http://schemas.openxmlformats.org/officeDocument/2006/relationships/tags" Target="../tags/tag1141.xml"/><Relationship Id="rId107" Type="http://schemas.openxmlformats.org/officeDocument/2006/relationships/tags" Target="../tags/tag1232.xml"/><Relationship Id="rId11" Type="http://schemas.openxmlformats.org/officeDocument/2006/relationships/tags" Target="../tags/tag1136.xml"/><Relationship Id="rId32" Type="http://schemas.openxmlformats.org/officeDocument/2006/relationships/tags" Target="../tags/tag1157.xml"/><Relationship Id="rId37" Type="http://schemas.openxmlformats.org/officeDocument/2006/relationships/tags" Target="../tags/tag1162.xml"/><Relationship Id="rId53" Type="http://schemas.openxmlformats.org/officeDocument/2006/relationships/tags" Target="../tags/tag1178.xml"/><Relationship Id="rId58" Type="http://schemas.openxmlformats.org/officeDocument/2006/relationships/tags" Target="../tags/tag1183.xml"/><Relationship Id="rId74" Type="http://schemas.openxmlformats.org/officeDocument/2006/relationships/tags" Target="../tags/tag1199.xml"/><Relationship Id="rId79" Type="http://schemas.openxmlformats.org/officeDocument/2006/relationships/tags" Target="../tags/tag1204.xml"/><Relationship Id="rId102" Type="http://schemas.openxmlformats.org/officeDocument/2006/relationships/tags" Target="../tags/tag1227.xml"/><Relationship Id="rId123" Type="http://schemas.openxmlformats.org/officeDocument/2006/relationships/tags" Target="../tags/tag1248.xml"/><Relationship Id="rId128" Type="http://schemas.openxmlformats.org/officeDocument/2006/relationships/tags" Target="../tags/tag1253.xml"/><Relationship Id="rId144" Type="http://schemas.openxmlformats.org/officeDocument/2006/relationships/tags" Target="../tags/tag1269.xml"/><Relationship Id="rId149" Type="http://schemas.openxmlformats.org/officeDocument/2006/relationships/tags" Target="../tags/tag1274.xml"/><Relationship Id="rId5" Type="http://schemas.openxmlformats.org/officeDocument/2006/relationships/tags" Target="../tags/tag1130.xml"/><Relationship Id="rId90" Type="http://schemas.openxmlformats.org/officeDocument/2006/relationships/tags" Target="../tags/tag1215.xml"/><Relationship Id="rId95" Type="http://schemas.openxmlformats.org/officeDocument/2006/relationships/tags" Target="../tags/tag1220.xml"/><Relationship Id="rId160" Type="http://schemas.openxmlformats.org/officeDocument/2006/relationships/tags" Target="../tags/tag1285.xml"/><Relationship Id="rId165" Type="http://schemas.openxmlformats.org/officeDocument/2006/relationships/tags" Target="../tags/tag1290.xml"/><Relationship Id="rId22" Type="http://schemas.openxmlformats.org/officeDocument/2006/relationships/tags" Target="../tags/tag1147.xml"/><Relationship Id="rId27" Type="http://schemas.openxmlformats.org/officeDocument/2006/relationships/tags" Target="../tags/tag1152.xml"/><Relationship Id="rId43" Type="http://schemas.openxmlformats.org/officeDocument/2006/relationships/tags" Target="../tags/tag1168.xml"/><Relationship Id="rId48" Type="http://schemas.openxmlformats.org/officeDocument/2006/relationships/tags" Target="../tags/tag1173.xml"/><Relationship Id="rId64" Type="http://schemas.openxmlformats.org/officeDocument/2006/relationships/tags" Target="../tags/tag1189.xml"/><Relationship Id="rId69" Type="http://schemas.openxmlformats.org/officeDocument/2006/relationships/tags" Target="../tags/tag1194.xml"/><Relationship Id="rId113" Type="http://schemas.openxmlformats.org/officeDocument/2006/relationships/tags" Target="../tags/tag1238.xml"/><Relationship Id="rId118" Type="http://schemas.openxmlformats.org/officeDocument/2006/relationships/tags" Target="../tags/tag1243.xml"/><Relationship Id="rId134" Type="http://schemas.openxmlformats.org/officeDocument/2006/relationships/tags" Target="../tags/tag1259.xml"/><Relationship Id="rId139" Type="http://schemas.openxmlformats.org/officeDocument/2006/relationships/tags" Target="../tags/tag1264.xml"/><Relationship Id="rId80" Type="http://schemas.openxmlformats.org/officeDocument/2006/relationships/tags" Target="../tags/tag1205.xml"/><Relationship Id="rId85" Type="http://schemas.openxmlformats.org/officeDocument/2006/relationships/tags" Target="../tags/tag1210.xml"/><Relationship Id="rId150" Type="http://schemas.openxmlformats.org/officeDocument/2006/relationships/tags" Target="../tags/tag1275.xml"/><Relationship Id="rId155" Type="http://schemas.openxmlformats.org/officeDocument/2006/relationships/tags" Target="../tags/tag1280.xml"/><Relationship Id="rId171" Type="http://schemas.openxmlformats.org/officeDocument/2006/relationships/tags" Target="../tags/tag1296.xml"/><Relationship Id="rId12" Type="http://schemas.openxmlformats.org/officeDocument/2006/relationships/tags" Target="../tags/tag1137.xml"/><Relationship Id="rId17" Type="http://schemas.openxmlformats.org/officeDocument/2006/relationships/tags" Target="../tags/tag1142.xml"/><Relationship Id="rId33" Type="http://schemas.openxmlformats.org/officeDocument/2006/relationships/tags" Target="../tags/tag1158.xml"/><Relationship Id="rId38" Type="http://schemas.openxmlformats.org/officeDocument/2006/relationships/tags" Target="../tags/tag1163.xml"/><Relationship Id="rId59" Type="http://schemas.openxmlformats.org/officeDocument/2006/relationships/tags" Target="../tags/tag1184.xml"/><Relationship Id="rId103" Type="http://schemas.openxmlformats.org/officeDocument/2006/relationships/tags" Target="../tags/tag1228.xml"/><Relationship Id="rId108" Type="http://schemas.openxmlformats.org/officeDocument/2006/relationships/tags" Target="../tags/tag1233.xml"/><Relationship Id="rId124" Type="http://schemas.openxmlformats.org/officeDocument/2006/relationships/tags" Target="../tags/tag1249.xml"/><Relationship Id="rId129" Type="http://schemas.openxmlformats.org/officeDocument/2006/relationships/tags" Target="../tags/tag1254.xml"/><Relationship Id="rId54" Type="http://schemas.openxmlformats.org/officeDocument/2006/relationships/tags" Target="../tags/tag1179.xml"/><Relationship Id="rId70" Type="http://schemas.openxmlformats.org/officeDocument/2006/relationships/tags" Target="../tags/tag1195.xml"/><Relationship Id="rId75" Type="http://schemas.openxmlformats.org/officeDocument/2006/relationships/tags" Target="../tags/tag1200.xml"/><Relationship Id="rId91" Type="http://schemas.openxmlformats.org/officeDocument/2006/relationships/tags" Target="../tags/tag1216.xml"/><Relationship Id="rId96" Type="http://schemas.openxmlformats.org/officeDocument/2006/relationships/tags" Target="../tags/tag1221.xml"/><Relationship Id="rId140" Type="http://schemas.openxmlformats.org/officeDocument/2006/relationships/tags" Target="../tags/tag1265.xml"/><Relationship Id="rId145" Type="http://schemas.openxmlformats.org/officeDocument/2006/relationships/tags" Target="../tags/tag1270.xml"/><Relationship Id="rId161" Type="http://schemas.openxmlformats.org/officeDocument/2006/relationships/tags" Target="../tags/tag1286.xml"/><Relationship Id="rId166" Type="http://schemas.openxmlformats.org/officeDocument/2006/relationships/tags" Target="../tags/tag1291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15" Type="http://schemas.openxmlformats.org/officeDocument/2006/relationships/tags" Target="../tags/tag1140.xml"/><Relationship Id="rId23" Type="http://schemas.openxmlformats.org/officeDocument/2006/relationships/tags" Target="../tags/tag1148.xml"/><Relationship Id="rId28" Type="http://schemas.openxmlformats.org/officeDocument/2006/relationships/tags" Target="../tags/tag1153.xml"/><Relationship Id="rId36" Type="http://schemas.openxmlformats.org/officeDocument/2006/relationships/tags" Target="../tags/tag1161.xml"/><Relationship Id="rId49" Type="http://schemas.openxmlformats.org/officeDocument/2006/relationships/tags" Target="../tags/tag1174.xml"/><Relationship Id="rId57" Type="http://schemas.openxmlformats.org/officeDocument/2006/relationships/tags" Target="../tags/tag1182.xml"/><Relationship Id="rId106" Type="http://schemas.openxmlformats.org/officeDocument/2006/relationships/tags" Target="../tags/tag1231.xml"/><Relationship Id="rId114" Type="http://schemas.openxmlformats.org/officeDocument/2006/relationships/tags" Target="../tags/tag1239.xml"/><Relationship Id="rId119" Type="http://schemas.openxmlformats.org/officeDocument/2006/relationships/tags" Target="../tags/tag1244.xml"/><Relationship Id="rId127" Type="http://schemas.openxmlformats.org/officeDocument/2006/relationships/tags" Target="../tags/tag1252.xml"/><Relationship Id="rId10" Type="http://schemas.openxmlformats.org/officeDocument/2006/relationships/tags" Target="../tags/tag1135.xml"/><Relationship Id="rId31" Type="http://schemas.openxmlformats.org/officeDocument/2006/relationships/tags" Target="../tags/tag1156.xml"/><Relationship Id="rId44" Type="http://schemas.openxmlformats.org/officeDocument/2006/relationships/tags" Target="../tags/tag1169.xml"/><Relationship Id="rId52" Type="http://schemas.openxmlformats.org/officeDocument/2006/relationships/tags" Target="../tags/tag1177.xml"/><Relationship Id="rId60" Type="http://schemas.openxmlformats.org/officeDocument/2006/relationships/tags" Target="../tags/tag1185.xml"/><Relationship Id="rId65" Type="http://schemas.openxmlformats.org/officeDocument/2006/relationships/tags" Target="../tags/tag1190.xml"/><Relationship Id="rId73" Type="http://schemas.openxmlformats.org/officeDocument/2006/relationships/tags" Target="../tags/tag1198.xml"/><Relationship Id="rId78" Type="http://schemas.openxmlformats.org/officeDocument/2006/relationships/tags" Target="../tags/tag1203.xml"/><Relationship Id="rId81" Type="http://schemas.openxmlformats.org/officeDocument/2006/relationships/tags" Target="../tags/tag1206.xml"/><Relationship Id="rId86" Type="http://schemas.openxmlformats.org/officeDocument/2006/relationships/tags" Target="../tags/tag1211.xml"/><Relationship Id="rId94" Type="http://schemas.openxmlformats.org/officeDocument/2006/relationships/tags" Target="../tags/tag1219.xml"/><Relationship Id="rId99" Type="http://schemas.openxmlformats.org/officeDocument/2006/relationships/tags" Target="../tags/tag1224.xml"/><Relationship Id="rId101" Type="http://schemas.openxmlformats.org/officeDocument/2006/relationships/tags" Target="../tags/tag1226.xml"/><Relationship Id="rId122" Type="http://schemas.openxmlformats.org/officeDocument/2006/relationships/tags" Target="../tags/tag1247.xml"/><Relationship Id="rId130" Type="http://schemas.openxmlformats.org/officeDocument/2006/relationships/tags" Target="../tags/tag1255.xml"/><Relationship Id="rId135" Type="http://schemas.openxmlformats.org/officeDocument/2006/relationships/tags" Target="../tags/tag1260.xml"/><Relationship Id="rId143" Type="http://schemas.openxmlformats.org/officeDocument/2006/relationships/tags" Target="../tags/tag1268.xml"/><Relationship Id="rId148" Type="http://schemas.openxmlformats.org/officeDocument/2006/relationships/tags" Target="../tags/tag1273.xml"/><Relationship Id="rId151" Type="http://schemas.openxmlformats.org/officeDocument/2006/relationships/tags" Target="../tags/tag1276.xml"/><Relationship Id="rId156" Type="http://schemas.openxmlformats.org/officeDocument/2006/relationships/tags" Target="../tags/tag1281.xml"/><Relationship Id="rId164" Type="http://schemas.openxmlformats.org/officeDocument/2006/relationships/tags" Target="../tags/tag1289.xml"/><Relationship Id="rId169" Type="http://schemas.openxmlformats.org/officeDocument/2006/relationships/tags" Target="../tags/tag1294.xml"/><Relationship Id="rId4" Type="http://schemas.openxmlformats.org/officeDocument/2006/relationships/tags" Target="../tags/tag1129.xml"/><Relationship Id="rId9" Type="http://schemas.openxmlformats.org/officeDocument/2006/relationships/tags" Target="../tags/tag1134.xml"/><Relationship Id="rId172" Type="http://schemas.openxmlformats.org/officeDocument/2006/relationships/tags" Target="../tags/tag1297.xml"/><Relationship Id="rId13" Type="http://schemas.openxmlformats.org/officeDocument/2006/relationships/tags" Target="../tags/tag1138.xml"/><Relationship Id="rId18" Type="http://schemas.openxmlformats.org/officeDocument/2006/relationships/tags" Target="../tags/tag1143.xml"/><Relationship Id="rId39" Type="http://schemas.openxmlformats.org/officeDocument/2006/relationships/tags" Target="../tags/tag1164.xml"/><Relationship Id="rId109" Type="http://schemas.openxmlformats.org/officeDocument/2006/relationships/tags" Target="../tags/tag1234.xml"/><Relationship Id="rId34" Type="http://schemas.openxmlformats.org/officeDocument/2006/relationships/tags" Target="../tags/tag1159.xml"/><Relationship Id="rId50" Type="http://schemas.openxmlformats.org/officeDocument/2006/relationships/tags" Target="../tags/tag1175.xml"/><Relationship Id="rId55" Type="http://schemas.openxmlformats.org/officeDocument/2006/relationships/tags" Target="../tags/tag1180.xml"/><Relationship Id="rId76" Type="http://schemas.openxmlformats.org/officeDocument/2006/relationships/tags" Target="../tags/tag1201.xml"/><Relationship Id="rId97" Type="http://schemas.openxmlformats.org/officeDocument/2006/relationships/tags" Target="../tags/tag1222.xml"/><Relationship Id="rId104" Type="http://schemas.openxmlformats.org/officeDocument/2006/relationships/tags" Target="../tags/tag1229.xml"/><Relationship Id="rId120" Type="http://schemas.openxmlformats.org/officeDocument/2006/relationships/tags" Target="../tags/tag1245.xml"/><Relationship Id="rId125" Type="http://schemas.openxmlformats.org/officeDocument/2006/relationships/tags" Target="../tags/tag1250.xml"/><Relationship Id="rId141" Type="http://schemas.openxmlformats.org/officeDocument/2006/relationships/tags" Target="../tags/tag1266.xml"/><Relationship Id="rId146" Type="http://schemas.openxmlformats.org/officeDocument/2006/relationships/tags" Target="../tags/tag1271.xml"/><Relationship Id="rId167" Type="http://schemas.openxmlformats.org/officeDocument/2006/relationships/tags" Target="../tags/tag1292.xml"/><Relationship Id="rId7" Type="http://schemas.openxmlformats.org/officeDocument/2006/relationships/tags" Target="../tags/tag1132.xml"/><Relationship Id="rId71" Type="http://schemas.openxmlformats.org/officeDocument/2006/relationships/tags" Target="../tags/tag1196.xml"/><Relationship Id="rId92" Type="http://schemas.openxmlformats.org/officeDocument/2006/relationships/tags" Target="../tags/tag1217.xml"/><Relationship Id="rId162" Type="http://schemas.openxmlformats.org/officeDocument/2006/relationships/tags" Target="../tags/tag1287.xml"/><Relationship Id="rId2" Type="http://schemas.openxmlformats.org/officeDocument/2006/relationships/tags" Target="../tags/tag1127.xml"/><Relationship Id="rId29" Type="http://schemas.openxmlformats.org/officeDocument/2006/relationships/tags" Target="../tags/tag1154.xml"/><Relationship Id="rId24" Type="http://schemas.openxmlformats.org/officeDocument/2006/relationships/tags" Target="../tags/tag1149.xml"/><Relationship Id="rId40" Type="http://schemas.openxmlformats.org/officeDocument/2006/relationships/tags" Target="../tags/tag1165.xml"/><Relationship Id="rId45" Type="http://schemas.openxmlformats.org/officeDocument/2006/relationships/tags" Target="../tags/tag1170.xml"/><Relationship Id="rId66" Type="http://schemas.openxmlformats.org/officeDocument/2006/relationships/tags" Target="../tags/tag1191.xml"/><Relationship Id="rId87" Type="http://schemas.openxmlformats.org/officeDocument/2006/relationships/tags" Target="../tags/tag1212.xml"/><Relationship Id="rId110" Type="http://schemas.openxmlformats.org/officeDocument/2006/relationships/tags" Target="../tags/tag1235.xml"/><Relationship Id="rId115" Type="http://schemas.openxmlformats.org/officeDocument/2006/relationships/tags" Target="../tags/tag1240.xml"/><Relationship Id="rId131" Type="http://schemas.openxmlformats.org/officeDocument/2006/relationships/tags" Target="../tags/tag1256.xml"/><Relationship Id="rId136" Type="http://schemas.openxmlformats.org/officeDocument/2006/relationships/tags" Target="../tags/tag1261.xml"/><Relationship Id="rId157" Type="http://schemas.openxmlformats.org/officeDocument/2006/relationships/tags" Target="../tags/tag1282.xml"/><Relationship Id="rId61" Type="http://schemas.openxmlformats.org/officeDocument/2006/relationships/tags" Target="../tags/tag1186.xml"/><Relationship Id="rId82" Type="http://schemas.openxmlformats.org/officeDocument/2006/relationships/tags" Target="../tags/tag1207.xml"/><Relationship Id="rId152" Type="http://schemas.openxmlformats.org/officeDocument/2006/relationships/tags" Target="../tags/tag1277.xml"/><Relationship Id="rId173" Type="http://schemas.openxmlformats.org/officeDocument/2006/relationships/tags" Target="../tags/tag1298.xml"/><Relationship Id="rId19" Type="http://schemas.openxmlformats.org/officeDocument/2006/relationships/tags" Target="../tags/tag1144.xml"/><Relationship Id="rId14" Type="http://schemas.openxmlformats.org/officeDocument/2006/relationships/tags" Target="../tags/tag1139.xml"/><Relationship Id="rId30" Type="http://schemas.openxmlformats.org/officeDocument/2006/relationships/tags" Target="../tags/tag1155.xml"/><Relationship Id="rId35" Type="http://schemas.openxmlformats.org/officeDocument/2006/relationships/tags" Target="../tags/tag1160.xml"/><Relationship Id="rId56" Type="http://schemas.openxmlformats.org/officeDocument/2006/relationships/tags" Target="../tags/tag1181.xml"/><Relationship Id="rId77" Type="http://schemas.openxmlformats.org/officeDocument/2006/relationships/tags" Target="../tags/tag1202.xml"/><Relationship Id="rId100" Type="http://schemas.openxmlformats.org/officeDocument/2006/relationships/tags" Target="../tags/tag1225.xml"/><Relationship Id="rId105" Type="http://schemas.openxmlformats.org/officeDocument/2006/relationships/tags" Target="../tags/tag1230.xml"/><Relationship Id="rId126" Type="http://schemas.openxmlformats.org/officeDocument/2006/relationships/tags" Target="../tags/tag1251.xml"/><Relationship Id="rId147" Type="http://schemas.openxmlformats.org/officeDocument/2006/relationships/tags" Target="../tags/tag1272.xml"/><Relationship Id="rId168" Type="http://schemas.openxmlformats.org/officeDocument/2006/relationships/tags" Target="../tags/tag1293.xml"/><Relationship Id="rId8" Type="http://schemas.openxmlformats.org/officeDocument/2006/relationships/tags" Target="../tags/tag1133.xml"/><Relationship Id="rId51" Type="http://schemas.openxmlformats.org/officeDocument/2006/relationships/tags" Target="../tags/tag1176.xml"/><Relationship Id="rId72" Type="http://schemas.openxmlformats.org/officeDocument/2006/relationships/tags" Target="../tags/tag1197.xml"/><Relationship Id="rId93" Type="http://schemas.openxmlformats.org/officeDocument/2006/relationships/tags" Target="../tags/tag1218.xml"/><Relationship Id="rId98" Type="http://schemas.openxmlformats.org/officeDocument/2006/relationships/tags" Target="../tags/tag1223.xml"/><Relationship Id="rId121" Type="http://schemas.openxmlformats.org/officeDocument/2006/relationships/tags" Target="../tags/tag1246.xml"/><Relationship Id="rId142" Type="http://schemas.openxmlformats.org/officeDocument/2006/relationships/tags" Target="../tags/tag1267.xml"/><Relationship Id="rId163" Type="http://schemas.openxmlformats.org/officeDocument/2006/relationships/tags" Target="../tags/tag1288.xml"/><Relationship Id="rId3" Type="http://schemas.openxmlformats.org/officeDocument/2006/relationships/tags" Target="../tags/tag1128.xml"/><Relationship Id="rId25" Type="http://schemas.openxmlformats.org/officeDocument/2006/relationships/tags" Target="../tags/tag1150.xml"/><Relationship Id="rId46" Type="http://schemas.openxmlformats.org/officeDocument/2006/relationships/tags" Target="../tags/tag1171.xml"/><Relationship Id="rId67" Type="http://schemas.openxmlformats.org/officeDocument/2006/relationships/tags" Target="../tags/tag1192.xml"/><Relationship Id="rId116" Type="http://schemas.openxmlformats.org/officeDocument/2006/relationships/tags" Target="../tags/tag1241.xml"/><Relationship Id="rId137" Type="http://schemas.openxmlformats.org/officeDocument/2006/relationships/tags" Target="../tags/tag1262.xml"/><Relationship Id="rId158" Type="http://schemas.openxmlformats.org/officeDocument/2006/relationships/tags" Target="../tags/tag1283.xml"/><Relationship Id="rId20" Type="http://schemas.openxmlformats.org/officeDocument/2006/relationships/tags" Target="../tags/tag1145.xml"/><Relationship Id="rId41" Type="http://schemas.openxmlformats.org/officeDocument/2006/relationships/tags" Target="../tags/tag1166.xml"/><Relationship Id="rId62" Type="http://schemas.openxmlformats.org/officeDocument/2006/relationships/tags" Target="../tags/tag1187.xml"/><Relationship Id="rId83" Type="http://schemas.openxmlformats.org/officeDocument/2006/relationships/tags" Target="../tags/tag1208.xml"/><Relationship Id="rId88" Type="http://schemas.openxmlformats.org/officeDocument/2006/relationships/tags" Target="../tags/tag1213.xml"/><Relationship Id="rId111" Type="http://schemas.openxmlformats.org/officeDocument/2006/relationships/tags" Target="../tags/tag1236.xml"/><Relationship Id="rId132" Type="http://schemas.openxmlformats.org/officeDocument/2006/relationships/tags" Target="../tags/tag1257.xml"/><Relationship Id="rId153" Type="http://schemas.openxmlformats.org/officeDocument/2006/relationships/tags" Target="../tags/tag1278.xml"/><Relationship Id="rId17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324.xml"/><Relationship Id="rId117" Type="http://schemas.openxmlformats.org/officeDocument/2006/relationships/tags" Target="../tags/tag1415.xml"/><Relationship Id="rId21" Type="http://schemas.openxmlformats.org/officeDocument/2006/relationships/tags" Target="../tags/tag1319.xml"/><Relationship Id="rId42" Type="http://schemas.openxmlformats.org/officeDocument/2006/relationships/tags" Target="../tags/tag1340.xml"/><Relationship Id="rId47" Type="http://schemas.openxmlformats.org/officeDocument/2006/relationships/tags" Target="../tags/tag1345.xml"/><Relationship Id="rId63" Type="http://schemas.openxmlformats.org/officeDocument/2006/relationships/tags" Target="../tags/tag1361.xml"/><Relationship Id="rId68" Type="http://schemas.openxmlformats.org/officeDocument/2006/relationships/tags" Target="../tags/tag1366.xml"/><Relationship Id="rId84" Type="http://schemas.openxmlformats.org/officeDocument/2006/relationships/tags" Target="../tags/tag1382.xml"/><Relationship Id="rId89" Type="http://schemas.openxmlformats.org/officeDocument/2006/relationships/tags" Target="../tags/tag1387.xml"/><Relationship Id="rId112" Type="http://schemas.openxmlformats.org/officeDocument/2006/relationships/tags" Target="../tags/tag1410.xml"/><Relationship Id="rId133" Type="http://schemas.openxmlformats.org/officeDocument/2006/relationships/tags" Target="../tags/tag1431.xml"/><Relationship Id="rId138" Type="http://schemas.openxmlformats.org/officeDocument/2006/relationships/tags" Target="../tags/tag1436.xml"/><Relationship Id="rId154" Type="http://schemas.openxmlformats.org/officeDocument/2006/relationships/tags" Target="../tags/tag1452.xml"/><Relationship Id="rId159" Type="http://schemas.openxmlformats.org/officeDocument/2006/relationships/tags" Target="../tags/tag1457.xml"/><Relationship Id="rId16" Type="http://schemas.openxmlformats.org/officeDocument/2006/relationships/tags" Target="../tags/tag1314.xml"/><Relationship Id="rId107" Type="http://schemas.openxmlformats.org/officeDocument/2006/relationships/tags" Target="../tags/tag1405.xml"/><Relationship Id="rId11" Type="http://schemas.openxmlformats.org/officeDocument/2006/relationships/tags" Target="../tags/tag1309.xml"/><Relationship Id="rId32" Type="http://schemas.openxmlformats.org/officeDocument/2006/relationships/tags" Target="../tags/tag1330.xml"/><Relationship Id="rId37" Type="http://schemas.openxmlformats.org/officeDocument/2006/relationships/tags" Target="../tags/tag1335.xml"/><Relationship Id="rId53" Type="http://schemas.openxmlformats.org/officeDocument/2006/relationships/tags" Target="../tags/tag1351.xml"/><Relationship Id="rId58" Type="http://schemas.openxmlformats.org/officeDocument/2006/relationships/tags" Target="../tags/tag1356.xml"/><Relationship Id="rId74" Type="http://schemas.openxmlformats.org/officeDocument/2006/relationships/tags" Target="../tags/tag1372.xml"/><Relationship Id="rId79" Type="http://schemas.openxmlformats.org/officeDocument/2006/relationships/tags" Target="../tags/tag1377.xml"/><Relationship Id="rId102" Type="http://schemas.openxmlformats.org/officeDocument/2006/relationships/tags" Target="../tags/tag1400.xml"/><Relationship Id="rId123" Type="http://schemas.openxmlformats.org/officeDocument/2006/relationships/tags" Target="../tags/tag1421.xml"/><Relationship Id="rId128" Type="http://schemas.openxmlformats.org/officeDocument/2006/relationships/tags" Target="../tags/tag1426.xml"/><Relationship Id="rId144" Type="http://schemas.openxmlformats.org/officeDocument/2006/relationships/tags" Target="../tags/tag1442.xml"/><Relationship Id="rId149" Type="http://schemas.openxmlformats.org/officeDocument/2006/relationships/tags" Target="../tags/tag1447.xml"/><Relationship Id="rId5" Type="http://schemas.openxmlformats.org/officeDocument/2006/relationships/tags" Target="../tags/tag1303.xml"/><Relationship Id="rId90" Type="http://schemas.openxmlformats.org/officeDocument/2006/relationships/tags" Target="../tags/tag1388.xml"/><Relationship Id="rId95" Type="http://schemas.openxmlformats.org/officeDocument/2006/relationships/tags" Target="../tags/tag1393.xml"/><Relationship Id="rId160" Type="http://schemas.openxmlformats.org/officeDocument/2006/relationships/tags" Target="../tags/tag1458.xml"/><Relationship Id="rId22" Type="http://schemas.openxmlformats.org/officeDocument/2006/relationships/tags" Target="../tags/tag1320.xml"/><Relationship Id="rId27" Type="http://schemas.openxmlformats.org/officeDocument/2006/relationships/tags" Target="../tags/tag1325.xml"/><Relationship Id="rId43" Type="http://schemas.openxmlformats.org/officeDocument/2006/relationships/tags" Target="../tags/tag1341.xml"/><Relationship Id="rId48" Type="http://schemas.openxmlformats.org/officeDocument/2006/relationships/tags" Target="../tags/tag1346.xml"/><Relationship Id="rId64" Type="http://schemas.openxmlformats.org/officeDocument/2006/relationships/tags" Target="../tags/tag1362.xml"/><Relationship Id="rId69" Type="http://schemas.openxmlformats.org/officeDocument/2006/relationships/tags" Target="../tags/tag1367.xml"/><Relationship Id="rId113" Type="http://schemas.openxmlformats.org/officeDocument/2006/relationships/tags" Target="../tags/tag1411.xml"/><Relationship Id="rId118" Type="http://schemas.openxmlformats.org/officeDocument/2006/relationships/tags" Target="../tags/tag1416.xml"/><Relationship Id="rId134" Type="http://schemas.openxmlformats.org/officeDocument/2006/relationships/tags" Target="../tags/tag1432.xml"/><Relationship Id="rId139" Type="http://schemas.openxmlformats.org/officeDocument/2006/relationships/tags" Target="../tags/tag1437.xml"/><Relationship Id="rId80" Type="http://schemas.openxmlformats.org/officeDocument/2006/relationships/tags" Target="../tags/tag1378.xml"/><Relationship Id="rId85" Type="http://schemas.openxmlformats.org/officeDocument/2006/relationships/tags" Target="../tags/tag1383.xml"/><Relationship Id="rId150" Type="http://schemas.openxmlformats.org/officeDocument/2006/relationships/tags" Target="../tags/tag1448.xml"/><Relationship Id="rId155" Type="http://schemas.openxmlformats.org/officeDocument/2006/relationships/tags" Target="../tags/tag1453.xml"/><Relationship Id="rId12" Type="http://schemas.openxmlformats.org/officeDocument/2006/relationships/tags" Target="../tags/tag1310.xml"/><Relationship Id="rId17" Type="http://schemas.openxmlformats.org/officeDocument/2006/relationships/tags" Target="../tags/tag1315.xml"/><Relationship Id="rId33" Type="http://schemas.openxmlformats.org/officeDocument/2006/relationships/tags" Target="../tags/tag1331.xml"/><Relationship Id="rId38" Type="http://schemas.openxmlformats.org/officeDocument/2006/relationships/tags" Target="../tags/tag1336.xml"/><Relationship Id="rId59" Type="http://schemas.openxmlformats.org/officeDocument/2006/relationships/tags" Target="../tags/tag1357.xml"/><Relationship Id="rId103" Type="http://schemas.openxmlformats.org/officeDocument/2006/relationships/tags" Target="../tags/tag1401.xml"/><Relationship Id="rId108" Type="http://schemas.openxmlformats.org/officeDocument/2006/relationships/tags" Target="../tags/tag1406.xml"/><Relationship Id="rId124" Type="http://schemas.openxmlformats.org/officeDocument/2006/relationships/tags" Target="../tags/tag1422.xml"/><Relationship Id="rId129" Type="http://schemas.openxmlformats.org/officeDocument/2006/relationships/tags" Target="../tags/tag1427.xml"/><Relationship Id="rId54" Type="http://schemas.openxmlformats.org/officeDocument/2006/relationships/tags" Target="../tags/tag1352.xml"/><Relationship Id="rId70" Type="http://schemas.openxmlformats.org/officeDocument/2006/relationships/tags" Target="../tags/tag1368.xml"/><Relationship Id="rId75" Type="http://schemas.openxmlformats.org/officeDocument/2006/relationships/tags" Target="../tags/tag1373.xml"/><Relationship Id="rId91" Type="http://schemas.openxmlformats.org/officeDocument/2006/relationships/tags" Target="../tags/tag1389.xml"/><Relationship Id="rId96" Type="http://schemas.openxmlformats.org/officeDocument/2006/relationships/tags" Target="../tags/tag1394.xml"/><Relationship Id="rId140" Type="http://schemas.openxmlformats.org/officeDocument/2006/relationships/tags" Target="../tags/tag1438.xml"/><Relationship Id="rId145" Type="http://schemas.openxmlformats.org/officeDocument/2006/relationships/tags" Target="../tags/tag1443.xml"/><Relationship Id="rId161" Type="http://schemas.openxmlformats.org/officeDocument/2006/relationships/tags" Target="../tags/tag1459.xml"/><Relationship Id="rId1" Type="http://schemas.openxmlformats.org/officeDocument/2006/relationships/tags" Target="../tags/tag1299.xml"/><Relationship Id="rId6" Type="http://schemas.openxmlformats.org/officeDocument/2006/relationships/tags" Target="../tags/tag1304.xml"/><Relationship Id="rId15" Type="http://schemas.openxmlformats.org/officeDocument/2006/relationships/tags" Target="../tags/tag1313.xml"/><Relationship Id="rId23" Type="http://schemas.openxmlformats.org/officeDocument/2006/relationships/tags" Target="../tags/tag1321.xml"/><Relationship Id="rId28" Type="http://schemas.openxmlformats.org/officeDocument/2006/relationships/tags" Target="../tags/tag1326.xml"/><Relationship Id="rId36" Type="http://schemas.openxmlformats.org/officeDocument/2006/relationships/tags" Target="../tags/tag1334.xml"/><Relationship Id="rId49" Type="http://schemas.openxmlformats.org/officeDocument/2006/relationships/tags" Target="../tags/tag1347.xml"/><Relationship Id="rId57" Type="http://schemas.openxmlformats.org/officeDocument/2006/relationships/tags" Target="../tags/tag1355.xml"/><Relationship Id="rId106" Type="http://schemas.openxmlformats.org/officeDocument/2006/relationships/tags" Target="../tags/tag1404.xml"/><Relationship Id="rId114" Type="http://schemas.openxmlformats.org/officeDocument/2006/relationships/tags" Target="../tags/tag1412.xml"/><Relationship Id="rId119" Type="http://schemas.openxmlformats.org/officeDocument/2006/relationships/tags" Target="../tags/tag1417.xml"/><Relationship Id="rId127" Type="http://schemas.openxmlformats.org/officeDocument/2006/relationships/tags" Target="../tags/tag1425.xml"/><Relationship Id="rId10" Type="http://schemas.openxmlformats.org/officeDocument/2006/relationships/tags" Target="../tags/tag1308.xml"/><Relationship Id="rId31" Type="http://schemas.openxmlformats.org/officeDocument/2006/relationships/tags" Target="../tags/tag1329.xml"/><Relationship Id="rId44" Type="http://schemas.openxmlformats.org/officeDocument/2006/relationships/tags" Target="../tags/tag1342.xml"/><Relationship Id="rId52" Type="http://schemas.openxmlformats.org/officeDocument/2006/relationships/tags" Target="../tags/tag1350.xml"/><Relationship Id="rId60" Type="http://schemas.openxmlformats.org/officeDocument/2006/relationships/tags" Target="../tags/tag1358.xml"/><Relationship Id="rId65" Type="http://schemas.openxmlformats.org/officeDocument/2006/relationships/tags" Target="../tags/tag1363.xml"/><Relationship Id="rId73" Type="http://schemas.openxmlformats.org/officeDocument/2006/relationships/tags" Target="../tags/tag1371.xml"/><Relationship Id="rId78" Type="http://schemas.openxmlformats.org/officeDocument/2006/relationships/tags" Target="../tags/tag1376.xml"/><Relationship Id="rId81" Type="http://schemas.openxmlformats.org/officeDocument/2006/relationships/tags" Target="../tags/tag1379.xml"/><Relationship Id="rId86" Type="http://schemas.openxmlformats.org/officeDocument/2006/relationships/tags" Target="../tags/tag1384.xml"/><Relationship Id="rId94" Type="http://schemas.openxmlformats.org/officeDocument/2006/relationships/tags" Target="../tags/tag1392.xml"/><Relationship Id="rId99" Type="http://schemas.openxmlformats.org/officeDocument/2006/relationships/tags" Target="../tags/tag1397.xml"/><Relationship Id="rId101" Type="http://schemas.openxmlformats.org/officeDocument/2006/relationships/tags" Target="../tags/tag1399.xml"/><Relationship Id="rId122" Type="http://schemas.openxmlformats.org/officeDocument/2006/relationships/tags" Target="../tags/tag1420.xml"/><Relationship Id="rId130" Type="http://schemas.openxmlformats.org/officeDocument/2006/relationships/tags" Target="../tags/tag1428.xml"/><Relationship Id="rId135" Type="http://schemas.openxmlformats.org/officeDocument/2006/relationships/tags" Target="../tags/tag1433.xml"/><Relationship Id="rId143" Type="http://schemas.openxmlformats.org/officeDocument/2006/relationships/tags" Target="../tags/tag1441.xml"/><Relationship Id="rId148" Type="http://schemas.openxmlformats.org/officeDocument/2006/relationships/tags" Target="../tags/tag1446.xml"/><Relationship Id="rId151" Type="http://schemas.openxmlformats.org/officeDocument/2006/relationships/tags" Target="../tags/tag1449.xml"/><Relationship Id="rId156" Type="http://schemas.openxmlformats.org/officeDocument/2006/relationships/tags" Target="../tags/tag1454.xml"/><Relationship Id="rId4" Type="http://schemas.openxmlformats.org/officeDocument/2006/relationships/tags" Target="../tags/tag1302.xml"/><Relationship Id="rId9" Type="http://schemas.openxmlformats.org/officeDocument/2006/relationships/tags" Target="../tags/tag1307.xml"/><Relationship Id="rId13" Type="http://schemas.openxmlformats.org/officeDocument/2006/relationships/tags" Target="../tags/tag1311.xml"/><Relationship Id="rId18" Type="http://schemas.openxmlformats.org/officeDocument/2006/relationships/tags" Target="../tags/tag1316.xml"/><Relationship Id="rId39" Type="http://schemas.openxmlformats.org/officeDocument/2006/relationships/tags" Target="../tags/tag1337.xml"/><Relationship Id="rId109" Type="http://schemas.openxmlformats.org/officeDocument/2006/relationships/tags" Target="../tags/tag1407.xml"/><Relationship Id="rId34" Type="http://schemas.openxmlformats.org/officeDocument/2006/relationships/tags" Target="../tags/tag1332.xml"/><Relationship Id="rId50" Type="http://schemas.openxmlformats.org/officeDocument/2006/relationships/tags" Target="../tags/tag1348.xml"/><Relationship Id="rId55" Type="http://schemas.openxmlformats.org/officeDocument/2006/relationships/tags" Target="../tags/tag1353.xml"/><Relationship Id="rId76" Type="http://schemas.openxmlformats.org/officeDocument/2006/relationships/tags" Target="../tags/tag1374.xml"/><Relationship Id="rId97" Type="http://schemas.openxmlformats.org/officeDocument/2006/relationships/tags" Target="../tags/tag1395.xml"/><Relationship Id="rId104" Type="http://schemas.openxmlformats.org/officeDocument/2006/relationships/tags" Target="../tags/tag1402.xml"/><Relationship Id="rId120" Type="http://schemas.openxmlformats.org/officeDocument/2006/relationships/tags" Target="../tags/tag1418.xml"/><Relationship Id="rId125" Type="http://schemas.openxmlformats.org/officeDocument/2006/relationships/tags" Target="../tags/tag1423.xml"/><Relationship Id="rId141" Type="http://schemas.openxmlformats.org/officeDocument/2006/relationships/tags" Target="../tags/tag1439.xml"/><Relationship Id="rId146" Type="http://schemas.openxmlformats.org/officeDocument/2006/relationships/tags" Target="../tags/tag1444.xml"/><Relationship Id="rId7" Type="http://schemas.openxmlformats.org/officeDocument/2006/relationships/tags" Target="../tags/tag1305.xml"/><Relationship Id="rId71" Type="http://schemas.openxmlformats.org/officeDocument/2006/relationships/tags" Target="../tags/tag1369.xml"/><Relationship Id="rId92" Type="http://schemas.openxmlformats.org/officeDocument/2006/relationships/tags" Target="../tags/tag1390.xml"/><Relationship Id="rId162" Type="http://schemas.openxmlformats.org/officeDocument/2006/relationships/tags" Target="../tags/tag1460.xml"/><Relationship Id="rId2" Type="http://schemas.openxmlformats.org/officeDocument/2006/relationships/tags" Target="../tags/tag1300.xml"/><Relationship Id="rId29" Type="http://schemas.openxmlformats.org/officeDocument/2006/relationships/tags" Target="../tags/tag1327.xml"/><Relationship Id="rId24" Type="http://schemas.openxmlformats.org/officeDocument/2006/relationships/tags" Target="../tags/tag1322.xml"/><Relationship Id="rId40" Type="http://schemas.openxmlformats.org/officeDocument/2006/relationships/tags" Target="../tags/tag1338.xml"/><Relationship Id="rId45" Type="http://schemas.openxmlformats.org/officeDocument/2006/relationships/tags" Target="../tags/tag1343.xml"/><Relationship Id="rId66" Type="http://schemas.openxmlformats.org/officeDocument/2006/relationships/tags" Target="../tags/tag1364.xml"/><Relationship Id="rId87" Type="http://schemas.openxmlformats.org/officeDocument/2006/relationships/tags" Target="../tags/tag1385.xml"/><Relationship Id="rId110" Type="http://schemas.openxmlformats.org/officeDocument/2006/relationships/tags" Target="../tags/tag1408.xml"/><Relationship Id="rId115" Type="http://schemas.openxmlformats.org/officeDocument/2006/relationships/tags" Target="../tags/tag1413.xml"/><Relationship Id="rId131" Type="http://schemas.openxmlformats.org/officeDocument/2006/relationships/tags" Target="../tags/tag1429.xml"/><Relationship Id="rId136" Type="http://schemas.openxmlformats.org/officeDocument/2006/relationships/tags" Target="../tags/tag1434.xml"/><Relationship Id="rId157" Type="http://schemas.openxmlformats.org/officeDocument/2006/relationships/tags" Target="../tags/tag1455.xml"/><Relationship Id="rId61" Type="http://schemas.openxmlformats.org/officeDocument/2006/relationships/tags" Target="../tags/tag1359.xml"/><Relationship Id="rId82" Type="http://schemas.openxmlformats.org/officeDocument/2006/relationships/tags" Target="../tags/tag1380.xml"/><Relationship Id="rId152" Type="http://schemas.openxmlformats.org/officeDocument/2006/relationships/tags" Target="../tags/tag1450.xml"/><Relationship Id="rId19" Type="http://schemas.openxmlformats.org/officeDocument/2006/relationships/tags" Target="../tags/tag1317.xml"/><Relationship Id="rId14" Type="http://schemas.openxmlformats.org/officeDocument/2006/relationships/tags" Target="../tags/tag1312.xml"/><Relationship Id="rId30" Type="http://schemas.openxmlformats.org/officeDocument/2006/relationships/tags" Target="../tags/tag1328.xml"/><Relationship Id="rId35" Type="http://schemas.openxmlformats.org/officeDocument/2006/relationships/tags" Target="../tags/tag1333.xml"/><Relationship Id="rId56" Type="http://schemas.openxmlformats.org/officeDocument/2006/relationships/tags" Target="../tags/tag1354.xml"/><Relationship Id="rId77" Type="http://schemas.openxmlformats.org/officeDocument/2006/relationships/tags" Target="../tags/tag1375.xml"/><Relationship Id="rId100" Type="http://schemas.openxmlformats.org/officeDocument/2006/relationships/tags" Target="../tags/tag1398.xml"/><Relationship Id="rId105" Type="http://schemas.openxmlformats.org/officeDocument/2006/relationships/tags" Target="../tags/tag1403.xml"/><Relationship Id="rId126" Type="http://schemas.openxmlformats.org/officeDocument/2006/relationships/tags" Target="../tags/tag1424.xml"/><Relationship Id="rId147" Type="http://schemas.openxmlformats.org/officeDocument/2006/relationships/tags" Target="../tags/tag1445.xml"/><Relationship Id="rId8" Type="http://schemas.openxmlformats.org/officeDocument/2006/relationships/tags" Target="../tags/tag1306.xml"/><Relationship Id="rId51" Type="http://schemas.openxmlformats.org/officeDocument/2006/relationships/tags" Target="../tags/tag1349.xml"/><Relationship Id="rId72" Type="http://schemas.openxmlformats.org/officeDocument/2006/relationships/tags" Target="../tags/tag1370.xml"/><Relationship Id="rId93" Type="http://schemas.openxmlformats.org/officeDocument/2006/relationships/tags" Target="../tags/tag1391.xml"/><Relationship Id="rId98" Type="http://schemas.openxmlformats.org/officeDocument/2006/relationships/tags" Target="../tags/tag1396.xml"/><Relationship Id="rId121" Type="http://schemas.openxmlformats.org/officeDocument/2006/relationships/tags" Target="../tags/tag1419.xml"/><Relationship Id="rId142" Type="http://schemas.openxmlformats.org/officeDocument/2006/relationships/tags" Target="../tags/tag1440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1301.xml"/><Relationship Id="rId25" Type="http://schemas.openxmlformats.org/officeDocument/2006/relationships/tags" Target="../tags/tag1323.xml"/><Relationship Id="rId46" Type="http://schemas.openxmlformats.org/officeDocument/2006/relationships/tags" Target="../tags/tag1344.xml"/><Relationship Id="rId67" Type="http://schemas.openxmlformats.org/officeDocument/2006/relationships/tags" Target="../tags/tag1365.xml"/><Relationship Id="rId116" Type="http://schemas.openxmlformats.org/officeDocument/2006/relationships/tags" Target="../tags/tag1414.xml"/><Relationship Id="rId137" Type="http://schemas.openxmlformats.org/officeDocument/2006/relationships/tags" Target="../tags/tag1435.xml"/><Relationship Id="rId158" Type="http://schemas.openxmlformats.org/officeDocument/2006/relationships/tags" Target="../tags/tag1456.xml"/><Relationship Id="rId20" Type="http://schemas.openxmlformats.org/officeDocument/2006/relationships/tags" Target="../tags/tag1318.xml"/><Relationship Id="rId41" Type="http://schemas.openxmlformats.org/officeDocument/2006/relationships/tags" Target="../tags/tag1339.xml"/><Relationship Id="rId62" Type="http://schemas.openxmlformats.org/officeDocument/2006/relationships/tags" Target="../tags/tag1360.xml"/><Relationship Id="rId83" Type="http://schemas.openxmlformats.org/officeDocument/2006/relationships/tags" Target="../tags/tag1381.xml"/><Relationship Id="rId88" Type="http://schemas.openxmlformats.org/officeDocument/2006/relationships/tags" Target="../tags/tag1386.xml"/><Relationship Id="rId111" Type="http://schemas.openxmlformats.org/officeDocument/2006/relationships/tags" Target="../tags/tag1409.xml"/><Relationship Id="rId132" Type="http://schemas.openxmlformats.org/officeDocument/2006/relationships/tags" Target="../tags/tag1430.xml"/><Relationship Id="rId153" Type="http://schemas.openxmlformats.org/officeDocument/2006/relationships/tags" Target="../tags/tag145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86.xml"/><Relationship Id="rId117" Type="http://schemas.openxmlformats.org/officeDocument/2006/relationships/tags" Target="../tags/tag1577.xml"/><Relationship Id="rId21" Type="http://schemas.openxmlformats.org/officeDocument/2006/relationships/tags" Target="../tags/tag1481.xml"/><Relationship Id="rId42" Type="http://schemas.openxmlformats.org/officeDocument/2006/relationships/tags" Target="../tags/tag1502.xml"/><Relationship Id="rId47" Type="http://schemas.openxmlformats.org/officeDocument/2006/relationships/tags" Target="../tags/tag1507.xml"/><Relationship Id="rId63" Type="http://schemas.openxmlformats.org/officeDocument/2006/relationships/tags" Target="../tags/tag1523.xml"/><Relationship Id="rId68" Type="http://schemas.openxmlformats.org/officeDocument/2006/relationships/tags" Target="../tags/tag1528.xml"/><Relationship Id="rId84" Type="http://schemas.openxmlformats.org/officeDocument/2006/relationships/tags" Target="../tags/tag1544.xml"/><Relationship Id="rId89" Type="http://schemas.openxmlformats.org/officeDocument/2006/relationships/tags" Target="../tags/tag1549.xml"/><Relationship Id="rId112" Type="http://schemas.openxmlformats.org/officeDocument/2006/relationships/tags" Target="../tags/tag1572.xml"/><Relationship Id="rId16" Type="http://schemas.openxmlformats.org/officeDocument/2006/relationships/tags" Target="../tags/tag1476.xml"/><Relationship Id="rId107" Type="http://schemas.openxmlformats.org/officeDocument/2006/relationships/tags" Target="../tags/tag1567.xml"/><Relationship Id="rId11" Type="http://schemas.openxmlformats.org/officeDocument/2006/relationships/tags" Target="../tags/tag1471.xml"/><Relationship Id="rId32" Type="http://schemas.openxmlformats.org/officeDocument/2006/relationships/tags" Target="../tags/tag1492.xml"/><Relationship Id="rId37" Type="http://schemas.openxmlformats.org/officeDocument/2006/relationships/tags" Target="../tags/tag1497.xml"/><Relationship Id="rId53" Type="http://schemas.openxmlformats.org/officeDocument/2006/relationships/tags" Target="../tags/tag1513.xml"/><Relationship Id="rId58" Type="http://schemas.openxmlformats.org/officeDocument/2006/relationships/tags" Target="../tags/tag1518.xml"/><Relationship Id="rId74" Type="http://schemas.openxmlformats.org/officeDocument/2006/relationships/tags" Target="../tags/tag1534.xml"/><Relationship Id="rId79" Type="http://schemas.openxmlformats.org/officeDocument/2006/relationships/tags" Target="../tags/tag1539.xml"/><Relationship Id="rId102" Type="http://schemas.openxmlformats.org/officeDocument/2006/relationships/tags" Target="../tags/tag1562.xml"/><Relationship Id="rId5" Type="http://schemas.openxmlformats.org/officeDocument/2006/relationships/tags" Target="../tags/tag1465.xml"/><Relationship Id="rId61" Type="http://schemas.openxmlformats.org/officeDocument/2006/relationships/tags" Target="../tags/tag1521.xml"/><Relationship Id="rId82" Type="http://schemas.openxmlformats.org/officeDocument/2006/relationships/tags" Target="../tags/tag1542.xml"/><Relationship Id="rId90" Type="http://schemas.openxmlformats.org/officeDocument/2006/relationships/tags" Target="../tags/tag1550.xml"/><Relationship Id="rId95" Type="http://schemas.openxmlformats.org/officeDocument/2006/relationships/tags" Target="../tags/tag1555.xml"/><Relationship Id="rId19" Type="http://schemas.openxmlformats.org/officeDocument/2006/relationships/tags" Target="../tags/tag1479.xml"/><Relationship Id="rId14" Type="http://schemas.openxmlformats.org/officeDocument/2006/relationships/tags" Target="../tags/tag1474.xml"/><Relationship Id="rId22" Type="http://schemas.openxmlformats.org/officeDocument/2006/relationships/tags" Target="../tags/tag1482.xml"/><Relationship Id="rId27" Type="http://schemas.openxmlformats.org/officeDocument/2006/relationships/tags" Target="../tags/tag1487.xml"/><Relationship Id="rId30" Type="http://schemas.openxmlformats.org/officeDocument/2006/relationships/tags" Target="../tags/tag1490.xml"/><Relationship Id="rId35" Type="http://schemas.openxmlformats.org/officeDocument/2006/relationships/tags" Target="../tags/tag1495.xml"/><Relationship Id="rId43" Type="http://schemas.openxmlformats.org/officeDocument/2006/relationships/tags" Target="../tags/tag1503.xml"/><Relationship Id="rId48" Type="http://schemas.openxmlformats.org/officeDocument/2006/relationships/tags" Target="../tags/tag1508.xml"/><Relationship Id="rId56" Type="http://schemas.openxmlformats.org/officeDocument/2006/relationships/tags" Target="../tags/tag1516.xml"/><Relationship Id="rId64" Type="http://schemas.openxmlformats.org/officeDocument/2006/relationships/tags" Target="../tags/tag1524.xml"/><Relationship Id="rId69" Type="http://schemas.openxmlformats.org/officeDocument/2006/relationships/tags" Target="../tags/tag1529.xml"/><Relationship Id="rId77" Type="http://schemas.openxmlformats.org/officeDocument/2006/relationships/tags" Target="../tags/tag1537.xml"/><Relationship Id="rId100" Type="http://schemas.openxmlformats.org/officeDocument/2006/relationships/tags" Target="../tags/tag1560.xml"/><Relationship Id="rId105" Type="http://schemas.openxmlformats.org/officeDocument/2006/relationships/tags" Target="../tags/tag1565.xml"/><Relationship Id="rId113" Type="http://schemas.openxmlformats.org/officeDocument/2006/relationships/tags" Target="../tags/tag1573.xml"/><Relationship Id="rId118" Type="http://schemas.openxmlformats.org/officeDocument/2006/relationships/tags" Target="../tags/tag1578.xml"/><Relationship Id="rId8" Type="http://schemas.openxmlformats.org/officeDocument/2006/relationships/tags" Target="../tags/tag1468.xml"/><Relationship Id="rId51" Type="http://schemas.openxmlformats.org/officeDocument/2006/relationships/tags" Target="../tags/tag1511.xml"/><Relationship Id="rId72" Type="http://schemas.openxmlformats.org/officeDocument/2006/relationships/tags" Target="../tags/tag1532.xml"/><Relationship Id="rId80" Type="http://schemas.openxmlformats.org/officeDocument/2006/relationships/tags" Target="../tags/tag1540.xml"/><Relationship Id="rId85" Type="http://schemas.openxmlformats.org/officeDocument/2006/relationships/tags" Target="../tags/tag1545.xml"/><Relationship Id="rId93" Type="http://schemas.openxmlformats.org/officeDocument/2006/relationships/tags" Target="../tags/tag1553.xml"/><Relationship Id="rId98" Type="http://schemas.openxmlformats.org/officeDocument/2006/relationships/tags" Target="../tags/tag1558.xml"/><Relationship Id="rId121" Type="http://schemas.openxmlformats.org/officeDocument/2006/relationships/tags" Target="../tags/tag1581.xml"/><Relationship Id="rId3" Type="http://schemas.openxmlformats.org/officeDocument/2006/relationships/tags" Target="../tags/tag1463.xml"/><Relationship Id="rId12" Type="http://schemas.openxmlformats.org/officeDocument/2006/relationships/tags" Target="../tags/tag1472.xml"/><Relationship Id="rId17" Type="http://schemas.openxmlformats.org/officeDocument/2006/relationships/tags" Target="../tags/tag1477.xml"/><Relationship Id="rId25" Type="http://schemas.openxmlformats.org/officeDocument/2006/relationships/tags" Target="../tags/tag1485.xml"/><Relationship Id="rId33" Type="http://schemas.openxmlformats.org/officeDocument/2006/relationships/tags" Target="../tags/tag1493.xml"/><Relationship Id="rId38" Type="http://schemas.openxmlformats.org/officeDocument/2006/relationships/tags" Target="../tags/tag1498.xml"/><Relationship Id="rId46" Type="http://schemas.openxmlformats.org/officeDocument/2006/relationships/tags" Target="../tags/tag1506.xml"/><Relationship Id="rId59" Type="http://schemas.openxmlformats.org/officeDocument/2006/relationships/tags" Target="../tags/tag1519.xml"/><Relationship Id="rId67" Type="http://schemas.openxmlformats.org/officeDocument/2006/relationships/tags" Target="../tags/tag1527.xml"/><Relationship Id="rId103" Type="http://schemas.openxmlformats.org/officeDocument/2006/relationships/tags" Target="../tags/tag1563.xml"/><Relationship Id="rId108" Type="http://schemas.openxmlformats.org/officeDocument/2006/relationships/tags" Target="../tags/tag1568.xml"/><Relationship Id="rId116" Type="http://schemas.openxmlformats.org/officeDocument/2006/relationships/tags" Target="../tags/tag1576.xml"/><Relationship Id="rId20" Type="http://schemas.openxmlformats.org/officeDocument/2006/relationships/tags" Target="../tags/tag1480.xml"/><Relationship Id="rId41" Type="http://schemas.openxmlformats.org/officeDocument/2006/relationships/tags" Target="../tags/tag1501.xml"/><Relationship Id="rId54" Type="http://schemas.openxmlformats.org/officeDocument/2006/relationships/tags" Target="../tags/tag1514.xml"/><Relationship Id="rId62" Type="http://schemas.openxmlformats.org/officeDocument/2006/relationships/tags" Target="../tags/tag1522.xml"/><Relationship Id="rId70" Type="http://schemas.openxmlformats.org/officeDocument/2006/relationships/tags" Target="../tags/tag1530.xml"/><Relationship Id="rId75" Type="http://schemas.openxmlformats.org/officeDocument/2006/relationships/tags" Target="../tags/tag1535.xml"/><Relationship Id="rId83" Type="http://schemas.openxmlformats.org/officeDocument/2006/relationships/tags" Target="../tags/tag1543.xml"/><Relationship Id="rId88" Type="http://schemas.openxmlformats.org/officeDocument/2006/relationships/tags" Target="../tags/tag1548.xml"/><Relationship Id="rId91" Type="http://schemas.openxmlformats.org/officeDocument/2006/relationships/tags" Target="../tags/tag1551.xml"/><Relationship Id="rId96" Type="http://schemas.openxmlformats.org/officeDocument/2006/relationships/tags" Target="../tags/tag1556.xml"/><Relationship Id="rId111" Type="http://schemas.openxmlformats.org/officeDocument/2006/relationships/tags" Target="../tags/tag1571.xml"/><Relationship Id="rId1" Type="http://schemas.openxmlformats.org/officeDocument/2006/relationships/tags" Target="../tags/tag1461.xml"/><Relationship Id="rId6" Type="http://schemas.openxmlformats.org/officeDocument/2006/relationships/tags" Target="../tags/tag1466.xml"/><Relationship Id="rId15" Type="http://schemas.openxmlformats.org/officeDocument/2006/relationships/tags" Target="../tags/tag1475.xml"/><Relationship Id="rId23" Type="http://schemas.openxmlformats.org/officeDocument/2006/relationships/tags" Target="../tags/tag1483.xml"/><Relationship Id="rId28" Type="http://schemas.openxmlformats.org/officeDocument/2006/relationships/tags" Target="../tags/tag1488.xml"/><Relationship Id="rId36" Type="http://schemas.openxmlformats.org/officeDocument/2006/relationships/tags" Target="../tags/tag1496.xml"/><Relationship Id="rId49" Type="http://schemas.openxmlformats.org/officeDocument/2006/relationships/tags" Target="../tags/tag1509.xml"/><Relationship Id="rId57" Type="http://schemas.openxmlformats.org/officeDocument/2006/relationships/tags" Target="../tags/tag1517.xml"/><Relationship Id="rId106" Type="http://schemas.openxmlformats.org/officeDocument/2006/relationships/tags" Target="../tags/tag1566.xml"/><Relationship Id="rId114" Type="http://schemas.openxmlformats.org/officeDocument/2006/relationships/tags" Target="../tags/tag1574.xml"/><Relationship Id="rId119" Type="http://schemas.openxmlformats.org/officeDocument/2006/relationships/tags" Target="../tags/tag1579.xml"/><Relationship Id="rId10" Type="http://schemas.openxmlformats.org/officeDocument/2006/relationships/tags" Target="../tags/tag1470.xml"/><Relationship Id="rId31" Type="http://schemas.openxmlformats.org/officeDocument/2006/relationships/tags" Target="../tags/tag1491.xml"/><Relationship Id="rId44" Type="http://schemas.openxmlformats.org/officeDocument/2006/relationships/tags" Target="../tags/tag1504.xml"/><Relationship Id="rId52" Type="http://schemas.openxmlformats.org/officeDocument/2006/relationships/tags" Target="../tags/tag1512.xml"/><Relationship Id="rId60" Type="http://schemas.openxmlformats.org/officeDocument/2006/relationships/tags" Target="../tags/tag1520.xml"/><Relationship Id="rId65" Type="http://schemas.openxmlformats.org/officeDocument/2006/relationships/tags" Target="../tags/tag1525.xml"/><Relationship Id="rId73" Type="http://schemas.openxmlformats.org/officeDocument/2006/relationships/tags" Target="../tags/tag1533.xml"/><Relationship Id="rId78" Type="http://schemas.openxmlformats.org/officeDocument/2006/relationships/tags" Target="../tags/tag1538.xml"/><Relationship Id="rId81" Type="http://schemas.openxmlformats.org/officeDocument/2006/relationships/tags" Target="../tags/tag1541.xml"/><Relationship Id="rId86" Type="http://schemas.openxmlformats.org/officeDocument/2006/relationships/tags" Target="../tags/tag1546.xml"/><Relationship Id="rId94" Type="http://schemas.openxmlformats.org/officeDocument/2006/relationships/tags" Target="../tags/tag1554.xml"/><Relationship Id="rId99" Type="http://schemas.openxmlformats.org/officeDocument/2006/relationships/tags" Target="../tags/tag1559.xml"/><Relationship Id="rId101" Type="http://schemas.openxmlformats.org/officeDocument/2006/relationships/tags" Target="../tags/tag1561.xml"/><Relationship Id="rId122" Type="http://schemas.openxmlformats.org/officeDocument/2006/relationships/slideLayout" Target="../slideLayouts/slideLayout1.xml"/><Relationship Id="rId4" Type="http://schemas.openxmlformats.org/officeDocument/2006/relationships/tags" Target="../tags/tag1464.xml"/><Relationship Id="rId9" Type="http://schemas.openxmlformats.org/officeDocument/2006/relationships/tags" Target="../tags/tag1469.xml"/><Relationship Id="rId13" Type="http://schemas.openxmlformats.org/officeDocument/2006/relationships/tags" Target="../tags/tag1473.xml"/><Relationship Id="rId18" Type="http://schemas.openxmlformats.org/officeDocument/2006/relationships/tags" Target="../tags/tag1478.xml"/><Relationship Id="rId39" Type="http://schemas.openxmlformats.org/officeDocument/2006/relationships/tags" Target="../tags/tag1499.xml"/><Relationship Id="rId109" Type="http://schemas.openxmlformats.org/officeDocument/2006/relationships/tags" Target="../tags/tag1569.xml"/><Relationship Id="rId34" Type="http://schemas.openxmlformats.org/officeDocument/2006/relationships/tags" Target="../tags/tag1494.xml"/><Relationship Id="rId50" Type="http://schemas.openxmlformats.org/officeDocument/2006/relationships/tags" Target="../tags/tag1510.xml"/><Relationship Id="rId55" Type="http://schemas.openxmlformats.org/officeDocument/2006/relationships/tags" Target="../tags/tag1515.xml"/><Relationship Id="rId76" Type="http://schemas.openxmlformats.org/officeDocument/2006/relationships/tags" Target="../tags/tag1536.xml"/><Relationship Id="rId97" Type="http://schemas.openxmlformats.org/officeDocument/2006/relationships/tags" Target="../tags/tag1557.xml"/><Relationship Id="rId104" Type="http://schemas.openxmlformats.org/officeDocument/2006/relationships/tags" Target="../tags/tag1564.xml"/><Relationship Id="rId120" Type="http://schemas.openxmlformats.org/officeDocument/2006/relationships/tags" Target="../tags/tag1580.xml"/><Relationship Id="rId7" Type="http://schemas.openxmlformats.org/officeDocument/2006/relationships/tags" Target="../tags/tag1467.xml"/><Relationship Id="rId71" Type="http://schemas.openxmlformats.org/officeDocument/2006/relationships/tags" Target="../tags/tag1531.xml"/><Relationship Id="rId92" Type="http://schemas.openxmlformats.org/officeDocument/2006/relationships/tags" Target="../tags/tag1552.xml"/><Relationship Id="rId2" Type="http://schemas.openxmlformats.org/officeDocument/2006/relationships/tags" Target="../tags/tag1462.xml"/><Relationship Id="rId29" Type="http://schemas.openxmlformats.org/officeDocument/2006/relationships/tags" Target="../tags/tag1489.xml"/><Relationship Id="rId24" Type="http://schemas.openxmlformats.org/officeDocument/2006/relationships/tags" Target="../tags/tag1484.xml"/><Relationship Id="rId40" Type="http://schemas.openxmlformats.org/officeDocument/2006/relationships/tags" Target="../tags/tag1500.xml"/><Relationship Id="rId45" Type="http://schemas.openxmlformats.org/officeDocument/2006/relationships/tags" Target="../tags/tag1505.xml"/><Relationship Id="rId66" Type="http://schemas.openxmlformats.org/officeDocument/2006/relationships/tags" Target="../tags/tag1526.xml"/><Relationship Id="rId87" Type="http://schemas.openxmlformats.org/officeDocument/2006/relationships/tags" Target="../tags/tag1547.xml"/><Relationship Id="rId110" Type="http://schemas.openxmlformats.org/officeDocument/2006/relationships/tags" Target="../tags/tag1570.xml"/><Relationship Id="rId115" Type="http://schemas.openxmlformats.org/officeDocument/2006/relationships/tags" Target="../tags/tag157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698.xml"/><Relationship Id="rId21" Type="http://schemas.openxmlformats.org/officeDocument/2006/relationships/tags" Target="../tags/tag1602.xml"/><Relationship Id="rId42" Type="http://schemas.openxmlformats.org/officeDocument/2006/relationships/tags" Target="../tags/tag1623.xml"/><Relationship Id="rId63" Type="http://schemas.openxmlformats.org/officeDocument/2006/relationships/tags" Target="../tags/tag1644.xml"/><Relationship Id="rId84" Type="http://schemas.openxmlformats.org/officeDocument/2006/relationships/tags" Target="../tags/tag1665.xml"/><Relationship Id="rId138" Type="http://schemas.openxmlformats.org/officeDocument/2006/relationships/tags" Target="../tags/tag1719.xml"/><Relationship Id="rId159" Type="http://schemas.openxmlformats.org/officeDocument/2006/relationships/tags" Target="../tags/tag1740.xml"/><Relationship Id="rId170" Type="http://schemas.openxmlformats.org/officeDocument/2006/relationships/tags" Target="../tags/tag1751.xml"/><Relationship Id="rId191" Type="http://schemas.openxmlformats.org/officeDocument/2006/relationships/tags" Target="../tags/tag1772.xml"/><Relationship Id="rId205" Type="http://schemas.openxmlformats.org/officeDocument/2006/relationships/tags" Target="../tags/tag1786.xml"/><Relationship Id="rId226" Type="http://schemas.openxmlformats.org/officeDocument/2006/relationships/tags" Target="../tags/tag1807.xml"/><Relationship Id="rId247" Type="http://schemas.openxmlformats.org/officeDocument/2006/relationships/tags" Target="../tags/tag1828.xml"/><Relationship Id="rId107" Type="http://schemas.openxmlformats.org/officeDocument/2006/relationships/tags" Target="../tags/tag1688.xml"/><Relationship Id="rId268" Type="http://schemas.openxmlformats.org/officeDocument/2006/relationships/tags" Target="../tags/tag1849.xml"/><Relationship Id="rId11" Type="http://schemas.openxmlformats.org/officeDocument/2006/relationships/tags" Target="../tags/tag1592.xml"/><Relationship Id="rId32" Type="http://schemas.openxmlformats.org/officeDocument/2006/relationships/tags" Target="../tags/tag1613.xml"/><Relationship Id="rId53" Type="http://schemas.openxmlformats.org/officeDocument/2006/relationships/tags" Target="../tags/tag1634.xml"/><Relationship Id="rId74" Type="http://schemas.openxmlformats.org/officeDocument/2006/relationships/tags" Target="../tags/tag1655.xml"/><Relationship Id="rId128" Type="http://schemas.openxmlformats.org/officeDocument/2006/relationships/tags" Target="../tags/tag1709.xml"/><Relationship Id="rId149" Type="http://schemas.openxmlformats.org/officeDocument/2006/relationships/tags" Target="../tags/tag1730.xml"/><Relationship Id="rId5" Type="http://schemas.openxmlformats.org/officeDocument/2006/relationships/tags" Target="../tags/tag1586.xml"/><Relationship Id="rId95" Type="http://schemas.openxmlformats.org/officeDocument/2006/relationships/tags" Target="../tags/tag1676.xml"/><Relationship Id="rId160" Type="http://schemas.openxmlformats.org/officeDocument/2006/relationships/tags" Target="../tags/tag1741.xml"/><Relationship Id="rId181" Type="http://schemas.openxmlformats.org/officeDocument/2006/relationships/tags" Target="../tags/tag1762.xml"/><Relationship Id="rId216" Type="http://schemas.openxmlformats.org/officeDocument/2006/relationships/tags" Target="../tags/tag1797.xml"/><Relationship Id="rId237" Type="http://schemas.openxmlformats.org/officeDocument/2006/relationships/tags" Target="../tags/tag1818.xml"/><Relationship Id="rId258" Type="http://schemas.openxmlformats.org/officeDocument/2006/relationships/tags" Target="../tags/tag1839.xml"/><Relationship Id="rId22" Type="http://schemas.openxmlformats.org/officeDocument/2006/relationships/tags" Target="../tags/tag1603.xml"/><Relationship Id="rId43" Type="http://schemas.openxmlformats.org/officeDocument/2006/relationships/tags" Target="../tags/tag1624.xml"/><Relationship Id="rId64" Type="http://schemas.openxmlformats.org/officeDocument/2006/relationships/tags" Target="../tags/tag1645.xml"/><Relationship Id="rId118" Type="http://schemas.openxmlformats.org/officeDocument/2006/relationships/tags" Target="../tags/tag1699.xml"/><Relationship Id="rId139" Type="http://schemas.openxmlformats.org/officeDocument/2006/relationships/tags" Target="../tags/tag1720.xml"/><Relationship Id="rId85" Type="http://schemas.openxmlformats.org/officeDocument/2006/relationships/tags" Target="../tags/tag1666.xml"/><Relationship Id="rId150" Type="http://schemas.openxmlformats.org/officeDocument/2006/relationships/tags" Target="../tags/tag1731.xml"/><Relationship Id="rId171" Type="http://schemas.openxmlformats.org/officeDocument/2006/relationships/tags" Target="../tags/tag1752.xml"/><Relationship Id="rId192" Type="http://schemas.openxmlformats.org/officeDocument/2006/relationships/tags" Target="../tags/tag1773.xml"/><Relationship Id="rId206" Type="http://schemas.openxmlformats.org/officeDocument/2006/relationships/tags" Target="../tags/tag1787.xml"/><Relationship Id="rId227" Type="http://schemas.openxmlformats.org/officeDocument/2006/relationships/tags" Target="../tags/tag1808.xml"/><Relationship Id="rId248" Type="http://schemas.openxmlformats.org/officeDocument/2006/relationships/tags" Target="../tags/tag1829.xml"/><Relationship Id="rId269" Type="http://schemas.openxmlformats.org/officeDocument/2006/relationships/tags" Target="../tags/tag1850.xml"/><Relationship Id="rId12" Type="http://schemas.openxmlformats.org/officeDocument/2006/relationships/tags" Target="../tags/tag1593.xml"/><Relationship Id="rId33" Type="http://schemas.openxmlformats.org/officeDocument/2006/relationships/tags" Target="../tags/tag1614.xml"/><Relationship Id="rId108" Type="http://schemas.openxmlformats.org/officeDocument/2006/relationships/tags" Target="../tags/tag1689.xml"/><Relationship Id="rId129" Type="http://schemas.openxmlformats.org/officeDocument/2006/relationships/tags" Target="../tags/tag1710.xml"/><Relationship Id="rId54" Type="http://schemas.openxmlformats.org/officeDocument/2006/relationships/tags" Target="../tags/tag1635.xml"/><Relationship Id="rId75" Type="http://schemas.openxmlformats.org/officeDocument/2006/relationships/tags" Target="../tags/tag1656.xml"/><Relationship Id="rId96" Type="http://schemas.openxmlformats.org/officeDocument/2006/relationships/tags" Target="../tags/tag1677.xml"/><Relationship Id="rId140" Type="http://schemas.openxmlformats.org/officeDocument/2006/relationships/tags" Target="../tags/tag1721.xml"/><Relationship Id="rId161" Type="http://schemas.openxmlformats.org/officeDocument/2006/relationships/tags" Target="../tags/tag1742.xml"/><Relationship Id="rId182" Type="http://schemas.openxmlformats.org/officeDocument/2006/relationships/tags" Target="../tags/tag1763.xml"/><Relationship Id="rId217" Type="http://schemas.openxmlformats.org/officeDocument/2006/relationships/tags" Target="../tags/tag1798.xml"/><Relationship Id="rId6" Type="http://schemas.openxmlformats.org/officeDocument/2006/relationships/tags" Target="../tags/tag1587.xml"/><Relationship Id="rId238" Type="http://schemas.openxmlformats.org/officeDocument/2006/relationships/tags" Target="../tags/tag1819.xml"/><Relationship Id="rId259" Type="http://schemas.openxmlformats.org/officeDocument/2006/relationships/tags" Target="../tags/tag1840.xml"/><Relationship Id="rId23" Type="http://schemas.openxmlformats.org/officeDocument/2006/relationships/tags" Target="../tags/tag1604.xml"/><Relationship Id="rId119" Type="http://schemas.openxmlformats.org/officeDocument/2006/relationships/tags" Target="../tags/tag1700.xml"/><Relationship Id="rId270" Type="http://schemas.openxmlformats.org/officeDocument/2006/relationships/tags" Target="../tags/tag1851.xml"/><Relationship Id="rId44" Type="http://schemas.openxmlformats.org/officeDocument/2006/relationships/tags" Target="../tags/tag1625.xml"/><Relationship Id="rId60" Type="http://schemas.openxmlformats.org/officeDocument/2006/relationships/tags" Target="../tags/tag1641.xml"/><Relationship Id="rId65" Type="http://schemas.openxmlformats.org/officeDocument/2006/relationships/tags" Target="../tags/tag1646.xml"/><Relationship Id="rId81" Type="http://schemas.openxmlformats.org/officeDocument/2006/relationships/tags" Target="../tags/tag1662.xml"/><Relationship Id="rId86" Type="http://schemas.openxmlformats.org/officeDocument/2006/relationships/tags" Target="../tags/tag1667.xml"/><Relationship Id="rId130" Type="http://schemas.openxmlformats.org/officeDocument/2006/relationships/tags" Target="../tags/tag1711.xml"/><Relationship Id="rId135" Type="http://schemas.openxmlformats.org/officeDocument/2006/relationships/tags" Target="../tags/tag1716.xml"/><Relationship Id="rId151" Type="http://schemas.openxmlformats.org/officeDocument/2006/relationships/tags" Target="../tags/tag1732.xml"/><Relationship Id="rId156" Type="http://schemas.openxmlformats.org/officeDocument/2006/relationships/tags" Target="../tags/tag1737.xml"/><Relationship Id="rId177" Type="http://schemas.openxmlformats.org/officeDocument/2006/relationships/tags" Target="../tags/tag1758.xml"/><Relationship Id="rId198" Type="http://schemas.openxmlformats.org/officeDocument/2006/relationships/tags" Target="../tags/tag1779.xml"/><Relationship Id="rId172" Type="http://schemas.openxmlformats.org/officeDocument/2006/relationships/tags" Target="../tags/tag1753.xml"/><Relationship Id="rId193" Type="http://schemas.openxmlformats.org/officeDocument/2006/relationships/tags" Target="../tags/tag1774.xml"/><Relationship Id="rId202" Type="http://schemas.openxmlformats.org/officeDocument/2006/relationships/tags" Target="../tags/tag1783.xml"/><Relationship Id="rId207" Type="http://schemas.openxmlformats.org/officeDocument/2006/relationships/tags" Target="../tags/tag1788.xml"/><Relationship Id="rId223" Type="http://schemas.openxmlformats.org/officeDocument/2006/relationships/tags" Target="../tags/tag1804.xml"/><Relationship Id="rId228" Type="http://schemas.openxmlformats.org/officeDocument/2006/relationships/tags" Target="../tags/tag1809.xml"/><Relationship Id="rId244" Type="http://schemas.openxmlformats.org/officeDocument/2006/relationships/tags" Target="../tags/tag1825.xml"/><Relationship Id="rId249" Type="http://schemas.openxmlformats.org/officeDocument/2006/relationships/tags" Target="../tags/tag1830.xml"/><Relationship Id="rId13" Type="http://schemas.openxmlformats.org/officeDocument/2006/relationships/tags" Target="../tags/tag1594.xml"/><Relationship Id="rId18" Type="http://schemas.openxmlformats.org/officeDocument/2006/relationships/tags" Target="../tags/tag1599.xml"/><Relationship Id="rId39" Type="http://schemas.openxmlformats.org/officeDocument/2006/relationships/tags" Target="../tags/tag1620.xml"/><Relationship Id="rId109" Type="http://schemas.openxmlformats.org/officeDocument/2006/relationships/tags" Target="../tags/tag1690.xml"/><Relationship Id="rId260" Type="http://schemas.openxmlformats.org/officeDocument/2006/relationships/tags" Target="../tags/tag1841.xml"/><Relationship Id="rId265" Type="http://schemas.openxmlformats.org/officeDocument/2006/relationships/tags" Target="../tags/tag1846.xml"/><Relationship Id="rId34" Type="http://schemas.openxmlformats.org/officeDocument/2006/relationships/tags" Target="../tags/tag1615.xml"/><Relationship Id="rId50" Type="http://schemas.openxmlformats.org/officeDocument/2006/relationships/tags" Target="../tags/tag1631.xml"/><Relationship Id="rId55" Type="http://schemas.openxmlformats.org/officeDocument/2006/relationships/tags" Target="../tags/tag1636.xml"/><Relationship Id="rId76" Type="http://schemas.openxmlformats.org/officeDocument/2006/relationships/tags" Target="../tags/tag1657.xml"/><Relationship Id="rId97" Type="http://schemas.openxmlformats.org/officeDocument/2006/relationships/tags" Target="../tags/tag1678.xml"/><Relationship Id="rId104" Type="http://schemas.openxmlformats.org/officeDocument/2006/relationships/tags" Target="../tags/tag1685.xml"/><Relationship Id="rId120" Type="http://schemas.openxmlformats.org/officeDocument/2006/relationships/tags" Target="../tags/tag1701.xml"/><Relationship Id="rId125" Type="http://schemas.openxmlformats.org/officeDocument/2006/relationships/tags" Target="../tags/tag1706.xml"/><Relationship Id="rId141" Type="http://schemas.openxmlformats.org/officeDocument/2006/relationships/tags" Target="../tags/tag1722.xml"/><Relationship Id="rId146" Type="http://schemas.openxmlformats.org/officeDocument/2006/relationships/tags" Target="../tags/tag1727.xml"/><Relationship Id="rId167" Type="http://schemas.openxmlformats.org/officeDocument/2006/relationships/tags" Target="../tags/tag1748.xml"/><Relationship Id="rId188" Type="http://schemas.openxmlformats.org/officeDocument/2006/relationships/tags" Target="../tags/tag1769.xml"/><Relationship Id="rId7" Type="http://schemas.openxmlformats.org/officeDocument/2006/relationships/tags" Target="../tags/tag1588.xml"/><Relationship Id="rId71" Type="http://schemas.openxmlformats.org/officeDocument/2006/relationships/tags" Target="../tags/tag1652.xml"/><Relationship Id="rId92" Type="http://schemas.openxmlformats.org/officeDocument/2006/relationships/tags" Target="../tags/tag1673.xml"/><Relationship Id="rId162" Type="http://schemas.openxmlformats.org/officeDocument/2006/relationships/tags" Target="../tags/tag1743.xml"/><Relationship Id="rId183" Type="http://schemas.openxmlformats.org/officeDocument/2006/relationships/tags" Target="../tags/tag1764.xml"/><Relationship Id="rId213" Type="http://schemas.openxmlformats.org/officeDocument/2006/relationships/tags" Target="../tags/tag1794.xml"/><Relationship Id="rId218" Type="http://schemas.openxmlformats.org/officeDocument/2006/relationships/tags" Target="../tags/tag1799.xml"/><Relationship Id="rId234" Type="http://schemas.openxmlformats.org/officeDocument/2006/relationships/tags" Target="../tags/tag1815.xml"/><Relationship Id="rId239" Type="http://schemas.openxmlformats.org/officeDocument/2006/relationships/tags" Target="../tags/tag1820.xml"/><Relationship Id="rId2" Type="http://schemas.openxmlformats.org/officeDocument/2006/relationships/tags" Target="../tags/tag1583.xml"/><Relationship Id="rId29" Type="http://schemas.openxmlformats.org/officeDocument/2006/relationships/tags" Target="../tags/tag1610.xml"/><Relationship Id="rId250" Type="http://schemas.openxmlformats.org/officeDocument/2006/relationships/tags" Target="../tags/tag1831.xml"/><Relationship Id="rId255" Type="http://schemas.openxmlformats.org/officeDocument/2006/relationships/tags" Target="../tags/tag1836.xml"/><Relationship Id="rId271" Type="http://schemas.openxmlformats.org/officeDocument/2006/relationships/tags" Target="../tags/tag1852.xml"/><Relationship Id="rId276" Type="http://schemas.openxmlformats.org/officeDocument/2006/relationships/slideLayout" Target="../slideLayouts/slideLayout1.xml"/><Relationship Id="rId24" Type="http://schemas.openxmlformats.org/officeDocument/2006/relationships/tags" Target="../tags/tag1605.xml"/><Relationship Id="rId40" Type="http://schemas.openxmlformats.org/officeDocument/2006/relationships/tags" Target="../tags/tag1621.xml"/><Relationship Id="rId45" Type="http://schemas.openxmlformats.org/officeDocument/2006/relationships/tags" Target="../tags/tag1626.xml"/><Relationship Id="rId66" Type="http://schemas.openxmlformats.org/officeDocument/2006/relationships/tags" Target="../tags/tag1647.xml"/><Relationship Id="rId87" Type="http://schemas.openxmlformats.org/officeDocument/2006/relationships/tags" Target="../tags/tag1668.xml"/><Relationship Id="rId110" Type="http://schemas.openxmlformats.org/officeDocument/2006/relationships/tags" Target="../tags/tag1691.xml"/><Relationship Id="rId115" Type="http://schemas.openxmlformats.org/officeDocument/2006/relationships/tags" Target="../tags/tag1696.xml"/><Relationship Id="rId131" Type="http://schemas.openxmlformats.org/officeDocument/2006/relationships/tags" Target="../tags/tag1712.xml"/><Relationship Id="rId136" Type="http://schemas.openxmlformats.org/officeDocument/2006/relationships/tags" Target="../tags/tag1717.xml"/><Relationship Id="rId157" Type="http://schemas.openxmlformats.org/officeDocument/2006/relationships/tags" Target="../tags/tag1738.xml"/><Relationship Id="rId178" Type="http://schemas.openxmlformats.org/officeDocument/2006/relationships/tags" Target="../tags/tag1759.xml"/><Relationship Id="rId61" Type="http://schemas.openxmlformats.org/officeDocument/2006/relationships/tags" Target="../tags/tag1642.xml"/><Relationship Id="rId82" Type="http://schemas.openxmlformats.org/officeDocument/2006/relationships/tags" Target="../tags/tag1663.xml"/><Relationship Id="rId152" Type="http://schemas.openxmlformats.org/officeDocument/2006/relationships/tags" Target="../tags/tag1733.xml"/><Relationship Id="rId173" Type="http://schemas.openxmlformats.org/officeDocument/2006/relationships/tags" Target="../tags/tag1754.xml"/><Relationship Id="rId194" Type="http://schemas.openxmlformats.org/officeDocument/2006/relationships/tags" Target="../tags/tag1775.xml"/><Relationship Id="rId199" Type="http://schemas.openxmlformats.org/officeDocument/2006/relationships/tags" Target="../tags/tag1780.xml"/><Relationship Id="rId203" Type="http://schemas.openxmlformats.org/officeDocument/2006/relationships/tags" Target="../tags/tag1784.xml"/><Relationship Id="rId208" Type="http://schemas.openxmlformats.org/officeDocument/2006/relationships/tags" Target="../tags/tag1789.xml"/><Relationship Id="rId229" Type="http://schemas.openxmlformats.org/officeDocument/2006/relationships/tags" Target="../tags/tag1810.xml"/><Relationship Id="rId19" Type="http://schemas.openxmlformats.org/officeDocument/2006/relationships/tags" Target="../tags/tag1600.xml"/><Relationship Id="rId224" Type="http://schemas.openxmlformats.org/officeDocument/2006/relationships/tags" Target="../tags/tag1805.xml"/><Relationship Id="rId240" Type="http://schemas.openxmlformats.org/officeDocument/2006/relationships/tags" Target="../tags/tag1821.xml"/><Relationship Id="rId245" Type="http://schemas.openxmlformats.org/officeDocument/2006/relationships/tags" Target="../tags/tag1826.xml"/><Relationship Id="rId261" Type="http://schemas.openxmlformats.org/officeDocument/2006/relationships/tags" Target="../tags/tag1842.xml"/><Relationship Id="rId266" Type="http://schemas.openxmlformats.org/officeDocument/2006/relationships/tags" Target="../tags/tag1847.xml"/><Relationship Id="rId14" Type="http://schemas.openxmlformats.org/officeDocument/2006/relationships/tags" Target="../tags/tag1595.xml"/><Relationship Id="rId30" Type="http://schemas.openxmlformats.org/officeDocument/2006/relationships/tags" Target="../tags/tag1611.xml"/><Relationship Id="rId35" Type="http://schemas.openxmlformats.org/officeDocument/2006/relationships/tags" Target="../tags/tag1616.xml"/><Relationship Id="rId56" Type="http://schemas.openxmlformats.org/officeDocument/2006/relationships/tags" Target="../tags/tag1637.xml"/><Relationship Id="rId77" Type="http://schemas.openxmlformats.org/officeDocument/2006/relationships/tags" Target="../tags/tag1658.xml"/><Relationship Id="rId100" Type="http://schemas.openxmlformats.org/officeDocument/2006/relationships/tags" Target="../tags/tag1681.xml"/><Relationship Id="rId105" Type="http://schemas.openxmlformats.org/officeDocument/2006/relationships/tags" Target="../tags/tag1686.xml"/><Relationship Id="rId126" Type="http://schemas.openxmlformats.org/officeDocument/2006/relationships/tags" Target="../tags/tag1707.xml"/><Relationship Id="rId147" Type="http://schemas.openxmlformats.org/officeDocument/2006/relationships/tags" Target="../tags/tag1728.xml"/><Relationship Id="rId168" Type="http://schemas.openxmlformats.org/officeDocument/2006/relationships/tags" Target="../tags/tag1749.xml"/><Relationship Id="rId8" Type="http://schemas.openxmlformats.org/officeDocument/2006/relationships/tags" Target="../tags/tag1589.xml"/><Relationship Id="rId51" Type="http://schemas.openxmlformats.org/officeDocument/2006/relationships/tags" Target="../tags/tag1632.xml"/><Relationship Id="rId72" Type="http://schemas.openxmlformats.org/officeDocument/2006/relationships/tags" Target="../tags/tag1653.xml"/><Relationship Id="rId93" Type="http://schemas.openxmlformats.org/officeDocument/2006/relationships/tags" Target="../tags/tag1674.xml"/><Relationship Id="rId98" Type="http://schemas.openxmlformats.org/officeDocument/2006/relationships/tags" Target="../tags/tag1679.xml"/><Relationship Id="rId121" Type="http://schemas.openxmlformats.org/officeDocument/2006/relationships/tags" Target="../tags/tag1702.xml"/><Relationship Id="rId142" Type="http://schemas.openxmlformats.org/officeDocument/2006/relationships/tags" Target="../tags/tag1723.xml"/><Relationship Id="rId163" Type="http://schemas.openxmlformats.org/officeDocument/2006/relationships/tags" Target="../tags/tag1744.xml"/><Relationship Id="rId184" Type="http://schemas.openxmlformats.org/officeDocument/2006/relationships/tags" Target="../tags/tag1765.xml"/><Relationship Id="rId189" Type="http://schemas.openxmlformats.org/officeDocument/2006/relationships/tags" Target="../tags/tag1770.xml"/><Relationship Id="rId219" Type="http://schemas.openxmlformats.org/officeDocument/2006/relationships/tags" Target="../tags/tag1800.xml"/><Relationship Id="rId3" Type="http://schemas.openxmlformats.org/officeDocument/2006/relationships/tags" Target="../tags/tag1584.xml"/><Relationship Id="rId214" Type="http://schemas.openxmlformats.org/officeDocument/2006/relationships/tags" Target="../tags/tag1795.xml"/><Relationship Id="rId230" Type="http://schemas.openxmlformats.org/officeDocument/2006/relationships/tags" Target="../tags/tag1811.xml"/><Relationship Id="rId235" Type="http://schemas.openxmlformats.org/officeDocument/2006/relationships/tags" Target="../tags/tag1816.xml"/><Relationship Id="rId251" Type="http://schemas.openxmlformats.org/officeDocument/2006/relationships/tags" Target="../tags/tag1832.xml"/><Relationship Id="rId256" Type="http://schemas.openxmlformats.org/officeDocument/2006/relationships/tags" Target="../tags/tag1837.xml"/><Relationship Id="rId25" Type="http://schemas.openxmlformats.org/officeDocument/2006/relationships/tags" Target="../tags/tag1606.xml"/><Relationship Id="rId46" Type="http://schemas.openxmlformats.org/officeDocument/2006/relationships/tags" Target="../tags/tag1627.xml"/><Relationship Id="rId67" Type="http://schemas.openxmlformats.org/officeDocument/2006/relationships/tags" Target="../tags/tag1648.xml"/><Relationship Id="rId116" Type="http://schemas.openxmlformats.org/officeDocument/2006/relationships/tags" Target="../tags/tag1697.xml"/><Relationship Id="rId137" Type="http://schemas.openxmlformats.org/officeDocument/2006/relationships/tags" Target="../tags/tag1718.xml"/><Relationship Id="rId158" Type="http://schemas.openxmlformats.org/officeDocument/2006/relationships/tags" Target="../tags/tag1739.xml"/><Relationship Id="rId272" Type="http://schemas.openxmlformats.org/officeDocument/2006/relationships/tags" Target="../tags/tag1853.xml"/><Relationship Id="rId20" Type="http://schemas.openxmlformats.org/officeDocument/2006/relationships/tags" Target="../tags/tag1601.xml"/><Relationship Id="rId41" Type="http://schemas.openxmlformats.org/officeDocument/2006/relationships/tags" Target="../tags/tag1622.xml"/><Relationship Id="rId62" Type="http://schemas.openxmlformats.org/officeDocument/2006/relationships/tags" Target="../tags/tag1643.xml"/><Relationship Id="rId83" Type="http://schemas.openxmlformats.org/officeDocument/2006/relationships/tags" Target="../tags/tag1664.xml"/><Relationship Id="rId88" Type="http://schemas.openxmlformats.org/officeDocument/2006/relationships/tags" Target="../tags/tag1669.xml"/><Relationship Id="rId111" Type="http://schemas.openxmlformats.org/officeDocument/2006/relationships/tags" Target="../tags/tag1692.xml"/><Relationship Id="rId132" Type="http://schemas.openxmlformats.org/officeDocument/2006/relationships/tags" Target="../tags/tag1713.xml"/><Relationship Id="rId153" Type="http://schemas.openxmlformats.org/officeDocument/2006/relationships/tags" Target="../tags/tag1734.xml"/><Relationship Id="rId174" Type="http://schemas.openxmlformats.org/officeDocument/2006/relationships/tags" Target="../tags/tag1755.xml"/><Relationship Id="rId179" Type="http://schemas.openxmlformats.org/officeDocument/2006/relationships/tags" Target="../tags/tag1760.xml"/><Relationship Id="rId195" Type="http://schemas.openxmlformats.org/officeDocument/2006/relationships/tags" Target="../tags/tag1776.xml"/><Relationship Id="rId209" Type="http://schemas.openxmlformats.org/officeDocument/2006/relationships/tags" Target="../tags/tag1790.xml"/><Relationship Id="rId190" Type="http://schemas.openxmlformats.org/officeDocument/2006/relationships/tags" Target="../tags/tag1771.xml"/><Relationship Id="rId204" Type="http://schemas.openxmlformats.org/officeDocument/2006/relationships/tags" Target="../tags/tag1785.xml"/><Relationship Id="rId220" Type="http://schemas.openxmlformats.org/officeDocument/2006/relationships/tags" Target="../tags/tag1801.xml"/><Relationship Id="rId225" Type="http://schemas.openxmlformats.org/officeDocument/2006/relationships/tags" Target="../tags/tag1806.xml"/><Relationship Id="rId241" Type="http://schemas.openxmlformats.org/officeDocument/2006/relationships/tags" Target="../tags/tag1822.xml"/><Relationship Id="rId246" Type="http://schemas.openxmlformats.org/officeDocument/2006/relationships/tags" Target="../tags/tag1827.xml"/><Relationship Id="rId267" Type="http://schemas.openxmlformats.org/officeDocument/2006/relationships/tags" Target="../tags/tag1848.xml"/><Relationship Id="rId15" Type="http://schemas.openxmlformats.org/officeDocument/2006/relationships/tags" Target="../tags/tag1596.xml"/><Relationship Id="rId36" Type="http://schemas.openxmlformats.org/officeDocument/2006/relationships/tags" Target="../tags/tag1617.xml"/><Relationship Id="rId57" Type="http://schemas.openxmlformats.org/officeDocument/2006/relationships/tags" Target="../tags/tag1638.xml"/><Relationship Id="rId106" Type="http://schemas.openxmlformats.org/officeDocument/2006/relationships/tags" Target="../tags/tag1687.xml"/><Relationship Id="rId127" Type="http://schemas.openxmlformats.org/officeDocument/2006/relationships/tags" Target="../tags/tag1708.xml"/><Relationship Id="rId262" Type="http://schemas.openxmlformats.org/officeDocument/2006/relationships/tags" Target="../tags/tag1843.xml"/><Relationship Id="rId10" Type="http://schemas.openxmlformats.org/officeDocument/2006/relationships/tags" Target="../tags/tag1591.xml"/><Relationship Id="rId31" Type="http://schemas.openxmlformats.org/officeDocument/2006/relationships/tags" Target="../tags/tag1612.xml"/><Relationship Id="rId52" Type="http://schemas.openxmlformats.org/officeDocument/2006/relationships/tags" Target="../tags/tag1633.xml"/><Relationship Id="rId73" Type="http://schemas.openxmlformats.org/officeDocument/2006/relationships/tags" Target="../tags/tag1654.xml"/><Relationship Id="rId78" Type="http://schemas.openxmlformats.org/officeDocument/2006/relationships/tags" Target="../tags/tag1659.xml"/><Relationship Id="rId94" Type="http://schemas.openxmlformats.org/officeDocument/2006/relationships/tags" Target="../tags/tag1675.xml"/><Relationship Id="rId99" Type="http://schemas.openxmlformats.org/officeDocument/2006/relationships/tags" Target="../tags/tag1680.xml"/><Relationship Id="rId101" Type="http://schemas.openxmlformats.org/officeDocument/2006/relationships/tags" Target="../tags/tag1682.xml"/><Relationship Id="rId122" Type="http://schemas.openxmlformats.org/officeDocument/2006/relationships/tags" Target="../tags/tag1703.xml"/><Relationship Id="rId143" Type="http://schemas.openxmlformats.org/officeDocument/2006/relationships/tags" Target="../tags/tag1724.xml"/><Relationship Id="rId148" Type="http://schemas.openxmlformats.org/officeDocument/2006/relationships/tags" Target="../tags/tag1729.xml"/><Relationship Id="rId164" Type="http://schemas.openxmlformats.org/officeDocument/2006/relationships/tags" Target="../tags/tag1745.xml"/><Relationship Id="rId169" Type="http://schemas.openxmlformats.org/officeDocument/2006/relationships/tags" Target="../tags/tag1750.xml"/><Relationship Id="rId185" Type="http://schemas.openxmlformats.org/officeDocument/2006/relationships/tags" Target="../tags/tag1766.xml"/><Relationship Id="rId4" Type="http://schemas.openxmlformats.org/officeDocument/2006/relationships/tags" Target="../tags/tag1585.xml"/><Relationship Id="rId9" Type="http://schemas.openxmlformats.org/officeDocument/2006/relationships/tags" Target="../tags/tag1590.xml"/><Relationship Id="rId180" Type="http://schemas.openxmlformats.org/officeDocument/2006/relationships/tags" Target="../tags/tag1761.xml"/><Relationship Id="rId210" Type="http://schemas.openxmlformats.org/officeDocument/2006/relationships/tags" Target="../tags/tag1791.xml"/><Relationship Id="rId215" Type="http://schemas.openxmlformats.org/officeDocument/2006/relationships/tags" Target="../tags/tag1796.xml"/><Relationship Id="rId236" Type="http://schemas.openxmlformats.org/officeDocument/2006/relationships/tags" Target="../tags/tag1817.xml"/><Relationship Id="rId257" Type="http://schemas.openxmlformats.org/officeDocument/2006/relationships/tags" Target="../tags/tag1838.xml"/><Relationship Id="rId26" Type="http://schemas.openxmlformats.org/officeDocument/2006/relationships/tags" Target="../tags/tag1607.xml"/><Relationship Id="rId231" Type="http://schemas.openxmlformats.org/officeDocument/2006/relationships/tags" Target="../tags/tag1812.xml"/><Relationship Id="rId252" Type="http://schemas.openxmlformats.org/officeDocument/2006/relationships/tags" Target="../tags/tag1833.xml"/><Relationship Id="rId273" Type="http://schemas.openxmlformats.org/officeDocument/2006/relationships/tags" Target="../tags/tag1854.xml"/><Relationship Id="rId47" Type="http://schemas.openxmlformats.org/officeDocument/2006/relationships/tags" Target="../tags/tag1628.xml"/><Relationship Id="rId68" Type="http://schemas.openxmlformats.org/officeDocument/2006/relationships/tags" Target="../tags/tag1649.xml"/><Relationship Id="rId89" Type="http://schemas.openxmlformats.org/officeDocument/2006/relationships/tags" Target="../tags/tag1670.xml"/><Relationship Id="rId112" Type="http://schemas.openxmlformats.org/officeDocument/2006/relationships/tags" Target="../tags/tag1693.xml"/><Relationship Id="rId133" Type="http://schemas.openxmlformats.org/officeDocument/2006/relationships/tags" Target="../tags/tag1714.xml"/><Relationship Id="rId154" Type="http://schemas.openxmlformats.org/officeDocument/2006/relationships/tags" Target="../tags/tag1735.xml"/><Relationship Id="rId175" Type="http://schemas.openxmlformats.org/officeDocument/2006/relationships/tags" Target="../tags/tag1756.xml"/><Relationship Id="rId196" Type="http://schemas.openxmlformats.org/officeDocument/2006/relationships/tags" Target="../tags/tag1777.xml"/><Relationship Id="rId200" Type="http://schemas.openxmlformats.org/officeDocument/2006/relationships/tags" Target="../tags/tag1781.xml"/><Relationship Id="rId16" Type="http://schemas.openxmlformats.org/officeDocument/2006/relationships/tags" Target="../tags/tag1597.xml"/><Relationship Id="rId221" Type="http://schemas.openxmlformats.org/officeDocument/2006/relationships/tags" Target="../tags/tag1802.xml"/><Relationship Id="rId242" Type="http://schemas.openxmlformats.org/officeDocument/2006/relationships/tags" Target="../tags/tag1823.xml"/><Relationship Id="rId263" Type="http://schemas.openxmlformats.org/officeDocument/2006/relationships/tags" Target="../tags/tag1844.xml"/><Relationship Id="rId37" Type="http://schemas.openxmlformats.org/officeDocument/2006/relationships/tags" Target="../tags/tag1618.xml"/><Relationship Id="rId58" Type="http://schemas.openxmlformats.org/officeDocument/2006/relationships/tags" Target="../tags/tag1639.xml"/><Relationship Id="rId79" Type="http://schemas.openxmlformats.org/officeDocument/2006/relationships/tags" Target="../tags/tag1660.xml"/><Relationship Id="rId102" Type="http://schemas.openxmlformats.org/officeDocument/2006/relationships/tags" Target="../tags/tag1683.xml"/><Relationship Id="rId123" Type="http://schemas.openxmlformats.org/officeDocument/2006/relationships/tags" Target="../tags/tag1704.xml"/><Relationship Id="rId144" Type="http://schemas.openxmlformats.org/officeDocument/2006/relationships/tags" Target="../tags/tag1725.xml"/><Relationship Id="rId90" Type="http://schemas.openxmlformats.org/officeDocument/2006/relationships/tags" Target="../tags/tag1671.xml"/><Relationship Id="rId165" Type="http://schemas.openxmlformats.org/officeDocument/2006/relationships/tags" Target="../tags/tag1746.xml"/><Relationship Id="rId186" Type="http://schemas.openxmlformats.org/officeDocument/2006/relationships/tags" Target="../tags/tag1767.xml"/><Relationship Id="rId211" Type="http://schemas.openxmlformats.org/officeDocument/2006/relationships/tags" Target="../tags/tag1792.xml"/><Relationship Id="rId232" Type="http://schemas.openxmlformats.org/officeDocument/2006/relationships/tags" Target="../tags/tag1813.xml"/><Relationship Id="rId253" Type="http://schemas.openxmlformats.org/officeDocument/2006/relationships/tags" Target="../tags/tag1834.xml"/><Relationship Id="rId274" Type="http://schemas.openxmlformats.org/officeDocument/2006/relationships/tags" Target="../tags/tag1855.xml"/><Relationship Id="rId27" Type="http://schemas.openxmlformats.org/officeDocument/2006/relationships/tags" Target="../tags/tag1608.xml"/><Relationship Id="rId48" Type="http://schemas.openxmlformats.org/officeDocument/2006/relationships/tags" Target="../tags/tag1629.xml"/><Relationship Id="rId69" Type="http://schemas.openxmlformats.org/officeDocument/2006/relationships/tags" Target="../tags/tag1650.xml"/><Relationship Id="rId113" Type="http://schemas.openxmlformats.org/officeDocument/2006/relationships/tags" Target="../tags/tag1694.xml"/><Relationship Id="rId134" Type="http://schemas.openxmlformats.org/officeDocument/2006/relationships/tags" Target="../tags/tag1715.xml"/><Relationship Id="rId80" Type="http://schemas.openxmlformats.org/officeDocument/2006/relationships/tags" Target="../tags/tag1661.xml"/><Relationship Id="rId155" Type="http://schemas.openxmlformats.org/officeDocument/2006/relationships/tags" Target="../tags/tag1736.xml"/><Relationship Id="rId176" Type="http://schemas.openxmlformats.org/officeDocument/2006/relationships/tags" Target="../tags/tag1757.xml"/><Relationship Id="rId197" Type="http://schemas.openxmlformats.org/officeDocument/2006/relationships/tags" Target="../tags/tag1778.xml"/><Relationship Id="rId201" Type="http://schemas.openxmlformats.org/officeDocument/2006/relationships/tags" Target="../tags/tag1782.xml"/><Relationship Id="rId222" Type="http://schemas.openxmlformats.org/officeDocument/2006/relationships/tags" Target="../tags/tag1803.xml"/><Relationship Id="rId243" Type="http://schemas.openxmlformats.org/officeDocument/2006/relationships/tags" Target="../tags/tag1824.xml"/><Relationship Id="rId264" Type="http://schemas.openxmlformats.org/officeDocument/2006/relationships/tags" Target="../tags/tag1845.xml"/><Relationship Id="rId17" Type="http://schemas.openxmlformats.org/officeDocument/2006/relationships/tags" Target="../tags/tag1598.xml"/><Relationship Id="rId38" Type="http://schemas.openxmlformats.org/officeDocument/2006/relationships/tags" Target="../tags/tag1619.xml"/><Relationship Id="rId59" Type="http://schemas.openxmlformats.org/officeDocument/2006/relationships/tags" Target="../tags/tag1640.xml"/><Relationship Id="rId103" Type="http://schemas.openxmlformats.org/officeDocument/2006/relationships/tags" Target="../tags/tag1684.xml"/><Relationship Id="rId124" Type="http://schemas.openxmlformats.org/officeDocument/2006/relationships/tags" Target="../tags/tag1705.xml"/><Relationship Id="rId70" Type="http://schemas.openxmlformats.org/officeDocument/2006/relationships/tags" Target="../tags/tag1651.xml"/><Relationship Id="rId91" Type="http://schemas.openxmlformats.org/officeDocument/2006/relationships/tags" Target="../tags/tag1672.xml"/><Relationship Id="rId145" Type="http://schemas.openxmlformats.org/officeDocument/2006/relationships/tags" Target="../tags/tag1726.xml"/><Relationship Id="rId166" Type="http://schemas.openxmlformats.org/officeDocument/2006/relationships/tags" Target="../tags/tag1747.xml"/><Relationship Id="rId187" Type="http://schemas.openxmlformats.org/officeDocument/2006/relationships/tags" Target="../tags/tag1768.xml"/><Relationship Id="rId1" Type="http://schemas.openxmlformats.org/officeDocument/2006/relationships/tags" Target="../tags/tag1582.xml"/><Relationship Id="rId212" Type="http://schemas.openxmlformats.org/officeDocument/2006/relationships/tags" Target="../tags/tag1793.xml"/><Relationship Id="rId233" Type="http://schemas.openxmlformats.org/officeDocument/2006/relationships/tags" Target="../tags/tag1814.xml"/><Relationship Id="rId254" Type="http://schemas.openxmlformats.org/officeDocument/2006/relationships/tags" Target="../tags/tag1835.xml"/><Relationship Id="rId28" Type="http://schemas.openxmlformats.org/officeDocument/2006/relationships/tags" Target="../tags/tag1609.xml"/><Relationship Id="rId49" Type="http://schemas.openxmlformats.org/officeDocument/2006/relationships/tags" Target="../tags/tag1630.xml"/><Relationship Id="rId114" Type="http://schemas.openxmlformats.org/officeDocument/2006/relationships/tags" Target="../tags/tag1695.xml"/><Relationship Id="rId275" Type="http://schemas.openxmlformats.org/officeDocument/2006/relationships/tags" Target="../tags/tag18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2"/>
          <p:cNvGrpSpPr/>
          <p:nvPr/>
        </p:nvGrpSpPr>
        <p:grpSpPr>
          <a:xfrm>
            <a:off x="638175" y="324117"/>
            <a:ext cx="638176" cy="437884"/>
            <a:chOff x="638175" y="324117"/>
            <a:chExt cx="638176" cy="437884"/>
          </a:xfrm>
        </p:grpSpPr>
        <p:sp>
          <p:nvSpPr>
            <p:cNvPr id="2" name="SMARTInkShape-1"/>
            <p:cNvSpPr/>
            <p:nvPr>
              <p:custDataLst>
                <p:tags r:id="rId171"/>
              </p:custDataLst>
            </p:nvPr>
          </p:nvSpPr>
          <p:spPr>
            <a:xfrm>
              <a:off x="638175" y="382809"/>
              <a:ext cx="190501" cy="349293"/>
            </a:xfrm>
            <a:custGeom>
              <a:avLst/>
              <a:gdLst/>
              <a:ahLst/>
              <a:cxnLst/>
              <a:rect l="0" t="0" r="0" b="0"/>
              <a:pathLst>
                <a:path w="190501" h="349293">
                  <a:moveTo>
                    <a:pt x="0" y="341091"/>
                  </a:moveTo>
                  <a:lnTo>
                    <a:pt x="0" y="341091"/>
                  </a:lnTo>
                  <a:lnTo>
                    <a:pt x="5057" y="346147"/>
                  </a:lnTo>
                  <a:lnTo>
                    <a:pt x="5488" y="347637"/>
                  </a:lnTo>
                  <a:lnTo>
                    <a:pt x="4717" y="348630"/>
                  </a:lnTo>
                  <a:lnTo>
                    <a:pt x="3145" y="349292"/>
                  </a:lnTo>
                  <a:lnTo>
                    <a:pt x="2096" y="348675"/>
                  </a:lnTo>
                  <a:lnTo>
                    <a:pt x="932" y="345167"/>
                  </a:lnTo>
                  <a:lnTo>
                    <a:pt x="13339" y="299765"/>
                  </a:lnTo>
                  <a:lnTo>
                    <a:pt x="22414" y="256644"/>
                  </a:lnTo>
                  <a:lnTo>
                    <a:pt x="34962" y="209875"/>
                  </a:lnTo>
                  <a:lnTo>
                    <a:pt x="47632" y="170063"/>
                  </a:lnTo>
                  <a:lnTo>
                    <a:pt x="57152" y="135547"/>
                  </a:lnTo>
                  <a:lnTo>
                    <a:pt x="66676" y="97450"/>
                  </a:lnTo>
                  <a:lnTo>
                    <a:pt x="79375" y="51076"/>
                  </a:lnTo>
                  <a:lnTo>
                    <a:pt x="93368" y="4297"/>
                  </a:lnTo>
                  <a:lnTo>
                    <a:pt x="95054" y="2262"/>
                  </a:lnTo>
                  <a:lnTo>
                    <a:pt x="99749" y="0"/>
                  </a:lnTo>
                  <a:lnTo>
                    <a:pt x="101424" y="1514"/>
                  </a:lnTo>
                  <a:lnTo>
                    <a:pt x="112085" y="43882"/>
                  </a:lnTo>
                  <a:lnTo>
                    <a:pt x="124015" y="81848"/>
                  </a:lnTo>
                  <a:lnTo>
                    <a:pt x="136562" y="129251"/>
                  </a:lnTo>
                  <a:lnTo>
                    <a:pt x="149232" y="164759"/>
                  </a:lnTo>
                  <a:lnTo>
                    <a:pt x="161926" y="210971"/>
                  </a:lnTo>
                  <a:lnTo>
                    <a:pt x="174625" y="251535"/>
                  </a:lnTo>
                  <a:lnTo>
                    <a:pt x="187149" y="296928"/>
                  </a:lnTo>
                  <a:lnTo>
                    <a:pt x="190059" y="318316"/>
                  </a:lnTo>
                  <a:lnTo>
                    <a:pt x="190500" y="283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172"/>
              </p:custDataLst>
            </p:nvPr>
          </p:nvSpPr>
          <p:spPr>
            <a:xfrm>
              <a:off x="667375" y="523875"/>
              <a:ext cx="161301" cy="76201"/>
            </a:xfrm>
            <a:custGeom>
              <a:avLst/>
              <a:gdLst/>
              <a:ahLst/>
              <a:cxnLst/>
              <a:rect l="0" t="0" r="0" b="0"/>
              <a:pathLst>
                <a:path w="161301" h="76201">
                  <a:moveTo>
                    <a:pt x="27950" y="76200"/>
                  </a:moveTo>
                  <a:lnTo>
                    <a:pt x="27950" y="76200"/>
                  </a:lnTo>
                  <a:lnTo>
                    <a:pt x="1484" y="76200"/>
                  </a:lnTo>
                  <a:lnTo>
                    <a:pt x="781" y="75142"/>
                  </a:lnTo>
                  <a:lnTo>
                    <a:pt x="0" y="71143"/>
                  </a:lnTo>
                  <a:lnTo>
                    <a:pt x="10942" y="65839"/>
                  </a:lnTo>
                  <a:lnTo>
                    <a:pt x="51306" y="49632"/>
                  </a:lnTo>
                  <a:lnTo>
                    <a:pt x="90458" y="33361"/>
                  </a:lnTo>
                  <a:lnTo>
                    <a:pt x="106531" y="28586"/>
                  </a:lnTo>
                  <a:lnTo>
                    <a:pt x="16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173"/>
              </p:custDataLst>
            </p:nvPr>
          </p:nvSpPr>
          <p:spPr>
            <a:xfrm>
              <a:off x="972072" y="324117"/>
              <a:ext cx="123304" cy="275272"/>
            </a:xfrm>
            <a:custGeom>
              <a:avLst/>
              <a:gdLst/>
              <a:ahLst/>
              <a:cxnLst/>
              <a:rect l="0" t="0" r="0" b="0"/>
              <a:pathLst>
                <a:path w="123304" h="275272">
                  <a:moveTo>
                    <a:pt x="47103" y="28308"/>
                  </a:moveTo>
                  <a:lnTo>
                    <a:pt x="47103" y="28308"/>
                  </a:lnTo>
                  <a:lnTo>
                    <a:pt x="47103" y="0"/>
                  </a:lnTo>
                  <a:lnTo>
                    <a:pt x="47103" y="4869"/>
                  </a:lnTo>
                  <a:lnTo>
                    <a:pt x="39564" y="42586"/>
                  </a:lnTo>
                  <a:lnTo>
                    <a:pt x="32914" y="89572"/>
                  </a:lnTo>
                  <a:lnTo>
                    <a:pt x="21154" y="137179"/>
                  </a:lnTo>
                  <a:lnTo>
                    <a:pt x="16484" y="166752"/>
                  </a:lnTo>
                  <a:lnTo>
                    <a:pt x="3442" y="211012"/>
                  </a:lnTo>
                  <a:lnTo>
                    <a:pt x="0" y="255084"/>
                  </a:lnTo>
                  <a:lnTo>
                    <a:pt x="2532" y="264211"/>
                  </a:lnTo>
                  <a:lnTo>
                    <a:pt x="4689" y="268127"/>
                  </a:lnTo>
                  <a:lnTo>
                    <a:pt x="8244" y="270737"/>
                  </a:lnTo>
                  <a:lnTo>
                    <a:pt x="17838" y="273638"/>
                  </a:lnTo>
                  <a:lnTo>
                    <a:pt x="35139" y="275271"/>
                  </a:lnTo>
                  <a:lnTo>
                    <a:pt x="76611" y="265506"/>
                  </a:lnTo>
                  <a:lnTo>
                    <a:pt x="93026" y="258613"/>
                  </a:lnTo>
                  <a:lnTo>
                    <a:pt x="103849" y="248493"/>
                  </a:lnTo>
                  <a:lnTo>
                    <a:pt x="123303" y="21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174"/>
              </p:custDataLst>
            </p:nvPr>
          </p:nvSpPr>
          <p:spPr>
            <a:xfrm>
              <a:off x="1043407" y="486167"/>
              <a:ext cx="23394" cy="209159"/>
            </a:xfrm>
            <a:custGeom>
              <a:avLst/>
              <a:gdLst/>
              <a:ahLst/>
              <a:cxnLst/>
              <a:rect l="0" t="0" r="0" b="0"/>
              <a:pathLst>
                <a:path w="23394" h="209159">
                  <a:moveTo>
                    <a:pt x="23393" y="9133"/>
                  </a:moveTo>
                  <a:lnTo>
                    <a:pt x="23393" y="9133"/>
                  </a:lnTo>
                  <a:lnTo>
                    <a:pt x="18336" y="4076"/>
                  </a:lnTo>
                  <a:lnTo>
                    <a:pt x="13032" y="1594"/>
                  </a:lnTo>
                  <a:lnTo>
                    <a:pt x="1003" y="0"/>
                  </a:lnTo>
                  <a:lnTo>
                    <a:pt x="0" y="1986"/>
                  </a:lnTo>
                  <a:lnTo>
                    <a:pt x="3996" y="45758"/>
                  </a:lnTo>
                  <a:lnTo>
                    <a:pt x="10843" y="90822"/>
                  </a:lnTo>
                  <a:lnTo>
                    <a:pt x="13470" y="135941"/>
                  </a:lnTo>
                  <a:lnTo>
                    <a:pt x="14848" y="178233"/>
                  </a:lnTo>
                  <a:lnTo>
                    <a:pt x="23393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175"/>
              </p:custDataLst>
            </p:nvPr>
          </p:nvSpPr>
          <p:spPr>
            <a:xfrm>
              <a:off x="1200150" y="638175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76200" y="0"/>
                  </a:moveTo>
                  <a:lnTo>
                    <a:pt x="76200" y="0"/>
                  </a:lnTo>
                  <a:lnTo>
                    <a:pt x="75142" y="15209"/>
                  </a:lnTo>
                  <a:lnTo>
                    <a:pt x="63017" y="41418"/>
                  </a:lnTo>
                  <a:lnTo>
                    <a:pt x="30212" y="8856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3"/>
          <p:cNvGrpSpPr/>
          <p:nvPr/>
        </p:nvGrpSpPr>
        <p:grpSpPr>
          <a:xfrm>
            <a:off x="1983118" y="402089"/>
            <a:ext cx="460684" cy="321812"/>
            <a:chOff x="1983118" y="402089"/>
            <a:chExt cx="460684" cy="321812"/>
          </a:xfrm>
        </p:grpSpPr>
        <p:sp>
          <p:nvSpPr>
            <p:cNvPr id="8" name="SMARTInkShape-6"/>
            <p:cNvSpPr/>
            <p:nvPr>
              <p:custDataLst>
                <p:tags r:id="rId169"/>
              </p:custDataLst>
            </p:nvPr>
          </p:nvSpPr>
          <p:spPr>
            <a:xfrm>
              <a:off x="1983118" y="402089"/>
              <a:ext cx="160008" cy="321812"/>
            </a:xfrm>
            <a:custGeom>
              <a:avLst/>
              <a:gdLst/>
              <a:ahLst/>
              <a:cxnLst/>
              <a:rect l="0" t="0" r="0" b="0"/>
              <a:pathLst>
                <a:path w="160008" h="321812">
                  <a:moveTo>
                    <a:pt x="93332" y="26536"/>
                  </a:moveTo>
                  <a:lnTo>
                    <a:pt x="93332" y="26536"/>
                  </a:lnTo>
                  <a:lnTo>
                    <a:pt x="88276" y="26536"/>
                  </a:lnTo>
                  <a:lnTo>
                    <a:pt x="82971" y="23714"/>
                  </a:lnTo>
                  <a:lnTo>
                    <a:pt x="75998" y="18335"/>
                  </a:lnTo>
                  <a:lnTo>
                    <a:pt x="64678" y="27516"/>
                  </a:lnTo>
                  <a:lnTo>
                    <a:pt x="32992" y="70171"/>
                  </a:lnTo>
                  <a:lnTo>
                    <a:pt x="17756" y="113982"/>
                  </a:lnTo>
                  <a:lnTo>
                    <a:pt x="4555" y="153288"/>
                  </a:lnTo>
                  <a:lnTo>
                    <a:pt x="0" y="184860"/>
                  </a:lnTo>
                  <a:lnTo>
                    <a:pt x="3707" y="215969"/>
                  </a:lnTo>
                  <a:lnTo>
                    <a:pt x="20522" y="252634"/>
                  </a:lnTo>
                  <a:lnTo>
                    <a:pt x="29575" y="262138"/>
                  </a:lnTo>
                  <a:lnTo>
                    <a:pt x="34952" y="266154"/>
                  </a:lnTo>
                  <a:lnTo>
                    <a:pt x="42770" y="266715"/>
                  </a:lnTo>
                  <a:lnTo>
                    <a:pt x="72942" y="257391"/>
                  </a:lnTo>
                  <a:lnTo>
                    <a:pt x="101401" y="240164"/>
                  </a:lnTo>
                  <a:lnTo>
                    <a:pt x="127695" y="209257"/>
                  </a:lnTo>
                  <a:lnTo>
                    <a:pt x="136121" y="192412"/>
                  </a:lnTo>
                  <a:lnTo>
                    <a:pt x="147332" y="146947"/>
                  </a:lnTo>
                  <a:lnTo>
                    <a:pt x="149860" y="106530"/>
                  </a:lnTo>
                  <a:lnTo>
                    <a:pt x="142755" y="60956"/>
                  </a:lnTo>
                  <a:lnTo>
                    <a:pt x="137170" y="47831"/>
                  </a:lnTo>
                  <a:lnTo>
                    <a:pt x="110477" y="15636"/>
                  </a:lnTo>
                  <a:lnTo>
                    <a:pt x="89945" y="4844"/>
                  </a:lnTo>
                  <a:lnTo>
                    <a:pt x="73867" y="0"/>
                  </a:lnTo>
                  <a:lnTo>
                    <a:pt x="63161" y="1690"/>
                  </a:lnTo>
                  <a:lnTo>
                    <a:pt x="39042" y="11398"/>
                  </a:lnTo>
                  <a:lnTo>
                    <a:pt x="29339" y="22983"/>
                  </a:lnTo>
                  <a:lnTo>
                    <a:pt x="25270" y="30517"/>
                  </a:lnTo>
                  <a:lnTo>
                    <a:pt x="23571" y="53000"/>
                  </a:lnTo>
                  <a:lnTo>
                    <a:pt x="31104" y="100437"/>
                  </a:lnTo>
                  <a:lnTo>
                    <a:pt x="49329" y="144811"/>
                  </a:lnTo>
                  <a:lnTo>
                    <a:pt x="78472" y="190983"/>
                  </a:lnTo>
                  <a:lnTo>
                    <a:pt x="104284" y="234367"/>
                  </a:lnTo>
                  <a:lnTo>
                    <a:pt x="119445" y="264086"/>
                  </a:lnTo>
                  <a:lnTo>
                    <a:pt x="146394" y="297057"/>
                  </a:lnTo>
                  <a:lnTo>
                    <a:pt x="160007" y="32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>
              <p:custDataLst>
                <p:tags r:id="rId170"/>
              </p:custDataLst>
            </p:nvPr>
          </p:nvSpPr>
          <p:spPr>
            <a:xfrm>
              <a:off x="2305951" y="414779"/>
              <a:ext cx="137851" cy="268607"/>
            </a:xfrm>
            <a:custGeom>
              <a:avLst/>
              <a:gdLst/>
              <a:ahLst/>
              <a:cxnLst/>
              <a:rect l="0" t="0" r="0" b="0"/>
              <a:pathLst>
                <a:path w="137851" h="268607">
                  <a:moveTo>
                    <a:pt x="27674" y="32896"/>
                  </a:moveTo>
                  <a:lnTo>
                    <a:pt x="27674" y="32896"/>
                  </a:lnTo>
                  <a:lnTo>
                    <a:pt x="22618" y="27839"/>
                  </a:lnTo>
                  <a:lnTo>
                    <a:pt x="14491" y="25357"/>
                  </a:lnTo>
                  <a:lnTo>
                    <a:pt x="9360" y="24695"/>
                  </a:lnTo>
                  <a:lnTo>
                    <a:pt x="5940" y="23195"/>
                  </a:lnTo>
                  <a:lnTo>
                    <a:pt x="3659" y="21137"/>
                  </a:lnTo>
                  <a:lnTo>
                    <a:pt x="1126" y="16028"/>
                  </a:lnTo>
                  <a:lnTo>
                    <a:pt x="0" y="10230"/>
                  </a:lnTo>
                  <a:lnTo>
                    <a:pt x="1816" y="7202"/>
                  </a:lnTo>
                  <a:lnTo>
                    <a:pt x="9479" y="1015"/>
                  </a:lnTo>
                  <a:lnTo>
                    <a:pt x="14486" y="0"/>
                  </a:lnTo>
                  <a:lnTo>
                    <a:pt x="48959" y="3543"/>
                  </a:lnTo>
                  <a:lnTo>
                    <a:pt x="63945" y="9620"/>
                  </a:lnTo>
                  <a:lnTo>
                    <a:pt x="75545" y="18318"/>
                  </a:lnTo>
                  <a:lnTo>
                    <a:pt x="80700" y="25711"/>
                  </a:lnTo>
                  <a:lnTo>
                    <a:pt x="83602" y="40880"/>
                  </a:lnTo>
                  <a:lnTo>
                    <a:pt x="76516" y="77489"/>
                  </a:lnTo>
                  <a:lnTo>
                    <a:pt x="73994" y="82733"/>
                  </a:lnTo>
                  <a:lnTo>
                    <a:pt x="60381" y="98754"/>
                  </a:lnTo>
                  <a:lnTo>
                    <a:pt x="57473" y="108854"/>
                  </a:lnTo>
                  <a:lnTo>
                    <a:pt x="57065" y="112110"/>
                  </a:lnTo>
                  <a:lnTo>
                    <a:pt x="58910" y="115338"/>
                  </a:lnTo>
                  <a:lnTo>
                    <a:pt x="106107" y="154099"/>
                  </a:lnTo>
                  <a:lnTo>
                    <a:pt x="128054" y="172760"/>
                  </a:lnTo>
                  <a:lnTo>
                    <a:pt x="135788" y="188191"/>
                  </a:lnTo>
                  <a:lnTo>
                    <a:pt x="137850" y="196751"/>
                  </a:lnTo>
                  <a:lnTo>
                    <a:pt x="137108" y="203516"/>
                  </a:lnTo>
                  <a:lnTo>
                    <a:pt x="134496" y="209084"/>
                  </a:lnTo>
                  <a:lnTo>
                    <a:pt x="100395" y="242862"/>
                  </a:lnTo>
                  <a:lnTo>
                    <a:pt x="82220" y="254273"/>
                  </a:lnTo>
                  <a:lnTo>
                    <a:pt x="38907" y="268606"/>
                  </a:lnTo>
                  <a:lnTo>
                    <a:pt x="35163" y="268353"/>
                  </a:lnTo>
                  <a:lnTo>
                    <a:pt x="27674" y="26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"/>
          <p:cNvGrpSpPr/>
          <p:nvPr/>
        </p:nvGrpSpPr>
        <p:grpSpPr>
          <a:xfrm>
            <a:off x="3133760" y="334832"/>
            <a:ext cx="1304891" cy="459817"/>
            <a:chOff x="3133760" y="334832"/>
            <a:chExt cx="1304891" cy="459817"/>
          </a:xfrm>
        </p:grpSpPr>
        <p:sp>
          <p:nvSpPr>
            <p:cNvPr id="11" name="SMARTInkShape-8"/>
            <p:cNvSpPr/>
            <p:nvPr>
              <p:custDataLst>
                <p:tags r:id="rId162"/>
              </p:custDataLst>
            </p:nvPr>
          </p:nvSpPr>
          <p:spPr>
            <a:xfrm>
              <a:off x="3133760" y="525199"/>
              <a:ext cx="152366" cy="151077"/>
            </a:xfrm>
            <a:custGeom>
              <a:avLst/>
              <a:gdLst/>
              <a:ahLst/>
              <a:cxnLst/>
              <a:rect l="0" t="0" r="0" b="0"/>
              <a:pathLst>
                <a:path w="152366" h="151077">
                  <a:moveTo>
                    <a:pt x="9490" y="8201"/>
                  </a:moveTo>
                  <a:lnTo>
                    <a:pt x="9490" y="8201"/>
                  </a:lnTo>
                  <a:lnTo>
                    <a:pt x="9490" y="0"/>
                  </a:lnTo>
                  <a:lnTo>
                    <a:pt x="2944" y="13088"/>
                  </a:lnTo>
                  <a:lnTo>
                    <a:pt x="848" y="26817"/>
                  </a:lnTo>
                  <a:lnTo>
                    <a:pt x="140" y="67774"/>
                  </a:lnTo>
                  <a:lnTo>
                    <a:pt x="0" y="101460"/>
                  </a:lnTo>
                  <a:lnTo>
                    <a:pt x="2105" y="106357"/>
                  </a:lnTo>
                  <a:lnTo>
                    <a:pt x="10088" y="114620"/>
                  </a:lnTo>
                  <a:lnTo>
                    <a:pt x="20692" y="118999"/>
                  </a:lnTo>
                  <a:lnTo>
                    <a:pt x="26483" y="120166"/>
                  </a:lnTo>
                  <a:lnTo>
                    <a:pt x="32460" y="118828"/>
                  </a:lnTo>
                  <a:lnTo>
                    <a:pt x="44746" y="111696"/>
                  </a:lnTo>
                  <a:lnTo>
                    <a:pt x="51618" y="104293"/>
                  </a:lnTo>
                  <a:lnTo>
                    <a:pt x="61130" y="91353"/>
                  </a:lnTo>
                  <a:lnTo>
                    <a:pt x="83308" y="62961"/>
                  </a:lnTo>
                  <a:lnTo>
                    <a:pt x="89923" y="48061"/>
                  </a:lnTo>
                  <a:lnTo>
                    <a:pt x="94170" y="31362"/>
                  </a:lnTo>
                  <a:lnTo>
                    <a:pt x="94518" y="31050"/>
                  </a:lnTo>
                  <a:lnTo>
                    <a:pt x="103389" y="71207"/>
                  </a:lnTo>
                  <a:lnTo>
                    <a:pt x="112078" y="102491"/>
                  </a:lnTo>
                  <a:lnTo>
                    <a:pt x="121966" y="118218"/>
                  </a:lnTo>
                  <a:lnTo>
                    <a:pt x="15236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>
              <p:custDataLst>
                <p:tags r:id="rId163"/>
              </p:custDataLst>
            </p:nvPr>
          </p:nvSpPr>
          <p:spPr>
            <a:xfrm>
              <a:off x="3363649" y="504636"/>
              <a:ext cx="79012" cy="290013"/>
            </a:xfrm>
            <a:custGeom>
              <a:avLst/>
              <a:gdLst/>
              <a:ahLst/>
              <a:cxnLst/>
              <a:rect l="0" t="0" r="0" b="0"/>
              <a:pathLst>
                <a:path w="79012" h="290013">
                  <a:moveTo>
                    <a:pt x="27251" y="47814"/>
                  </a:moveTo>
                  <a:lnTo>
                    <a:pt x="27251" y="47814"/>
                  </a:lnTo>
                  <a:lnTo>
                    <a:pt x="27251" y="52871"/>
                  </a:lnTo>
                  <a:lnTo>
                    <a:pt x="14159" y="74840"/>
                  </a:lnTo>
                  <a:lnTo>
                    <a:pt x="9966" y="111325"/>
                  </a:lnTo>
                  <a:lnTo>
                    <a:pt x="8724" y="150476"/>
                  </a:lnTo>
                  <a:lnTo>
                    <a:pt x="8356" y="194061"/>
                  </a:lnTo>
                  <a:lnTo>
                    <a:pt x="8232" y="241606"/>
                  </a:lnTo>
                  <a:lnTo>
                    <a:pt x="8204" y="287286"/>
                  </a:lnTo>
                  <a:lnTo>
                    <a:pt x="8203" y="290012"/>
                  </a:lnTo>
                  <a:lnTo>
                    <a:pt x="8201" y="249560"/>
                  </a:lnTo>
                  <a:lnTo>
                    <a:pt x="8201" y="211764"/>
                  </a:lnTo>
                  <a:lnTo>
                    <a:pt x="3144" y="164395"/>
                  </a:lnTo>
                  <a:lnTo>
                    <a:pt x="0" y="124102"/>
                  </a:lnTo>
                  <a:lnTo>
                    <a:pt x="5483" y="78288"/>
                  </a:lnTo>
                  <a:lnTo>
                    <a:pt x="10487" y="38664"/>
                  </a:lnTo>
                  <a:lnTo>
                    <a:pt x="16625" y="20464"/>
                  </a:lnTo>
                  <a:lnTo>
                    <a:pt x="26409" y="5320"/>
                  </a:lnTo>
                  <a:lnTo>
                    <a:pt x="31981" y="1493"/>
                  </a:lnTo>
                  <a:lnTo>
                    <a:pt x="37813" y="0"/>
                  </a:lnTo>
                  <a:lnTo>
                    <a:pt x="48878" y="1163"/>
                  </a:lnTo>
                  <a:lnTo>
                    <a:pt x="57324" y="5208"/>
                  </a:lnTo>
                  <a:lnTo>
                    <a:pt x="64606" y="19000"/>
                  </a:lnTo>
                  <a:lnTo>
                    <a:pt x="79011" y="60287"/>
                  </a:lnTo>
                  <a:lnTo>
                    <a:pt x="75099" y="107139"/>
                  </a:lnTo>
                  <a:lnTo>
                    <a:pt x="69331" y="116867"/>
                  </a:lnTo>
                  <a:lnTo>
                    <a:pt x="60770" y="126129"/>
                  </a:lnTo>
                  <a:lnTo>
                    <a:pt x="46301" y="13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164"/>
              </p:custDataLst>
            </p:nvPr>
          </p:nvSpPr>
          <p:spPr>
            <a:xfrm>
              <a:off x="3564636" y="334832"/>
              <a:ext cx="416815" cy="296295"/>
            </a:xfrm>
            <a:custGeom>
              <a:avLst/>
              <a:gdLst/>
              <a:ahLst/>
              <a:cxnLst/>
              <a:rect l="0" t="0" r="0" b="0"/>
              <a:pathLst>
                <a:path w="416815" h="296295">
                  <a:moveTo>
                    <a:pt x="92964" y="236668"/>
                  </a:moveTo>
                  <a:lnTo>
                    <a:pt x="92964" y="236668"/>
                  </a:lnTo>
                  <a:lnTo>
                    <a:pt x="92964" y="231611"/>
                  </a:lnTo>
                  <a:lnTo>
                    <a:pt x="90142" y="226307"/>
                  </a:lnTo>
                  <a:lnTo>
                    <a:pt x="84301" y="220421"/>
                  </a:lnTo>
                  <a:lnTo>
                    <a:pt x="52266" y="202769"/>
                  </a:lnTo>
                  <a:lnTo>
                    <a:pt x="36555" y="199398"/>
                  </a:lnTo>
                  <a:lnTo>
                    <a:pt x="33133" y="199121"/>
                  </a:lnTo>
                  <a:lnTo>
                    <a:pt x="23686" y="204458"/>
                  </a:lnTo>
                  <a:lnTo>
                    <a:pt x="13491" y="213886"/>
                  </a:lnTo>
                  <a:lnTo>
                    <a:pt x="5431" y="225132"/>
                  </a:lnTo>
                  <a:lnTo>
                    <a:pt x="0" y="253476"/>
                  </a:lnTo>
                  <a:lnTo>
                    <a:pt x="3448" y="278572"/>
                  </a:lnTo>
                  <a:lnTo>
                    <a:pt x="11198" y="289864"/>
                  </a:lnTo>
                  <a:lnTo>
                    <a:pt x="16229" y="294357"/>
                  </a:lnTo>
                  <a:lnTo>
                    <a:pt x="21699" y="296294"/>
                  </a:lnTo>
                  <a:lnTo>
                    <a:pt x="33421" y="295624"/>
                  </a:lnTo>
                  <a:lnTo>
                    <a:pt x="45687" y="288976"/>
                  </a:lnTo>
                  <a:lnTo>
                    <a:pt x="51920" y="284240"/>
                  </a:lnTo>
                  <a:lnTo>
                    <a:pt x="61670" y="267689"/>
                  </a:lnTo>
                  <a:lnTo>
                    <a:pt x="80964" y="224486"/>
                  </a:lnTo>
                  <a:lnTo>
                    <a:pt x="97610" y="191340"/>
                  </a:lnTo>
                  <a:lnTo>
                    <a:pt x="109451" y="149991"/>
                  </a:lnTo>
                  <a:lnTo>
                    <a:pt x="121660" y="107011"/>
                  </a:lnTo>
                  <a:lnTo>
                    <a:pt x="129206" y="63360"/>
                  </a:lnTo>
                  <a:lnTo>
                    <a:pt x="129639" y="28868"/>
                  </a:lnTo>
                  <a:lnTo>
                    <a:pt x="125844" y="18018"/>
                  </a:lnTo>
                  <a:lnTo>
                    <a:pt x="122292" y="15760"/>
                  </a:lnTo>
                  <a:lnTo>
                    <a:pt x="117808" y="15312"/>
                  </a:lnTo>
                  <a:lnTo>
                    <a:pt x="112702" y="16073"/>
                  </a:lnTo>
                  <a:lnTo>
                    <a:pt x="108239" y="19754"/>
                  </a:lnTo>
                  <a:lnTo>
                    <a:pt x="100459" y="32312"/>
                  </a:lnTo>
                  <a:lnTo>
                    <a:pt x="87898" y="71732"/>
                  </a:lnTo>
                  <a:lnTo>
                    <a:pt x="84026" y="118966"/>
                  </a:lnTo>
                  <a:lnTo>
                    <a:pt x="91159" y="165284"/>
                  </a:lnTo>
                  <a:lnTo>
                    <a:pt x="102760" y="202655"/>
                  </a:lnTo>
                  <a:lnTo>
                    <a:pt x="110018" y="223668"/>
                  </a:lnTo>
                  <a:lnTo>
                    <a:pt x="137600" y="261288"/>
                  </a:lnTo>
                  <a:lnTo>
                    <a:pt x="148433" y="272658"/>
                  </a:lnTo>
                  <a:lnTo>
                    <a:pt x="165948" y="279122"/>
                  </a:lnTo>
                  <a:lnTo>
                    <a:pt x="176545" y="280845"/>
                  </a:lnTo>
                  <a:lnTo>
                    <a:pt x="193964" y="277116"/>
                  </a:lnTo>
                  <a:lnTo>
                    <a:pt x="208761" y="267345"/>
                  </a:lnTo>
                  <a:lnTo>
                    <a:pt x="227934" y="243994"/>
                  </a:lnTo>
                  <a:lnTo>
                    <a:pt x="239729" y="216966"/>
                  </a:lnTo>
                  <a:lnTo>
                    <a:pt x="242860" y="198278"/>
                  </a:lnTo>
                  <a:lnTo>
                    <a:pt x="241578" y="192025"/>
                  </a:lnTo>
                  <a:lnTo>
                    <a:pt x="238607" y="187856"/>
                  </a:lnTo>
                  <a:lnTo>
                    <a:pt x="234509" y="185077"/>
                  </a:lnTo>
                  <a:lnTo>
                    <a:pt x="229661" y="184282"/>
                  </a:lnTo>
                  <a:lnTo>
                    <a:pt x="218629" y="186221"/>
                  </a:lnTo>
                  <a:lnTo>
                    <a:pt x="206671" y="196256"/>
                  </a:lnTo>
                  <a:lnTo>
                    <a:pt x="186803" y="223511"/>
                  </a:lnTo>
                  <a:lnTo>
                    <a:pt x="185117" y="239287"/>
                  </a:lnTo>
                  <a:lnTo>
                    <a:pt x="188865" y="274917"/>
                  </a:lnTo>
                  <a:lnTo>
                    <a:pt x="190764" y="278042"/>
                  </a:lnTo>
                  <a:lnTo>
                    <a:pt x="193089" y="280126"/>
                  </a:lnTo>
                  <a:lnTo>
                    <a:pt x="196756" y="280457"/>
                  </a:lnTo>
                  <a:lnTo>
                    <a:pt x="206475" y="278002"/>
                  </a:lnTo>
                  <a:lnTo>
                    <a:pt x="218789" y="270670"/>
                  </a:lnTo>
                  <a:lnTo>
                    <a:pt x="243452" y="238918"/>
                  </a:lnTo>
                  <a:lnTo>
                    <a:pt x="244089" y="240285"/>
                  </a:lnTo>
                  <a:lnTo>
                    <a:pt x="245196" y="253268"/>
                  </a:lnTo>
                  <a:lnTo>
                    <a:pt x="250370" y="260048"/>
                  </a:lnTo>
                  <a:lnTo>
                    <a:pt x="258525" y="262934"/>
                  </a:lnTo>
                  <a:lnTo>
                    <a:pt x="263663" y="263704"/>
                  </a:lnTo>
                  <a:lnTo>
                    <a:pt x="272194" y="261737"/>
                  </a:lnTo>
                  <a:lnTo>
                    <a:pt x="285769" y="251857"/>
                  </a:lnTo>
                  <a:lnTo>
                    <a:pt x="319847" y="214187"/>
                  </a:lnTo>
                  <a:lnTo>
                    <a:pt x="336472" y="183270"/>
                  </a:lnTo>
                  <a:lnTo>
                    <a:pt x="346677" y="146293"/>
                  </a:lnTo>
                  <a:lnTo>
                    <a:pt x="359607" y="104281"/>
                  </a:lnTo>
                  <a:lnTo>
                    <a:pt x="375532" y="61307"/>
                  </a:lnTo>
                  <a:lnTo>
                    <a:pt x="388237" y="19016"/>
                  </a:lnTo>
                  <a:lnTo>
                    <a:pt x="394941" y="728"/>
                  </a:lnTo>
                  <a:lnTo>
                    <a:pt x="395882" y="0"/>
                  </a:lnTo>
                  <a:lnTo>
                    <a:pt x="384341" y="38443"/>
                  </a:lnTo>
                  <a:lnTo>
                    <a:pt x="372221" y="81645"/>
                  </a:lnTo>
                  <a:lnTo>
                    <a:pt x="361527" y="126491"/>
                  </a:lnTo>
                  <a:lnTo>
                    <a:pt x="349548" y="167714"/>
                  </a:lnTo>
                  <a:lnTo>
                    <a:pt x="344585" y="183797"/>
                  </a:lnTo>
                  <a:lnTo>
                    <a:pt x="341137" y="230712"/>
                  </a:lnTo>
                  <a:lnTo>
                    <a:pt x="345825" y="256775"/>
                  </a:lnTo>
                  <a:lnTo>
                    <a:pt x="358974" y="279550"/>
                  </a:lnTo>
                  <a:lnTo>
                    <a:pt x="365554" y="283248"/>
                  </a:lnTo>
                  <a:lnTo>
                    <a:pt x="381332" y="284534"/>
                  </a:lnTo>
                  <a:lnTo>
                    <a:pt x="387867" y="282337"/>
                  </a:lnTo>
                  <a:lnTo>
                    <a:pt x="397952" y="274251"/>
                  </a:lnTo>
                  <a:lnTo>
                    <a:pt x="409579" y="252743"/>
                  </a:lnTo>
                  <a:lnTo>
                    <a:pt x="415384" y="231181"/>
                  </a:lnTo>
                  <a:lnTo>
                    <a:pt x="416814" y="208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>
              <p:custDataLst>
                <p:tags r:id="rId165"/>
              </p:custDataLst>
            </p:nvPr>
          </p:nvSpPr>
          <p:spPr>
            <a:xfrm>
              <a:off x="3863951" y="466725"/>
              <a:ext cx="146075" cy="19051"/>
            </a:xfrm>
            <a:custGeom>
              <a:avLst/>
              <a:gdLst/>
              <a:ahLst/>
              <a:cxnLst/>
              <a:rect l="0" t="0" r="0" b="0"/>
              <a:pathLst>
                <a:path w="146075" h="19051">
                  <a:moveTo>
                    <a:pt x="41299" y="19050"/>
                  </a:moveTo>
                  <a:lnTo>
                    <a:pt x="41299" y="19050"/>
                  </a:lnTo>
                  <a:lnTo>
                    <a:pt x="26091" y="17992"/>
                  </a:lnTo>
                  <a:lnTo>
                    <a:pt x="0" y="10408"/>
                  </a:lnTo>
                  <a:lnTo>
                    <a:pt x="8" y="10113"/>
                  </a:lnTo>
                  <a:lnTo>
                    <a:pt x="44696" y="4503"/>
                  </a:lnTo>
                  <a:lnTo>
                    <a:pt x="88772" y="889"/>
                  </a:lnTo>
                  <a:lnTo>
                    <a:pt x="146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>
              <p:custDataLst>
                <p:tags r:id="rId166"/>
              </p:custDataLst>
            </p:nvPr>
          </p:nvSpPr>
          <p:spPr>
            <a:xfrm>
              <a:off x="4041960" y="468638"/>
              <a:ext cx="129991" cy="121913"/>
            </a:xfrm>
            <a:custGeom>
              <a:avLst/>
              <a:gdLst/>
              <a:ahLst/>
              <a:cxnLst/>
              <a:rect l="0" t="0" r="0" b="0"/>
              <a:pathLst>
                <a:path w="129991" h="121913">
                  <a:moveTo>
                    <a:pt x="6165" y="64762"/>
                  </a:moveTo>
                  <a:lnTo>
                    <a:pt x="6165" y="64762"/>
                  </a:lnTo>
                  <a:lnTo>
                    <a:pt x="6165" y="69819"/>
                  </a:lnTo>
                  <a:lnTo>
                    <a:pt x="5107" y="71308"/>
                  </a:lnTo>
                  <a:lnTo>
                    <a:pt x="3343" y="72301"/>
                  </a:lnTo>
                  <a:lnTo>
                    <a:pt x="1108" y="72963"/>
                  </a:lnTo>
                  <a:lnTo>
                    <a:pt x="677" y="71288"/>
                  </a:lnTo>
                  <a:lnTo>
                    <a:pt x="3021" y="63782"/>
                  </a:lnTo>
                  <a:lnTo>
                    <a:pt x="6186" y="60933"/>
                  </a:lnTo>
                  <a:lnTo>
                    <a:pt x="38474" y="47074"/>
                  </a:lnTo>
                  <a:lnTo>
                    <a:pt x="55014" y="32593"/>
                  </a:lnTo>
                  <a:lnTo>
                    <a:pt x="62972" y="21128"/>
                  </a:lnTo>
                  <a:lnTo>
                    <a:pt x="75678" y="11029"/>
                  </a:lnTo>
                  <a:lnTo>
                    <a:pt x="79393" y="4544"/>
                  </a:lnTo>
                  <a:lnTo>
                    <a:pt x="78267" y="2392"/>
                  </a:lnTo>
                  <a:lnTo>
                    <a:pt x="75400" y="957"/>
                  </a:lnTo>
                  <a:lnTo>
                    <a:pt x="71372" y="0"/>
                  </a:lnTo>
                  <a:lnTo>
                    <a:pt x="61251" y="1760"/>
                  </a:lnTo>
                  <a:lnTo>
                    <a:pt x="49698" y="7128"/>
                  </a:lnTo>
                  <a:lnTo>
                    <a:pt x="23801" y="28728"/>
                  </a:lnTo>
                  <a:lnTo>
                    <a:pt x="4200" y="63014"/>
                  </a:lnTo>
                  <a:lnTo>
                    <a:pt x="0" y="78449"/>
                  </a:lnTo>
                  <a:lnTo>
                    <a:pt x="996" y="85528"/>
                  </a:lnTo>
                  <a:lnTo>
                    <a:pt x="7748" y="99039"/>
                  </a:lnTo>
                  <a:lnTo>
                    <a:pt x="23450" y="113488"/>
                  </a:lnTo>
                  <a:lnTo>
                    <a:pt x="51621" y="119416"/>
                  </a:lnTo>
                  <a:lnTo>
                    <a:pt x="96413" y="121583"/>
                  </a:lnTo>
                  <a:lnTo>
                    <a:pt x="129990" y="12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>
              <p:custDataLst>
                <p:tags r:id="rId167"/>
              </p:custDataLst>
            </p:nvPr>
          </p:nvSpPr>
          <p:spPr>
            <a:xfrm>
              <a:off x="4194954" y="335627"/>
              <a:ext cx="147920" cy="283499"/>
            </a:xfrm>
            <a:custGeom>
              <a:avLst/>
              <a:gdLst/>
              <a:ahLst/>
              <a:cxnLst/>
              <a:rect l="0" t="0" r="0" b="0"/>
              <a:pathLst>
                <a:path w="147920" h="283499">
                  <a:moveTo>
                    <a:pt x="110346" y="216823"/>
                  </a:moveTo>
                  <a:lnTo>
                    <a:pt x="110346" y="216823"/>
                  </a:lnTo>
                  <a:lnTo>
                    <a:pt x="115403" y="211766"/>
                  </a:lnTo>
                  <a:lnTo>
                    <a:pt x="117885" y="206462"/>
                  </a:lnTo>
                  <a:lnTo>
                    <a:pt x="118547" y="203566"/>
                  </a:lnTo>
                  <a:lnTo>
                    <a:pt x="105172" y="197525"/>
                  </a:lnTo>
                  <a:lnTo>
                    <a:pt x="83704" y="193430"/>
                  </a:lnTo>
                  <a:lnTo>
                    <a:pt x="44053" y="199424"/>
                  </a:lnTo>
                  <a:lnTo>
                    <a:pt x="25849" y="205915"/>
                  </a:lnTo>
                  <a:lnTo>
                    <a:pt x="5817" y="220411"/>
                  </a:lnTo>
                  <a:lnTo>
                    <a:pt x="389" y="228296"/>
                  </a:lnTo>
                  <a:lnTo>
                    <a:pt x="0" y="232938"/>
                  </a:lnTo>
                  <a:lnTo>
                    <a:pt x="2389" y="243741"/>
                  </a:lnTo>
                  <a:lnTo>
                    <a:pt x="4508" y="247468"/>
                  </a:lnTo>
                  <a:lnTo>
                    <a:pt x="6979" y="249953"/>
                  </a:lnTo>
                  <a:lnTo>
                    <a:pt x="9684" y="251610"/>
                  </a:lnTo>
                  <a:lnTo>
                    <a:pt x="28662" y="253941"/>
                  </a:lnTo>
                  <a:lnTo>
                    <a:pt x="54394" y="249576"/>
                  </a:lnTo>
                  <a:lnTo>
                    <a:pt x="77069" y="236523"/>
                  </a:lnTo>
                  <a:lnTo>
                    <a:pt x="87795" y="216759"/>
                  </a:lnTo>
                  <a:lnTo>
                    <a:pt x="102606" y="184348"/>
                  </a:lnTo>
                  <a:lnTo>
                    <a:pt x="113256" y="165348"/>
                  </a:lnTo>
                  <a:lnTo>
                    <a:pt x="124143" y="127017"/>
                  </a:lnTo>
                  <a:lnTo>
                    <a:pt x="131181" y="81726"/>
                  </a:lnTo>
                  <a:lnTo>
                    <a:pt x="142448" y="37385"/>
                  </a:lnTo>
                  <a:lnTo>
                    <a:pt x="147919" y="5348"/>
                  </a:lnTo>
                  <a:lnTo>
                    <a:pt x="147037" y="2815"/>
                  </a:lnTo>
                  <a:lnTo>
                    <a:pt x="145390" y="1126"/>
                  </a:lnTo>
                  <a:lnTo>
                    <a:pt x="143234" y="0"/>
                  </a:lnTo>
                  <a:lnTo>
                    <a:pt x="140738" y="2424"/>
                  </a:lnTo>
                  <a:lnTo>
                    <a:pt x="129128" y="31950"/>
                  </a:lnTo>
                  <a:lnTo>
                    <a:pt x="120032" y="78530"/>
                  </a:lnTo>
                  <a:lnTo>
                    <a:pt x="113686" y="118462"/>
                  </a:lnTo>
                  <a:lnTo>
                    <a:pt x="111336" y="160633"/>
                  </a:lnTo>
                  <a:lnTo>
                    <a:pt x="110541" y="201098"/>
                  </a:lnTo>
                  <a:lnTo>
                    <a:pt x="115441" y="244173"/>
                  </a:lnTo>
                  <a:lnTo>
                    <a:pt x="119871" y="28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68"/>
              </p:custDataLst>
            </p:nvPr>
          </p:nvSpPr>
          <p:spPr>
            <a:xfrm>
              <a:off x="4371975" y="638175"/>
              <a:ext cx="66676" cy="57151"/>
            </a:xfrm>
            <a:custGeom>
              <a:avLst/>
              <a:gdLst/>
              <a:ahLst/>
              <a:cxnLst/>
              <a:rect l="0" t="0" r="0" b="0"/>
              <a:pathLst>
                <a:path w="66676" h="57151">
                  <a:moveTo>
                    <a:pt x="66675" y="0"/>
                  </a:moveTo>
                  <a:lnTo>
                    <a:pt x="66675" y="0"/>
                  </a:lnTo>
                  <a:lnTo>
                    <a:pt x="5341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"/>
          <p:cNvGrpSpPr/>
          <p:nvPr/>
        </p:nvGrpSpPr>
        <p:grpSpPr>
          <a:xfrm>
            <a:off x="5096767" y="326351"/>
            <a:ext cx="703959" cy="313791"/>
            <a:chOff x="5096767" y="326351"/>
            <a:chExt cx="703959" cy="313791"/>
          </a:xfrm>
        </p:grpSpPr>
        <p:sp>
          <p:nvSpPr>
            <p:cNvPr id="19" name="SMARTInkShape-15"/>
            <p:cNvSpPr/>
            <p:nvPr>
              <p:custDataLst>
                <p:tags r:id="rId159"/>
              </p:custDataLst>
            </p:nvPr>
          </p:nvSpPr>
          <p:spPr>
            <a:xfrm>
              <a:off x="5096767" y="480888"/>
              <a:ext cx="84834" cy="151295"/>
            </a:xfrm>
            <a:custGeom>
              <a:avLst/>
              <a:gdLst/>
              <a:ahLst/>
              <a:cxnLst/>
              <a:rect l="0" t="0" r="0" b="0"/>
              <a:pathLst>
                <a:path w="84834" h="151295">
                  <a:moveTo>
                    <a:pt x="65783" y="33462"/>
                  </a:moveTo>
                  <a:lnTo>
                    <a:pt x="65783" y="33462"/>
                  </a:lnTo>
                  <a:lnTo>
                    <a:pt x="70839" y="28405"/>
                  </a:lnTo>
                  <a:lnTo>
                    <a:pt x="73322" y="20279"/>
                  </a:lnTo>
                  <a:lnTo>
                    <a:pt x="73984" y="15148"/>
                  </a:lnTo>
                  <a:lnTo>
                    <a:pt x="73367" y="11728"/>
                  </a:lnTo>
                  <a:lnTo>
                    <a:pt x="71897" y="9447"/>
                  </a:lnTo>
                  <a:lnTo>
                    <a:pt x="56878" y="731"/>
                  </a:lnTo>
                  <a:lnTo>
                    <a:pt x="52438" y="0"/>
                  </a:lnTo>
                  <a:lnTo>
                    <a:pt x="48420" y="571"/>
                  </a:lnTo>
                  <a:lnTo>
                    <a:pt x="29310" y="9091"/>
                  </a:lnTo>
                  <a:lnTo>
                    <a:pt x="20292" y="20514"/>
                  </a:lnTo>
                  <a:lnTo>
                    <a:pt x="3622" y="56294"/>
                  </a:lnTo>
                  <a:lnTo>
                    <a:pt x="0" y="94181"/>
                  </a:lnTo>
                  <a:lnTo>
                    <a:pt x="1621" y="116540"/>
                  </a:lnTo>
                  <a:lnTo>
                    <a:pt x="9397" y="137060"/>
                  </a:lnTo>
                  <a:lnTo>
                    <a:pt x="15493" y="143803"/>
                  </a:lnTo>
                  <a:lnTo>
                    <a:pt x="30732" y="151294"/>
                  </a:lnTo>
                  <a:lnTo>
                    <a:pt x="84833" y="14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/>
            <p:cNvSpPr/>
            <p:nvPr>
              <p:custDataLst>
                <p:tags r:id="rId160"/>
              </p:custDataLst>
            </p:nvPr>
          </p:nvSpPr>
          <p:spPr>
            <a:xfrm>
              <a:off x="5248313" y="326351"/>
              <a:ext cx="494712" cy="313791"/>
            </a:xfrm>
            <a:custGeom>
              <a:avLst/>
              <a:gdLst/>
              <a:ahLst/>
              <a:cxnLst/>
              <a:rect l="0" t="0" r="0" b="0"/>
              <a:pathLst>
                <a:path w="494712" h="313791">
                  <a:moveTo>
                    <a:pt x="28537" y="35599"/>
                  </a:moveTo>
                  <a:lnTo>
                    <a:pt x="28537" y="35599"/>
                  </a:lnTo>
                  <a:lnTo>
                    <a:pt x="37670" y="0"/>
                  </a:lnTo>
                  <a:lnTo>
                    <a:pt x="37946" y="8353"/>
                  </a:lnTo>
                  <a:lnTo>
                    <a:pt x="27686" y="52198"/>
                  </a:lnTo>
                  <a:lnTo>
                    <a:pt x="20725" y="94852"/>
                  </a:lnTo>
                  <a:lnTo>
                    <a:pt x="12804" y="134439"/>
                  </a:lnTo>
                  <a:lnTo>
                    <a:pt x="9411" y="181302"/>
                  </a:lnTo>
                  <a:lnTo>
                    <a:pt x="4868" y="213245"/>
                  </a:lnTo>
                  <a:lnTo>
                    <a:pt x="2142" y="245080"/>
                  </a:lnTo>
                  <a:lnTo>
                    <a:pt x="608" y="284287"/>
                  </a:lnTo>
                  <a:lnTo>
                    <a:pt x="47" y="307139"/>
                  </a:lnTo>
                  <a:lnTo>
                    <a:pt x="0" y="305156"/>
                  </a:lnTo>
                  <a:lnTo>
                    <a:pt x="13222" y="262777"/>
                  </a:lnTo>
                  <a:lnTo>
                    <a:pt x="25472" y="228993"/>
                  </a:lnTo>
                  <a:lnTo>
                    <a:pt x="31760" y="222094"/>
                  </a:lnTo>
                  <a:lnTo>
                    <a:pt x="38084" y="219027"/>
                  </a:lnTo>
                  <a:lnTo>
                    <a:pt x="41252" y="218209"/>
                  </a:lnTo>
                  <a:lnTo>
                    <a:pt x="44422" y="219781"/>
                  </a:lnTo>
                  <a:lnTo>
                    <a:pt x="53940" y="232106"/>
                  </a:lnTo>
                  <a:lnTo>
                    <a:pt x="62405" y="249163"/>
                  </a:lnTo>
                  <a:lnTo>
                    <a:pt x="68623" y="271067"/>
                  </a:lnTo>
                  <a:lnTo>
                    <a:pt x="83832" y="295795"/>
                  </a:lnTo>
                  <a:lnTo>
                    <a:pt x="94035" y="303994"/>
                  </a:lnTo>
                  <a:lnTo>
                    <a:pt x="98661" y="305546"/>
                  </a:lnTo>
                  <a:lnTo>
                    <a:pt x="102803" y="305522"/>
                  </a:lnTo>
                  <a:lnTo>
                    <a:pt x="106622" y="304448"/>
                  </a:lnTo>
                  <a:lnTo>
                    <a:pt x="139762" y="276477"/>
                  </a:lnTo>
                  <a:lnTo>
                    <a:pt x="155449" y="258900"/>
                  </a:lnTo>
                  <a:lnTo>
                    <a:pt x="167946" y="230697"/>
                  </a:lnTo>
                  <a:lnTo>
                    <a:pt x="180258" y="183990"/>
                  </a:lnTo>
                  <a:lnTo>
                    <a:pt x="180485" y="182151"/>
                  </a:lnTo>
                  <a:lnTo>
                    <a:pt x="179577" y="181984"/>
                  </a:lnTo>
                  <a:lnTo>
                    <a:pt x="173243" y="186805"/>
                  </a:lnTo>
                  <a:lnTo>
                    <a:pt x="167640" y="192054"/>
                  </a:lnTo>
                  <a:lnTo>
                    <a:pt x="163591" y="216129"/>
                  </a:lnTo>
                  <a:lnTo>
                    <a:pt x="163282" y="248040"/>
                  </a:lnTo>
                  <a:lnTo>
                    <a:pt x="170133" y="283042"/>
                  </a:lnTo>
                  <a:lnTo>
                    <a:pt x="172676" y="286286"/>
                  </a:lnTo>
                  <a:lnTo>
                    <a:pt x="181146" y="289890"/>
                  </a:lnTo>
                  <a:lnTo>
                    <a:pt x="207928" y="286863"/>
                  </a:lnTo>
                  <a:lnTo>
                    <a:pt x="225035" y="279211"/>
                  </a:lnTo>
                  <a:lnTo>
                    <a:pt x="267749" y="248676"/>
                  </a:lnTo>
                  <a:lnTo>
                    <a:pt x="314259" y="216591"/>
                  </a:lnTo>
                  <a:lnTo>
                    <a:pt x="314279" y="211523"/>
                  </a:lnTo>
                  <a:lnTo>
                    <a:pt x="317105" y="206215"/>
                  </a:lnTo>
                  <a:lnTo>
                    <a:pt x="320831" y="200328"/>
                  </a:lnTo>
                  <a:lnTo>
                    <a:pt x="322487" y="194184"/>
                  </a:lnTo>
                  <a:lnTo>
                    <a:pt x="321871" y="191064"/>
                  </a:lnTo>
                  <a:lnTo>
                    <a:pt x="318363" y="184775"/>
                  </a:lnTo>
                  <a:lnTo>
                    <a:pt x="315946" y="182675"/>
                  </a:lnTo>
                  <a:lnTo>
                    <a:pt x="310438" y="180341"/>
                  </a:lnTo>
                  <a:lnTo>
                    <a:pt x="301640" y="182126"/>
                  </a:lnTo>
                  <a:lnTo>
                    <a:pt x="296330" y="184084"/>
                  </a:lnTo>
                  <a:lnTo>
                    <a:pt x="287610" y="194726"/>
                  </a:lnTo>
                  <a:lnTo>
                    <a:pt x="271145" y="229964"/>
                  </a:lnTo>
                  <a:lnTo>
                    <a:pt x="268655" y="246867"/>
                  </a:lnTo>
                  <a:lnTo>
                    <a:pt x="270370" y="259318"/>
                  </a:lnTo>
                  <a:lnTo>
                    <a:pt x="275718" y="269438"/>
                  </a:lnTo>
                  <a:lnTo>
                    <a:pt x="285151" y="280991"/>
                  </a:lnTo>
                  <a:lnTo>
                    <a:pt x="299221" y="287537"/>
                  </a:lnTo>
                  <a:lnTo>
                    <a:pt x="316058" y="289388"/>
                  </a:lnTo>
                  <a:lnTo>
                    <a:pt x="334124" y="286683"/>
                  </a:lnTo>
                  <a:lnTo>
                    <a:pt x="362145" y="269097"/>
                  </a:lnTo>
                  <a:lnTo>
                    <a:pt x="402680" y="232570"/>
                  </a:lnTo>
                  <a:lnTo>
                    <a:pt x="429976" y="191433"/>
                  </a:lnTo>
                  <a:lnTo>
                    <a:pt x="455215" y="148888"/>
                  </a:lnTo>
                  <a:lnTo>
                    <a:pt x="467998" y="109680"/>
                  </a:lnTo>
                  <a:lnTo>
                    <a:pt x="482734" y="70441"/>
                  </a:lnTo>
                  <a:lnTo>
                    <a:pt x="494023" y="31472"/>
                  </a:lnTo>
                  <a:lnTo>
                    <a:pt x="494711" y="23887"/>
                  </a:lnTo>
                  <a:lnTo>
                    <a:pt x="493836" y="22499"/>
                  </a:lnTo>
                  <a:lnTo>
                    <a:pt x="492194" y="22632"/>
                  </a:lnTo>
                  <a:lnTo>
                    <a:pt x="490043" y="23780"/>
                  </a:lnTo>
                  <a:lnTo>
                    <a:pt x="481956" y="40564"/>
                  </a:lnTo>
                  <a:lnTo>
                    <a:pt x="471659" y="84984"/>
                  </a:lnTo>
                  <a:lnTo>
                    <a:pt x="463104" y="122433"/>
                  </a:lnTo>
                  <a:lnTo>
                    <a:pt x="457278" y="168345"/>
                  </a:lnTo>
                  <a:lnTo>
                    <a:pt x="449855" y="211437"/>
                  </a:lnTo>
                  <a:lnTo>
                    <a:pt x="448075" y="251072"/>
                  </a:lnTo>
                  <a:lnTo>
                    <a:pt x="447694" y="296180"/>
                  </a:lnTo>
                  <a:lnTo>
                    <a:pt x="447675" y="301395"/>
                  </a:lnTo>
                  <a:lnTo>
                    <a:pt x="450476" y="310011"/>
                  </a:lnTo>
                  <a:lnTo>
                    <a:pt x="452705" y="313790"/>
                  </a:lnTo>
                  <a:lnTo>
                    <a:pt x="455249" y="313135"/>
                  </a:lnTo>
                  <a:lnTo>
                    <a:pt x="466687" y="292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>
              <p:custDataLst>
                <p:tags r:id="rId161"/>
              </p:custDataLst>
            </p:nvPr>
          </p:nvSpPr>
          <p:spPr>
            <a:xfrm>
              <a:off x="5707090" y="458101"/>
              <a:ext cx="93636" cy="132450"/>
            </a:xfrm>
            <a:custGeom>
              <a:avLst/>
              <a:gdLst/>
              <a:ahLst/>
              <a:cxnLst/>
              <a:rect l="0" t="0" r="0" b="0"/>
              <a:pathLst>
                <a:path w="93636" h="132450">
                  <a:moveTo>
                    <a:pt x="55535" y="27674"/>
                  </a:moveTo>
                  <a:lnTo>
                    <a:pt x="55535" y="27674"/>
                  </a:lnTo>
                  <a:lnTo>
                    <a:pt x="65648" y="22617"/>
                  </a:lnTo>
                  <a:lnTo>
                    <a:pt x="73435" y="14491"/>
                  </a:lnTo>
                  <a:lnTo>
                    <a:pt x="82002" y="2139"/>
                  </a:lnTo>
                  <a:lnTo>
                    <a:pt x="81646" y="1126"/>
                  </a:lnTo>
                  <a:lnTo>
                    <a:pt x="80351" y="450"/>
                  </a:lnTo>
                  <a:lnTo>
                    <a:pt x="78428" y="0"/>
                  </a:lnTo>
                  <a:lnTo>
                    <a:pt x="76089" y="758"/>
                  </a:lnTo>
                  <a:lnTo>
                    <a:pt x="70667" y="4422"/>
                  </a:lnTo>
                  <a:lnTo>
                    <a:pt x="42595" y="38755"/>
                  </a:lnTo>
                  <a:lnTo>
                    <a:pt x="19115" y="55788"/>
                  </a:lnTo>
                  <a:lnTo>
                    <a:pt x="12890" y="64158"/>
                  </a:lnTo>
                  <a:lnTo>
                    <a:pt x="6563" y="74820"/>
                  </a:lnTo>
                  <a:lnTo>
                    <a:pt x="3837" y="78155"/>
                  </a:lnTo>
                  <a:lnTo>
                    <a:pt x="808" y="87504"/>
                  </a:lnTo>
                  <a:lnTo>
                    <a:pt x="0" y="92961"/>
                  </a:lnTo>
                  <a:lnTo>
                    <a:pt x="1925" y="101846"/>
                  </a:lnTo>
                  <a:lnTo>
                    <a:pt x="3920" y="105697"/>
                  </a:lnTo>
                  <a:lnTo>
                    <a:pt x="16840" y="116173"/>
                  </a:lnTo>
                  <a:lnTo>
                    <a:pt x="93635" y="13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6"/>
          <p:cNvGrpSpPr/>
          <p:nvPr/>
        </p:nvGrpSpPr>
        <p:grpSpPr>
          <a:xfrm>
            <a:off x="6515241" y="363274"/>
            <a:ext cx="1599499" cy="301009"/>
            <a:chOff x="6515241" y="363274"/>
            <a:chExt cx="1599499" cy="301009"/>
          </a:xfrm>
        </p:grpSpPr>
        <p:sp>
          <p:nvSpPr>
            <p:cNvPr id="23" name="SMARTInkShape-18"/>
            <p:cNvSpPr/>
            <p:nvPr>
              <p:custDataLst>
                <p:tags r:id="rId148"/>
              </p:custDataLst>
            </p:nvPr>
          </p:nvSpPr>
          <p:spPr>
            <a:xfrm>
              <a:off x="6515241" y="390758"/>
              <a:ext cx="111500" cy="273525"/>
            </a:xfrm>
            <a:custGeom>
              <a:avLst/>
              <a:gdLst/>
              <a:ahLst/>
              <a:cxnLst/>
              <a:rect l="0" t="0" r="0" b="0"/>
              <a:pathLst>
                <a:path w="111500" h="273525">
                  <a:moveTo>
                    <a:pt x="18909" y="18817"/>
                  </a:moveTo>
                  <a:lnTo>
                    <a:pt x="18909" y="18817"/>
                  </a:lnTo>
                  <a:lnTo>
                    <a:pt x="18909" y="0"/>
                  </a:lnTo>
                  <a:lnTo>
                    <a:pt x="18909" y="39560"/>
                  </a:lnTo>
                  <a:lnTo>
                    <a:pt x="18909" y="81789"/>
                  </a:lnTo>
                  <a:lnTo>
                    <a:pt x="18909" y="121175"/>
                  </a:lnTo>
                  <a:lnTo>
                    <a:pt x="18909" y="163802"/>
                  </a:lnTo>
                  <a:lnTo>
                    <a:pt x="16087" y="209595"/>
                  </a:lnTo>
                  <a:lnTo>
                    <a:pt x="9972" y="253308"/>
                  </a:lnTo>
                  <a:lnTo>
                    <a:pt x="9500" y="263868"/>
                  </a:lnTo>
                  <a:lnTo>
                    <a:pt x="9418" y="255584"/>
                  </a:lnTo>
                  <a:lnTo>
                    <a:pt x="14451" y="239724"/>
                  </a:lnTo>
                  <a:lnTo>
                    <a:pt x="39044" y="198779"/>
                  </a:lnTo>
                  <a:lnTo>
                    <a:pt x="50083" y="183467"/>
                  </a:lnTo>
                  <a:lnTo>
                    <a:pt x="58517" y="176661"/>
                  </a:lnTo>
                  <a:lnTo>
                    <a:pt x="74272" y="172830"/>
                  </a:lnTo>
                  <a:lnTo>
                    <a:pt x="86200" y="174756"/>
                  </a:lnTo>
                  <a:lnTo>
                    <a:pt x="92345" y="176751"/>
                  </a:lnTo>
                  <a:lnTo>
                    <a:pt x="101995" y="184613"/>
                  </a:lnTo>
                  <a:lnTo>
                    <a:pt x="106049" y="189673"/>
                  </a:lnTo>
                  <a:lnTo>
                    <a:pt x="110555" y="203761"/>
                  </a:lnTo>
                  <a:lnTo>
                    <a:pt x="111499" y="219548"/>
                  </a:lnTo>
                  <a:lnTo>
                    <a:pt x="108391" y="233620"/>
                  </a:lnTo>
                  <a:lnTo>
                    <a:pt x="95634" y="253442"/>
                  </a:lnTo>
                  <a:lnTo>
                    <a:pt x="78762" y="263500"/>
                  </a:lnTo>
                  <a:lnTo>
                    <a:pt x="43550" y="273524"/>
                  </a:lnTo>
                  <a:lnTo>
                    <a:pt x="29508" y="272073"/>
                  </a:lnTo>
                  <a:lnTo>
                    <a:pt x="3246" y="262518"/>
                  </a:lnTo>
                  <a:lnTo>
                    <a:pt x="0" y="258543"/>
                  </a:lnTo>
                  <a:lnTo>
                    <a:pt x="9384" y="22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>
              <p:custDataLst>
                <p:tags r:id="rId149"/>
              </p:custDataLst>
            </p:nvPr>
          </p:nvSpPr>
          <p:spPr>
            <a:xfrm>
              <a:off x="6715125" y="402159"/>
              <a:ext cx="27952" cy="255067"/>
            </a:xfrm>
            <a:custGeom>
              <a:avLst/>
              <a:gdLst/>
              <a:ahLst/>
              <a:cxnLst/>
              <a:rect l="0" t="0" r="0" b="0"/>
              <a:pathLst>
                <a:path w="27952" h="255067">
                  <a:moveTo>
                    <a:pt x="0" y="26466"/>
                  </a:moveTo>
                  <a:lnTo>
                    <a:pt x="0" y="26466"/>
                  </a:lnTo>
                  <a:lnTo>
                    <a:pt x="26467" y="0"/>
                  </a:lnTo>
                  <a:lnTo>
                    <a:pt x="27170" y="355"/>
                  </a:lnTo>
                  <a:lnTo>
                    <a:pt x="27951" y="3572"/>
                  </a:lnTo>
                  <a:lnTo>
                    <a:pt x="27394" y="22924"/>
                  </a:lnTo>
                  <a:lnTo>
                    <a:pt x="18863" y="69129"/>
                  </a:lnTo>
                  <a:lnTo>
                    <a:pt x="11684" y="110897"/>
                  </a:lnTo>
                  <a:lnTo>
                    <a:pt x="9951" y="155092"/>
                  </a:lnTo>
                  <a:lnTo>
                    <a:pt x="2042" y="199280"/>
                  </a:lnTo>
                  <a:lnTo>
                    <a:pt x="404" y="231229"/>
                  </a:lnTo>
                  <a:lnTo>
                    <a:pt x="9525" y="25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>
              <p:custDataLst>
                <p:tags r:id="rId150"/>
              </p:custDataLst>
            </p:nvPr>
          </p:nvSpPr>
          <p:spPr>
            <a:xfrm>
              <a:off x="6775806" y="557786"/>
              <a:ext cx="110770" cy="85783"/>
            </a:xfrm>
            <a:custGeom>
              <a:avLst/>
              <a:gdLst/>
              <a:ahLst/>
              <a:cxnLst/>
              <a:rect l="0" t="0" r="0" b="0"/>
              <a:pathLst>
                <a:path w="110770" h="85783">
                  <a:moveTo>
                    <a:pt x="63144" y="42289"/>
                  </a:moveTo>
                  <a:lnTo>
                    <a:pt x="63144" y="42289"/>
                  </a:lnTo>
                  <a:lnTo>
                    <a:pt x="70682" y="24389"/>
                  </a:lnTo>
                  <a:lnTo>
                    <a:pt x="71344" y="20830"/>
                  </a:lnTo>
                  <a:lnTo>
                    <a:pt x="70728" y="17400"/>
                  </a:lnTo>
                  <a:lnTo>
                    <a:pt x="67220" y="10766"/>
                  </a:lnTo>
                  <a:lnTo>
                    <a:pt x="59295" y="1081"/>
                  </a:lnTo>
                  <a:lnTo>
                    <a:pt x="55286" y="0"/>
                  </a:lnTo>
                  <a:lnTo>
                    <a:pt x="45188" y="1622"/>
                  </a:lnTo>
                  <a:lnTo>
                    <a:pt x="27603" y="13541"/>
                  </a:lnTo>
                  <a:lnTo>
                    <a:pt x="8985" y="30479"/>
                  </a:lnTo>
                  <a:lnTo>
                    <a:pt x="2032" y="45506"/>
                  </a:lnTo>
                  <a:lnTo>
                    <a:pt x="0" y="61711"/>
                  </a:lnTo>
                  <a:lnTo>
                    <a:pt x="2624" y="75968"/>
                  </a:lnTo>
                  <a:lnTo>
                    <a:pt x="4806" y="80617"/>
                  </a:lnTo>
                  <a:lnTo>
                    <a:pt x="7319" y="83716"/>
                  </a:lnTo>
                  <a:lnTo>
                    <a:pt x="10053" y="85782"/>
                  </a:lnTo>
                  <a:lnTo>
                    <a:pt x="21556" y="85255"/>
                  </a:lnTo>
                  <a:lnTo>
                    <a:pt x="35136" y="81494"/>
                  </a:lnTo>
                  <a:lnTo>
                    <a:pt x="49788" y="72367"/>
                  </a:lnTo>
                  <a:lnTo>
                    <a:pt x="80569" y="43887"/>
                  </a:lnTo>
                  <a:lnTo>
                    <a:pt x="81111" y="44413"/>
                  </a:lnTo>
                  <a:lnTo>
                    <a:pt x="81980" y="52861"/>
                  </a:lnTo>
                  <a:lnTo>
                    <a:pt x="82151" y="64721"/>
                  </a:lnTo>
                  <a:lnTo>
                    <a:pt x="85340" y="67827"/>
                  </a:lnTo>
                  <a:lnTo>
                    <a:pt x="110769" y="8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/>
            <p:cNvSpPr/>
            <p:nvPr>
              <p:custDataLst>
                <p:tags r:id="rId151"/>
              </p:custDataLst>
            </p:nvPr>
          </p:nvSpPr>
          <p:spPr>
            <a:xfrm>
              <a:off x="6944330" y="537437"/>
              <a:ext cx="85121" cy="114236"/>
            </a:xfrm>
            <a:custGeom>
              <a:avLst/>
              <a:gdLst/>
              <a:ahLst/>
              <a:cxnLst/>
              <a:rect l="0" t="0" r="0" b="0"/>
              <a:pathLst>
                <a:path w="85121" h="114236">
                  <a:moveTo>
                    <a:pt x="85120" y="5488"/>
                  </a:moveTo>
                  <a:lnTo>
                    <a:pt x="85120" y="5488"/>
                  </a:lnTo>
                  <a:lnTo>
                    <a:pt x="80064" y="431"/>
                  </a:lnTo>
                  <a:lnTo>
                    <a:pt x="76458" y="0"/>
                  </a:lnTo>
                  <a:lnTo>
                    <a:pt x="61270" y="4450"/>
                  </a:lnTo>
                  <a:lnTo>
                    <a:pt x="43364" y="13530"/>
                  </a:lnTo>
                  <a:lnTo>
                    <a:pt x="21173" y="29380"/>
                  </a:lnTo>
                  <a:lnTo>
                    <a:pt x="17088" y="30941"/>
                  </a:lnTo>
                  <a:lnTo>
                    <a:pt x="9728" y="41142"/>
                  </a:lnTo>
                  <a:lnTo>
                    <a:pt x="1436" y="63448"/>
                  </a:lnTo>
                  <a:lnTo>
                    <a:pt x="0" y="79694"/>
                  </a:lnTo>
                  <a:lnTo>
                    <a:pt x="5309" y="91738"/>
                  </a:lnTo>
                  <a:lnTo>
                    <a:pt x="15851" y="106604"/>
                  </a:lnTo>
                  <a:lnTo>
                    <a:pt x="27789" y="114235"/>
                  </a:lnTo>
                  <a:lnTo>
                    <a:pt x="7559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/>
            <p:cNvSpPr/>
            <p:nvPr>
              <p:custDataLst>
                <p:tags r:id="rId152"/>
              </p:custDataLst>
            </p:nvPr>
          </p:nvSpPr>
          <p:spPr>
            <a:xfrm>
              <a:off x="7096125" y="375943"/>
              <a:ext cx="38101" cy="271758"/>
            </a:xfrm>
            <a:custGeom>
              <a:avLst/>
              <a:gdLst/>
              <a:ahLst/>
              <a:cxnLst/>
              <a:rect l="0" t="0" r="0" b="0"/>
              <a:pathLst>
                <a:path w="38101" h="271758">
                  <a:moveTo>
                    <a:pt x="38100" y="5057"/>
                  </a:moveTo>
                  <a:lnTo>
                    <a:pt x="38100" y="5057"/>
                  </a:lnTo>
                  <a:lnTo>
                    <a:pt x="38100" y="0"/>
                  </a:lnTo>
                  <a:lnTo>
                    <a:pt x="35278" y="47485"/>
                  </a:lnTo>
                  <a:lnTo>
                    <a:pt x="21854" y="94135"/>
                  </a:lnTo>
                  <a:lnTo>
                    <a:pt x="12274" y="134052"/>
                  </a:lnTo>
                  <a:lnTo>
                    <a:pt x="10068" y="173060"/>
                  </a:lnTo>
                  <a:lnTo>
                    <a:pt x="8574" y="219414"/>
                  </a:lnTo>
                  <a:lnTo>
                    <a:pt x="0" y="271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>
              <p:custDataLst>
                <p:tags r:id="rId153"/>
              </p:custDataLst>
            </p:nvPr>
          </p:nvSpPr>
          <p:spPr>
            <a:xfrm>
              <a:off x="7106576" y="507473"/>
              <a:ext cx="84800" cy="140228"/>
            </a:xfrm>
            <a:custGeom>
              <a:avLst/>
              <a:gdLst/>
              <a:ahLst/>
              <a:cxnLst/>
              <a:rect l="0" t="0" r="0" b="0"/>
              <a:pathLst>
                <a:path w="84800" h="140228">
                  <a:moveTo>
                    <a:pt x="75274" y="16402"/>
                  </a:moveTo>
                  <a:lnTo>
                    <a:pt x="75274" y="16402"/>
                  </a:lnTo>
                  <a:lnTo>
                    <a:pt x="83474" y="0"/>
                  </a:lnTo>
                  <a:lnTo>
                    <a:pt x="82858" y="176"/>
                  </a:lnTo>
                  <a:lnTo>
                    <a:pt x="57911" y="21470"/>
                  </a:lnTo>
                  <a:lnTo>
                    <a:pt x="49565" y="26063"/>
                  </a:lnTo>
                  <a:lnTo>
                    <a:pt x="35083" y="39490"/>
                  </a:lnTo>
                  <a:lnTo>
                    <a:pt x="3763" y="83873"/>
                  </a:lnTo>
                  <a:lnTo>
                    <a:pt x="0" y="103578"/>
                  </a:lnTo>
                  <a:lnTo>
                    <a:pt x="5130" y="113708"/>
                  </a:lnTo>
                  <a:lnTo>
                    <a:pt x="13407" y="123149"/>
                  </a:lnTo>
                  <a:lnTo>
                    <a:pt x="26134" y="129522"/>
                  </a:lnTo>
                  <a:lnTo>
                    <a:pt x="84799" y="14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>
              <p:custDataLst>
                <p:tags r:id="rId154"/>
              </p:custDataLst>
            </p:nvPr>
          </p:nvSpPr>
          <p:spPr>
            <a:xfrm>
              <a:off x="7373703" y="363274"/>
              <a:ext cx="73855" cy="279725"/>
            </a:xfrm>
            <a:custGeom>
              <a:avLst/>
              <a:gdLst/>
              <a:ahLst/>
              <a:cxnLst/>
              <a:rect l="0" t="0" r="0" b="0"/>
              <a:pathLst>
                <a:path w="73855" h="279725">
                  <a:moveTo>
                    <a:pt x="55797" y="8201"/>
                  </a:moveTo>
                  <a:lnTo>
                    <a:pt x="55797" y="8201"/>
                  </a:lnTo>
                  <a:lnTo>
                    <a:pt x="55797" y="0"/>
                  </a:lnTo>
                  <a:lnTo>
                    <a:pt x="41646" y="14146"/>
                  </a:lnTo>
                  <a:lnTo>
                    <a:pt x="30908" y="33363"/>
                  </a:lnTo>
                  <a:lnTo>
                    <a:pt x="17799" y="76711"/>
                  </a:lnTo>
                  <a:lnTo>
                    <a:pt x="10073" y="115925"/>
                  </a:lnTo>
                  <a:lnTo>
                    <a:pt x="3678" y="152538"/>
                  </a:lnTo>
                  <a:lnTo>
                    <a:pt x="138" y="191843"/>
                  </a:lnTo>
                  <a:lnTo>
                    <a:pt x="0" y="222354"/>
                  </a:lnTo>
                  <a:lnTo>
                    <a:pt x="7396" y="247690"/>
                  </a:lnTo>
                  <a:lnTo>
                    <a:pt x="17000" y="265982"/>
                  </a:lnTo>
                  <a:lnTo>
                    <a:pt x="28323" y="276229"/>
                  </a:lnTo>
                  <a:lnTo>
                    <a:pt x="34306" y="278961"/>
                  </a:lnTo>
                  <a:lnTo>
                    <a:pt x="39353" y="279724"/>
                  </a:lnTo>
                  <a:lnTo>
                    <a:pt x="47783" y="277750"/>
                  </a:lnTo>
                  <a:lnTo>
                    <a:pt x="63535" y="265632"/>
                  </a:lnTo>
                  <a:lnTo>
                    <a:pt x="69820" y="257376"/>
                  </a:lnTo>
                  <a:lnTo>
                    <a:pt x="71495" y="253693"/>
                  </a:lnTo>
                  <a:lnTo>
                    <a:pt x="73854" y="233339"/>
                  </a:lnTo>
                  <a:lnTo>
                    <a:pt x="67047" y="199076"/>
                  </a:lnTo>
                  <a:lnTo>
                    <a:pt x="61502" y="184404"/>
                  </a:lnTo>
                  <a:lnTo>
                    <a:pt x="56426" y="179644"/>
                  </a:lnTo>
                  <a:lnTo>
                    <a:pt x="36228" y="172946"/>
                  </a:lnTo>
                  <a:lnTo>
                    <a:pt x="26638" y="171379"/>
                  </a:lnTo>
                  <a:lnTo>
                    <a:pt x="23658" y="172020"/>
                  </a:lnTo>
                  <a:lnTo>
                    <a:pt x="21670" y="173505"/>
                  </a:lnTo>
                  <a:lnTo>
                    <a:pt x="17697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>
              <p:custDataLst>
                <p:tags r:id="rId155"/>
              </p:custDataLst>
            </p:nvPr>
          </p:nvSpPr>
          <p:spPr>
            <a:xfrm>
              <a:off x="7549669" y="524418"/>
              <a:ext cx="70332" cy="121361"/>
            </a:xfrm>
            <a:custGeom>
              <a:avLst/>
              <a:gdLst/>
              <a:ahLst/>
              <a:cxnLst/>
              <a:rect l="0" t="0" r="0" b="0"/>
              <a:pathLst>
                <a:path w="70332" h="121361">
                  <a:moveTo>
                    <a:pt x="70331" y="28032"/>
                  </a:moveTo>
                  <a:lnTo>
                    <a:pt x="70331" y="28032"/>
                  </a:lnTo>
                  <a:lnTo>
                    <a:pt x="70331" y="14775"/>
                  </a:lnTo>
                  <a:lnTo>
                    <a:pt x="67509" y="8734"/>
                  </a:lnTo>
                  <a:lnTo>
                    <a:pt x="65275" y="5642"/>
                  </a:lnTo>
                  <a:lnTo>
                    <a:pt x="59970" y="2206"/>
                  </a:lnTo>
                  <a:lnTo>
                    <a:pt x="48211" y="271"/>
                  </a:lnTo>
                  <a:lnTo>
                    <a:pt x="42885" y="0"/>
                  </a:lnTo>
                  <a:lnTo>
                    <a:pt x="37217" y="2994"/>
                  </a:lnTo>
                  <a:lnTo>
                    <a:pt x="20185" y="21319"/>
                  </a:lnTo>
                  <a:lnTo>
                    <a:pt x="986" y="58441"/>
                  </a:lnTo>
                  <a:lnTo>
                    <a:pt x="0" y="79294"/>
                  </a:lnTo>
                  <a:lnTo>
                    <a:pt x="3089" y="98440"/>
                  </a:lnTo>
                  <a:lnTo>
                    <a:pt x="5395" y="103546"/>
                  </a:lnTo>
                  <a:lnTo>
                    <a:pt x="7990" y="106949"/>
                  </a:lnTo>
                  <a:lnTo>
                    <a:pt x="26813" y="116796"/>
                  </a:lnTo>
                  <a:lnTo>
                    <a:pt x="47442" y="121360"/>
                  </a:lnTo>
                  <a:lnTo>
                    <a:pt x="52955" y="119884"/>
                  </a:lnTo>
                  <a:lnTo>
                    <a:pt x="61903" y="112600"/>
                  </a:lnTo>
                  <a:lnTo>
                    <a:pt x="66585" y="99484"/>
                  </a:lnTo>
                  <a:lnTo>
                    <a:pt x="69591" y="70251"/>
                  </a:lnTo>
                  <a:lnTo>
                    <a:pt x="62066" y="36346"/>
                  </a:lnTo>
                  <a:lnTo>
                    <a:pt x="62704" y="3357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156"/>
              </p:custDataLst>
            </p:nvPr>
          </p:nvSpPr>
          <p:spPr>
            <a:xfrm>
              <a:off x="7688330" y="529396"/>
              <a:ext cx="122171" cy="108780"/>
            </a:xfrm>
            <a:custGeom>
              <a:avLst/>
              <a:gdLst/>
              <a:ahLst/>
              <a:cxnLst/>
              <a:rect l="0" t="0" r="0" b="0"/>
              <a:pathLst>
                <a:path w="122171" h="108780">
                  <a:moveTo>
                    <a:pt x="93595" y="42104"/>
                  </a:moveTo>
                  <a:lnTo>
                    <a:pt x="93595" y="42104"/>
                  </a:lnTo>
                  <a:lnTo>
                    <a:pt x="53187" y="4519"/>
                  </a:lnTo>
                  <a:lnTo>
                    <a:pt x="47607" y="1172"/>
                  </a:lnTo>
                  <a:lnTo>
                    <a:pt x="41769" y="0"/>
                  </a:lnTo>
                  <a:lnTo>
                    <a:pt x="29639" y="1519"/>
                  </a:lnTo>
                  <a:lnTo>
                    <a:pt x="10910" y="13381"/>
                  </a:lnTo>
                  <a:lnTo>
                    <a:pt x="3930" y="24399"/>
                  </a:lnTo>
                  <a:lnTo>
                    <a:pt x="0" y="48147"/>
                  </a:lnTo>
                  <a:lnTo>
                    <a:pt x="139" y="68073"/>
                  </a:lnTo>
                  <a:lnTo>
                    <a:pt x="3728" y="83985"/>
                  </a:lnTo>
                  <a:lnTo>
                    <a:pt x="8283" y="90133"/>
                  </a:lnTo>
                  <a:lnTo>
                    <a:pt x="21812" y="99786"/>
                  </a:lnTo>
                  <a:lnTo>
                    <a:pt x="42222" y="106114"/>
                  </a:lnTo>
                  <a:lnTo>
                    <a:pt x="47705" y="104886"/>
                  </a:lnTo>
                  <a:lnTo>
                    <a:pt x="56619" y="97877"/>
                  </a:lnTo>
                  <a:lnTo>
                    <a:pt x="83900" y="61358"/>
                  </a:lnTo>
                  <a:lnTo>
                    <a:pt x="101366" y="92601"/>
                  </a:lnTo>
                  <a:lnTo>
                    <a:pt x="122170" y="10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/>
            <p:cNvSpPr/>
            <p:nvPr>
              <p:custDataLst>
                <p:tags r:id="rId157"/>
              </p:custDataLst>
            </p:nvPr>
          </p:nvSpPr>
          <p:spPr>
            <a:xfrm>
              <a:off x="7858125" y="523875"/>
              <a:ext cx="133351" cy="135413"/>
            </a:xfrm>
            <a:custGeom>
              <a:avLst/>
              <a:gdLst/>
              <a:ahLst/>
              <a:cxnLst/>
              <a:rect l="0" t="0" r="0" b="0"/>
              <a:pathLst>
                <a:path w="133351" h="135413">
                  <a:moveTo>
                    <a:pt x="0" y="38100"/>
                  </a:moveTo>
                  <a:lnTo>
                    <a:pt x="0" y="38100"/>
                  </a:lnTo>
                  <a:lnTo>
                    <a:pt x="0" y="19558"/>
                  </a:lnTo>
                  <a:lnTo>
                    <a:pt x="35773" y="57665"/>
                  </a:lnTo>
                  <a:lnTo>
                    <a:pt x="56945" y="98117"/>
                  </a:lnTo>
                  <a:lnTo>
                    <a:pt x="65394" y="122556"/>
                  </a:lnTo>
                  <a:lnTo>
                    <a:pt x="66106" y="132433"/>
                  </a:lnTo>
                  <a:lnTo>
                    <a:pt x="65237" y="134856"/>
                  </a:lnTo>
                  <a:lnTo>
                    <a:pt x="63600" y="135412"/>
                  </a:lnTo>
                  <a:lnTo>
                    <a:pt x="61450" y="134725"/>
                  </a:lnTo>
                  <a:lnTo>
                    <a:pt x="53367" y="123644"/>
                  </a:lnTo>
                  <a:lnTo>
                    <a:pt x="52999" y="107164"/>
                  </a:lnTo>
                  <a:lnTo>
                    <a:pt x="61386" y="67147"/>
                  </a:lnTo>
                  <a:lnTo>
                    <a:pt x="74292" y="36273"/>
                  </a:lnTo>
                  <a:lnTo>
                    <a:pt x="97128" y="840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/>
            <p:cNvSpPr/>
            <p:nvPr>
              <p:custDataLst>
                <p:tags r:id="rId158"/>
              </p:custDataLst>
            </p:nvPr>
          </p:nvSpPr>
          <p:spPr>
            <a:xfrm>
              <a:off x="7985306" y="371201"/>
              <a:ext cx="129434" cy="286025"/>
            </a:xfrm>
            <a:custGeom>
              <a:avLst/>
              <a:gdLst/>
              <a:ahLst/>
              <a:cxnLst/>
              <a:rect l="0" t="0" r="0" b="0"/>
              <a:pathLst>
                <a:path w="129434" h="286025">
                  <a:moveTo>
                    <a:pt x="91894" y="171724"/>
                  </a:moveTo>
                  <a:lnTo>
                    <a:pt x="91894" y="171724"/>
                  </a:lnTo>
                  <a:lnTo>
                    <a:pt x="86838" y="166667"/>
                  </a:lnTo>
                  <a:lnTo>
                    <a:pt x="81533" y="164185"/>
                  </a:lnTo>
                  <a:lnTo>
                    <a:pt x="55038" y="162315"/>
                  </a:lnTo>
                  <a:lnTo>
                    <a:pt x="43411" y="167895"/>
                  </a:lnTo>
                  <a:lnTo>
                    <a:pt x="32246" y="177431"/>
                  </a:lnTo>
                  <a:lnTo>
                    <a:pt x="4195" y="218709"/>
                  </a:lnTo>
                  <a:lnTo>
                    <a:pt x="0" y="228942"/>
                  </a:lnTo>
                  <a:lnTo>
                    <a:pt x="5140" y="267228"/>
                  </a:lnTo>
                  <a:lnTo>
                    <a:pt x="8534" y="275201"/>
                  </a:lnTo>
                  <a:lnTo>
                    <a:pt x="10921" y="278809"/>
                  </a:lnTo>
                  <a:lnTo>
                    <a:pt x="14628" y="280155"/>
                  </a:lnTo>
                  <a:lnTo>
                    <a:pt x="24392" y="278830"/>
                  </a:lnTo>
                  <a:lnTo>
                    <a:pt x="41790" y="272133"/>
                  </a:lnTo>
                  <a:lnTo>
                    <a:pt x="51281" y="257978"/>
                  </a:lnTo>
                  <a:lnTo>
                    <a:pt x="65998" y="219454"/>
                  </a:lnTo>
                  <a:lnTo>
                    <a:pt x="80929" y="175636"/>
                  </a:lnTo>
                  <a:lnTo>
                    <a:pt x="93702" y="137605"/>
                  </a:lnTo>
                  <a:lnTo>
                    <a:pt x="107498" y="93135"/>
                  </a:lnTo>
                  <a:lnTo>
                    <a:pt x="117214" y="48602"/>
                  </a:lnTo>
                  <a:lnTo>
                    <a:pt x="128733" y="1451"/>
                  </a:lnTo>
                  <a:lnTo>
                    <a:pt x="129153" y="0"/>
                  </a:lnTo>
                  <a:lnTo>
                    <a:pt x="129433" y="91"/>
                  </a:lnTo>
                  <a:lnTo>
                    <a:pt x="116688" y="40030"/>
                  </a:lnTo>
                  <a:lnTo>
                    <a:pt x="107590" y="77553"/>
                  </a:lnTo>
                  <a:lnTo>
                    <a:pt x="104161" y="109762"/>
                  </a:lnTo>
                  <a:lnTo>
                    <a:pt x="102232" y="152307"/>
                  </a:lnTo>
                  <a:lnTo>
                    <a:pt x="98837" y="186785"/>
                  </a:lnTo>
                  <a:lnTo>
                    <a:pt x="96038" y="212284"/>
                  </a:lnTo>
                  <a:lnTo>
                    <a:pt x="101419" y="28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9"/>
          <p:cNvSpPr/>
          <p:nvPr>
            <p:custDataLst>
              <p:tags r:id="rId1"/>
            </p:custDataLst>
          </p:nvPr>
        </p:nvSpPr>
        <p:spPr>
          <a:xfrm>
            <a:off x="1266825" y="1000125"/>
            <a:ext cx="10496551" cy="495301"/>
          </a:xfrm>
          <a:custGeom>
            <a:avLst/>
            <a:gdLst/>
            <a:ahLst/>
            <a:cxnLst/>
            <a:rect l="0" t="0" r="0" b="0"/>
            <a:pathLst>
              <a:path w="10496551" h="495301">
                <a:moveTo>
                  <a:pt x="0" y="66675"/>
                </a:moveTo>
                <a:lnTo>
                  <a:pt x="0" y="66675"/>
                </a:lnTo>
                <a:lnTo>
                  <a:pt x="40478" y="66675"/>
                </a:lnTo>
                <a:lnTo>
                  <a:pt x="82549" y="65617"/>
                </a:lnTo>
                <a:lnTo>
                  <a:pt x="122413" y="61618"/>
                </a:lnTo>
                <a:lnTo>
                  <a:pt x="166942" y="59136"/>
                </a:lnTo>
                <a:lnTo>
                  <a:pt x="190670" y="58474"/>
                </a:lnTo>
                <a:lnTo>
                  <a:pt x="217072" y="58033"/>
                </a:lnTo>
                <a:lnTo>
                  <a:pt x="245256" y="57738"/>
                </a:lnTo>
                <a:lnTo>
                  <a:pt x="274629" y="57542"/>
                </a:lnTo>
                <a:lnTo>
                  <a:pt x="305853" y="56353"/>
                </a:lnTo>
                <a:lnTo>
                  <a:pt x="338310" y="54502"/>
                </a:lnTo>
                <a:lnTo>
                  <a:pt x="371590" y="52210"/>
                </a:lnTo>
                <a:lnTo>
                  <a:pt x="409652" y="50681"/>
                </a:lnTo>
                <a:lnTo>
                  <a:pt x="450901" y="49663"/>
                </a:lnTo>
                <a:lnTo>
                  <a:pt x="494276" y="48983"/>
                </a:lnTo>
                <a:lnTo>
                  <a:pt x="535892" y="47472"/>
                </a:lnTo>
                <a:lnTo>
                  <a:pt x="576336" y="45407"/>
                </a:lnTo>
                <a:lnTo>
                  <a:pt x="615999" y="42971"/>
                </a:lnTo>
                <a:lnTo>
                  <a:pt x="657258" y="41347"/>
                </a:lnTo>
                <a:lnTo>
                  <a:pt x="699580" y="40265"/>
                </a:lnTo>
                <a:lnTo>
                  <a:pt x="742612" y="39543"/>
                </a:lnTo>
                <a:lnTo>
                  <a:pt x="786116" y="38004"/>
                </a:lnTo>
                <a:lnTo>
                  <a:pt x="829936" y="35919"/>
                </a:lnTo>
                <a:lnTo>
                  <a:pt x="873965" y="33471"/>
                </a:lnTo>
                <a:lnTo>
                  <a:pt x="919194" y="31839"/>
                </a:lnTo>
                <a:lnTo>
                  <a:pt x="965221" y="30751"/>
                </a:lnTo>
                <a:lnTo>
                  <a:pt x="1011781" y="30026"/>
                </a:lnTo>
                <a:lnTo>
                  <a:pt x="1059754" y="29542"/>
                </a:lnTo>
                <a:lnTo>
                  <a:pt x="1108669" y="29220"/>
                </a:lnTo>
                <a:lnTo>
                  <a:pt x="1158213" y="29005"/>
                </a:lnTo>
                <a:lnTo>
                  <a:pt x="1207117" y="27803"/>
                </a:lnTo>
                <a:lnTo>
                  <a:pt x="1255595" y="25944"/>
                </a:lnTo>
                <a:lnTo>
                  <a:pt x="1303788" y="23646"/>
                </a:lnTo>
                <a:lnTo>
                  <a:pt x="1351792" y="22114"/>
                </a:lnTo>
                <a:lnTo>
                  <a:pt x="1399670" y="21092"/>
                </a:lnTo>
                <a:lnTo>
                  <a:pt x="1447463" y="20412"/>
                </a:lnTo>
                <a:lnTo>
                  <a:pt x="1495200" y="18899"/>
                </a:lnTo>
                <a:lnTo>
                  <a:pt x="1542900" y="16833"/>
                </a:lnTo>
                <a:lnTo>
                  <a:pt x="1590575" y="14397"/>
                </a:lnTo>
                <a:lnTo>
                  <a:pt x="1639292" y="12773"/>
                </a:lnTo>
                <a:lnTo>
                  <a:pt x="1688703" y="11690"/>
                </a:lnTo>
                <a:lnTo>
                  <a:pt x="1738577" y="10969"/>
                </a:lnTo>
                <a:lnTo>
                  <a:pt x="1789818" y="10487"/>
                </a:lnTo>
                <a:lnTo>
                  <a:pt x="1841970" y="10167"/>
                </a:lnTo>
                <a:lnTo>
                  <a:pt x="1894730" y="9953"/>
                </a:lnTo>
                <a:lnTo>
                  <a:pt x="1947895" y="9810"/>
                </a:lnTo>
                <a:lnTo>
                  <a:pt x="2001330" y="9715"/>
                </a:lnTo>
                <a:lnTo>
                  <a:pt x="2054945" y="9652"/>
                </a:lnTo>
                <a:lnTo>
                  <a:pt x="2108680" y="8551"/>
                </a:lnTo>
                <a:lnTo>
                  <a:pt x="2162495" y="6759"/>
                </a:lnTo>
                <a:lnTo>
                  <a:pt x="2216364" y="4506"/>
                </a:lnTo>
                <a:lnTo>
                  <a:pt x="2271326" y="3004"/>
                </a:lnTo>
                <a:lnTo>
                  <a:pt x="2327017" y="2003"/>
                </a:lnTo>
                <a:lnTo>
                  <a:pt x="2383194" y="1335"/>
                </a:lnTo>
                <a:lnTo>
                  <a:pt x="2439696" y="890"/>
                </a:lnTo>
                <a:lnTo>
                  <a:pt x="2496414" y="594"/>
                </a:lnTo>
                <a:lnTo>
                  <a:pt x="2553276" y="396"/>
                </a:lnTo>
                <a:lnTo>
                  <a:pt x="2610234" y="264"/>
                </a:lnTo>
                <a:lnTo>
                  <a:pt x="2667256" y="176"/>
                </a:lnTo>
                <a:lnTo>
                  <a:pt x="2724321" y="117"/>
                </a:lnTo>
                <a:lnTo>
                  <a:pt x="2782472" y="78"/>
                </a:lnTo>
                <a:lnTo>
                  <a:pt x="2841348" y="52"/>
                </a:lnTo>
                <a:lnTo>
                  <a:pt x="2900707" y="35"/>
                </a:lnTo>
                <a:lnTo>
                  <a:pt x="2961446" y="23"/>
                </a:lnTo>
                <a:lnTo>
                  <a:pt x="3023106" y="16"/>
                </a:lnTo>
                <a:lnTo>
                  <a:pt x="3085379" y="10"/>
                </a:lnTo>
                <a:lnTo>
                  <a:pt x="3148061" y="7"/>
                </a:lnTo>
                <a:lnTo>
                  <a:pt x="3211016" y="5"/>
                </a:lnTo>
                <a:lnTo>
                  <a:pt x="3274152" y="3"/>
                </a:lnTo>
                <a:lnTo>
                  <a:pt x="3337410" y="2"/>
                </a:lnTo>
                <a:lnTo>
                  <a:pt x="3400749" y="1"/>
                </a:lnTo>
                <a:lnTo>
                  <a:pt x="3464140" y="1"/>
                </a:lnTo>
                <a:lnTo>
                  <a:pt x="3528627" y="1"/>
                </a:lnTo>
                <a:lnTo>
                  <a:pt x="3593843" y="1"/>
                </a:lnTo>
                <a:lnTo>
                  <a:pt x="3659545" y="0"/>
                </a:lnTo>
                <a:lnTo>
                  <a:pt x="3725572" y="1059"/>
                </a:lnTo>
                <a:lnTo>
                  <a:pt x="3791815" y="2823"/>
                </a:lnTo>
                <a:lnTo>
                  <a:pt x="3858201" y="5057"/>
                </a:lnTo>
                <a:lnTo>
                  <a:pt x="3924684" y="6546"/>
                </a:lnTo>
                <a:lnTo>
                  <a:pt x="3991231" y="7539"/>
                </a:lnTo>
                <a:lnTo>
                  <a:pt x="4057821" y="8201"/>
                </a:lnTo>
                <a:lnTo>
                  <a:pt x="4124439" y="8642"/>
                </a:lnTo>
                <a:lnTo>
                  <a:pt x="4191076" y="8937"/>
                </a:lnTo>
                <a:lnTo>
                  <a:pt x="4257726" y="9133"/>
                </a:lnTo>
                <a:lnTo>
                  <a:pt x="4325443" y="10322"/>
                </a:lnTo>
                <a:lnTo>
                  <a:pt x="4393870" y="12173"/>
                </a:lnTo>
                <a:lnTo>
                  <a:pt x="4462771" y="14465"/>
                </a:lnTo>
                <a:lnTo>
                  <a:pt x="4529872" y="15994"/>
                </a:lnTo>
                <a:lnTo>
                  <a:pt x="4595773" y="17012"/>
                </a:lnTo>
                <a:lnTo>
                  <a:pt x="4660874" y="17692"/>
                </a:lnTo>
                <a:lnTo>
                  <a:pt x="4726499" y="19203"/>
                </a:lnTo>
                <a:lnTo>
                  <a:pt x="4792475" y="21268"/>
                </a:lnTo>
                <a:lnTo>
                  <a:pt x="4858683" y="23704"/>
                </a:lnTo>
                <a:lnTo>
                  <a:pt x="4922931" y="26386"/>
                </a:lnTo>
                <a:lnTo>
                  <a:pt x="4985870" y="29232"/>
                </a:lnTo>
                <a:lnTo>
                  <a:pt x="5047938" y="32188"/>
                </a:lnTo>
                <a:lnTo>
                  <a:pt x="5112601" y="34159"/>
                </a:lnTo>
                <a:lnTo>
                  <a:pt x="5178992" y="35473"/>
                </a:lnTo>
                <a:lnTo>
                  <a:pt x="5246536" y="36348"/>
                </a:lnTo>
                <a:lnTo>
                  <a:pt x="5313791" y="37991"/>
                </a:lnTo>
                <a:lnTo>
                  <a:pt x="5380852" y="40144"/>
                </a:lnTo>
                <a:lnTo>
                  <a:pt x="5447785" y="42638"/>
                </a:lnTo>
                <a:lnTo>
                  <a:pt x="5515690" y="45358"/>
                </a:lnTo>
                <a:lnTo>
                  <a:pt x="5584243" y="48230"/>
                </a:lnTo>
                <a:lnTo>
                  <a:pt x="5653229" y="51204"/>
                </a:lnTo>
                <a:lnTo>
                  <a:pt x="5723561" y="54244"/>
                </a:lnTo>
                <a:lnTo>
                  <a:pt x="5794790" y="57330"/>
                </a:lnTo>
                <a:lnTo>
                  <a:pt x="5866619" y="60445"/>
                </a:lnTo>
                <a:lnTo>
                  <a:pt x="5935671" y="63580"/>
                </a:lnTo>
                <a:lnTo>
                  <a:pt x="6002872" y="66728"/>
                </a:lnTo>
                <a:lnTo>
                  <a:pt x="6068840" y="69885"/>
                </a:lnTo>
                <a:lnTo>
                  <a:pt x="6137160" y="73049"/>
                </a:lnTo>
                <a:lnTo>
                  <a:pt x="6207048" y="76216"/>
                </a:lnTo>
                <a:lnTo>
                  <a:pt x="6277983" y="79386"/>
                </a:lnTo>
                <a:lnTo>
                  <a:pt x="6349613" y="82557"/>
                </a:lnTo>
                <a:lnTo>
                  <a:pt x="6421709" y="85730"/>
                </a:lnTo>
                <a:lnTo>
                  <a:pt x="6494114" y="88903"/>
                </a:lnTo>
                <a:lnTo>
                  <a:pt x="6567784" y="92077"/>
                </a:lnTo>
                <a:lnTo>
                  <a:pt x="6642298" y="95251"/>
                </a:lnTo>
                <a:lnTo>
                  <a:pt x="6717374" y="98426"/>
                </a:lnTo>
                <a:lnTo>
                  <a:pt x="6791766" y="101601"/>
                </a:lnTo>
                <a:lnTo>
                  <a:pt x="6865703" y="104775"/>
                </a:lnTo>
                <a:lnTo>
                  <a:pt x="6939335" y="107950"/>
                </a:lnTo>
                <a:lnTo>
                  <a:pt x="7009590" y="111125"/>
                </a:lnTo>
                <a:lnTo>
                  <a:pt x="7077594" y="114300"/>
                </a:lnTo>
                <a:lnTo>
                  <a:pt x="7144096" y="117475"/>
                </a:lnTo>
                <a:lnTo>
                  <a:pt x="7212773" y="120650"/>
                </a:lnTo>
                <a:lnTo>
                  <a:pt x="7282898" y="123825"/>
                </a:lnTo>
                <a:lnTo>
                  <a:pt x="7353991" y="127000"/>
                </a:lnTo>
                <a:lnTo>
                  <a:pt x="7421494" y="131233"/>
                </a:lnTo>
                <a:lnTo>
                  <a:pt x="7486604" y="136172"/>
                </a:lnTo>
                <a:lnTo>
                  <a:pt x="7550120" y="141581"/>
                </a:lnTo>
                <a:lnTo>
                  <a:pt x="7615746" y="146246"/>
                </a:lnTo>
                <a:lnTo>
                  <a:pt x="7682781" y="150414"/>
                </a:lnTo>
                <a:lnTo>
                  <a:pt x="7750754" y="154251"/>
                </a:lnTo>
                <a:lnTo>
                  <a:pt x="7817235" y="157867"/>
                </a:lnTo>
                <a:lnTo>
                  <a:pt x="7882724" y="161337"/>
                </a:lnTo>
                <a:lnTo>
                  <a:pt x="7947549" y="164707"/>
                </a:lnTo>
                <a:lnTo>
                  <a:pt x="8011933" y="169072"/>
                </a:lnTo>
                <a:lnTo>
                  <a:pt x="8076022" y="174098"/>
                </a:lnTo>
                <a:lnTo>
                  <a:pt x="8139915" y="179565"/>
                </a:lnTo>
                <a:lnTo>
                  <a:pt x="8201561" y="185327"/>
                </a:lnTo>
                <a:lnTo>
                  <a:pt x="8261707" y="191285"/>
                </a:lnTo>
                <a:lnTo>
                  <a:pt x="8320854" y="197373"/>
                </a:lnTo>
                <a:lnTo>
                  <a:pt x="8380394" y="203549"/>
                </a:lnTo>
                <a:lnTo>
                  <a:pt x="8440196" y="209782"/>
                </a:lnTo>
                <a:lnTo>
                  <a:pt x="8500172" y="216055"/>
                </a:lnTo>
                <a:lnTo>
                  <a:pt x="8560265" y="222353"/>
                </a:lnTo>
                <a:lnTo>
                  <a:pt x="8620435" y="228669"/>
                </a:lnTo>
                <a:lnTo>
                  <a:pt x="8680657" y="234996"/>
                </a:lnTo>
                <a:lnTo>
                  <a:pt x="8739855" y="241331"/>
                </a:lnTo>
                <a:lnTo>
                  <a:pt x="8798369" y="247670"/>
                </a:lnTo>
                <a:lnTo>
                  <a:pt x="8856429" y="254014"/>
                </a:lnTo>
                <a:lnTo>
                  <a:pt x="8916303" y="260359"/>
                </a:lnTo>
                <a:lnTo>
                  <a:pt x="8977386" y="266706"/>
                </a:lnTo>
                <a:lnTo>
                  <a:pt x="9039274" y="273054"/>
                </a:lnTo>
                <a:lnTo>
                  <a:pt x="9099583" y="280461"/>
                </a:lnTo>
                <a:lnTo>
                  <a:pt x="9158839" y="288574"/>
                </a:lnTo>
                <a:lnTo>
                  <a:pt x="9217392" y="297158"/>
                </a:lnTo>
                <a:lnTo>
                  <a:pt x="9276535" y="304997"/>
                </a:lnTo>
                <a:lnTo>
                  <a:pt x="9336074" y="312340"/>
                </a:lnTo>
                <a:lnTo>
                  <a:pt x="9395874" y="319351"/>
                </a:lnTo>
                <a:lnTo>
                  <a:pt x="9451618" y="326143"/>
                </a:lnTo>
                <a:lnTo>
                  <a:pt x="9504652" y="332787"/>
                </a:lnTo>
                <a:lnTo>
                  <a:pt x="9555885" y="339333"/>
                </a:lnTo>
                <a:lnTo>
                  <a:pt x="9609090" y="345814"/>
                </a:lnTo>
                <a:lnTo>
                  <a:pt x="9663611" y="352251"/>
                </a:lnTo>
                <a:lnTo>
                  <a:pt x="9719007" y="358659"/>
                </a:lnTo>
                <a:lnTo>
                  <a:pt x="9769695" y="365048"/>
                </a:lnTo>
                <a:lnTo>
                  <a:pt x="9817247" y="371423"/>
                </a:lnTo>
                <a:lnTo>
                  <a:pt x="9862707" y="377791"/>
                </a:lnTo>
                <a:lnTo>
                  <a:pt x="9908887" y="385210"/>
                </a:lnTo>
                <a:lnTo>
                  <a:pt x="9955550" y="393332"/>
                </a:lnTo>
                <a:lnTo>
                  <a:pt x="10002534" y="401921"/>
                </a:lnTo>
                <a:lnTo>
                  <a:pt x="10046557" y="409764"/>
                </a:lnTo>
                <a:lnTo>
                  <a:pt x="10088604" y="417110"/>
                </a:lnTo>
                <a:lnTo>
                  <a:pt x="10129336" y="424123"/>
                </a:lnTo>
                <a:lnTo>
                  <a:pt x="10169191" y="430915"/>
                </a:lnTo>
                <a:lnTo>
                  <a:pt x="10208460" y="437560"/>
                </a:lnTo>
                <a:lnTo>
                  <a:pt x="10247340" y="444107"/>
                </a:lnTo>
                <a:lnTo>
                  <a:pt x="10282786" y="450588"/>
                </a:lnTo>
                <a:lnTo>
                  <a:pt x="10315940" y="457025"/>
                </a:lnTo>
                <a:lnTo>
                  <a:pt x="10347567" y="463433"/>
                </a:lnTo>
                <a:lnTo>
                  <a:pt x="10378178" y="469822"/>
                </a:lnTo>
                <a:lnTo>
                  <a:pt x="10496550" y="495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8"/>
          <p:cNvGrpSpPr/>
          <p:nvPr/>
        </p:nvGrpSpPr>
        <p:grpSpPr>
          <a:xfrm>
            <a:off x="354258" y="1343025"/>
            <a:ext cx="1255468" cy="677674"/>
            <a:chOff x="354258" y="1343025"/>
            <a:chExt cx="1255468" cy="677674"/>
          </a:xfrm>
        </p:grpSpPr>
        <p:sp>
          <p:nvSpPr>
            <p:cNvPr id="36" name="SMARTInkShape-30"/>
            <p:cNvSpPr/>
            <p:nvPr>
              <p:custDataLst>
                <p:tags r:id="rId139"/>
              </p:custDataLst>
            </p:nvPr>
          </p:nvSpPr>
          <p:spPr>
            <a:xfrm>
              <a:off x="381000" y="1468174"/>
              <a:ext cx="57151" cy="324670"/>
            </a:xfrm>
            <a:custGeom>
              <a:avLst/>
              <a:gdLst/>
              <a:ahLst/>
              <a:cxnLst/>
              <a:rect l="0" t="0" r="0" b="0"/>
              <a:pathLst>
                <a:path w="57151" h="324670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822" y="39126"/>
                  </a:lnTo>
                  <a:lnTo>
                    <a:pt x="8201" y="85453"/>
                  </a:lnTo>
                  <a:lnTo>
                    <a:pt x="15809" y="125923"/>
                  </a:lnTo>
                  <a:lnTo>
                    <a:pt x="19148" y="164555"/>
                  </a:lnTo>
                  <a:lnTo>
                    <a:pt x="29222" y="209948"/>
                  </a:lnTo>
                  <a:lnTo>
                    <a:pt x="38292" y="246836"/>
                  </a:lnTo>
                  <a:lnTo>
                    <a:pt x="46396" y="289197"/>
                  </a:lnTo>
                  <a:lnTo>
                    <a:pt x="48319" y="312298"/>
                  </a:lnTo>
                  <a:lnTo>
                    <a:pt x="52520" y="322566"/>
                  </a:lnTo>
                  <a:lnTo>
                    <a:pt x="54063" y="324669"/>
                  </a:lnTo>
                  <a:lnTo>
                    <a:pt x="5715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/>
            <p:cNvSpPr/>
            <p:nvPr>
              <p:custDataLst>
                <p:tags r:id="rId140"/>
              </p:custDataLst>
            </p:nvPr>
          </p:nvSpPr>
          <p:spPr>
            <a:xfrm>
              <a:off x="354258" y="1401990"/>
              <a:ext cx="206225" cy="429812"/>
            </a:xfrm>
            <a:custGeom>
              <a:avLst/>
              <a:gdLst/>
              <a:ahLst/>
              <a:cxnLst/>
              <a:rect l="0" t="0" r="0" b="0"/>
              <a:pathLst>
                <a:path w="206225" h="429812">
                  <a:moveTo>
                    <a:pt x="26742" y="150585"/>
                  </a:moveTo>
                  <a:lnTo>
                    <a:pt x="26742" y="150585"/>
                  </a:lnTo>
                  <a:lnTo>
                    <a:pt x="13485" y="137328"/>
                  </a:lnTo>
                  <a:lnTo>
                    <a:pt x="4352" y="118082"/>
                  </a:lnTo>
                  <a:lnTo>
                    <a:pt x="0" y="92271"/>
                  </a:lnTo>
                  <a:lnTo>
                    <a:pt x="3766" y="69572"/>
                  </a:lnTo>
                  <a:lnTo>
                    <a:pt x="16642" y="49440"/>
                  </a:lnTo>
                  <a:lnTo>
                    <a:pt x="45443" y="25792"/>
                  </a:lnTo>
                  <a:lnTo>
                    <a:pt x="85813" y="10382"/>
                  </a:lnTo>
                  <a:lnTo>
                    <a:pt x="121657" y="0"/>
                  </a:lnTo>
                  <a:lnTo>
                    <a:pt x="132779" y="1814"/>
                  </a:lnTo>
                  <a:lnTo>
                    <a:pt x="144778" y="7206"/>
                  </a:lnTo>
                  <a:lnTo>
                    <a:pt x="161317" y="21084"/>
                  </a:lnTo>
                  <a:lnTo>
                    <a:pt x="165928" y="28823"/>
                  </a:lnTo>
                  <a:lnTo>
                    <a:pt x="163467" y="54300"/>
                  </a:lnTo>
                  <a:lnTo>
                    <a:pt x="150979" y="83603"/>
                  </a:lnTo>
                  <a:lnTo>
                    <a:pt x="122222" y="127774"/>
                  </a:lnTo>
                  <a:lnTo>
                    <a:pt x="109595" y="145002"/>
                  </a:lnTo>
                  <a:lnTo>
                    <a:pt x="105899" y="157276"/>
                  </a:lnTo>
                  <a:lnTo>
                    <a:pt x="105972" y="162454"/>
                  </a:lnTo>
                  <a:lnTo>
                    <a:pt x="108875" y="171029"/>
                  </a:lnTo>
                  <a:lnTo>
                    <a:pt x="138667" y="204961"/>
                  </a:lnTo>
                  <a:lnTo>
                    <a:pt x="171617" y="233541"/>
                  </a:lnTo>
                  <a:lnTo>
                    <a:pt x="200160" y="276687"/>
                  </a:lnTo>
                  <a:lnTo>
                    <a:pt x="206224" y="306414"/>
                  </a:lnTo>
                  <a:lnTo>
                    <a:pt x="206216" y="332576"/>
                  </a:lnTo>
                  <a:lnTo>
                    <a:pt x="199982" y="358319"/>
                  </a:lnTo>
                  <a:lnTo>
                    <a:pt x="171522" y="403310"/>
                  </a:lnTo>
                  <a:lnTo>
                    <a:pt x="167712" y="407968"/>
                  </a:lnTo>
                  <a:lnTo>
                    <a:pt x="147180" y="419581"/>
                  </a:lnTo>
                  <a:lnTo>
                    <a:pt x="120989" y="429725"/>
                  </a:lnTo>
                  <a:lnTo>
                    <a:pt x="111798" y="429811"/>
                  </a:lnTo>
                  <a:lnTo>
                    <a:pt x="93120" y="424263"/>
                  </a:lnTo>
                  <a:lnTo>
                    <a:pt x="82702" y="417564"/>
                  </a:lnTo>
                  <a:lnTo>
                    <a:pt x="64842" y="38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/>
            <p:cNvSpPr/>
            <p:nvPr>
              <p:custDataLst>
                <p:tags r:id="rId141"/>
              </p:custDataLst>
            </p:nvPr>
          </p:nvSpPr>
          <p:spPr>
            <a:xfrm>
              <a:off x="625856" y="1554789"/>
              <a:ext cx="312713" cy="465910"/>
            </a:xfrm>
            <a:custGeom>
              <a:avLst/>
              <a:gdLst/>
              <a:ahLst/>
              <a:cxnLst/>
              <a:rect l="0" t="0" r="0" b="0"/>
              <a:pathLst>
                <a:path w="312713" h="465910">
                  <a:moveTo>
                    <a:pt x="59944" y="64461"/>
                  </a:moveTo>
                  <a:lnTo>
                    <a:pt x="59944" y="64461"/>
                  </a:lnTo>
                  <a:lnTo>
                    <a:pt x="59944" y="50272"/>
                  </a:lnTo>
                  <a:lnTo>
                    <a:pt x="57122" y="44749"/>
                  </a:lnTo>
                  <a:lnTo>
                    <a:pt x="51743" y="37637"/>
                  </a:lnTo>
                  <a:lnTo>
                    <a:pt x="48185" y="36664"/>
                  </a:lnTo>
                  <a:lnTo>
                    <a:pt x="45755" y="36405"/>
                  </a:lnTo>
                  <a:lnTo>
                    <a:pt x="40232" y="38939"/>
                  </a:lnTo>
                  <a:lnTo>
                    <a:pt x="33192" y="45710"/>
                  </a:lnTo>
                  <a:lnTo>
                    <a:pt x="14247" y="75926"/>
                  </a:lnTo>
                  <a:lnTo>
                    <a:pt x="0" y="122582"/>
                  </a:lnTo>
                  <a:lnTo>
                    <a:pt x="320" y="157176"/>
                  </a:lnTo>
                  <a:lnTo>
                    <a:pt x="7117" y="187535"/>
                  </a:lnTo>
                  <a:lnTo>
                    <a:pt x="15652" y="201358"/>
                  </a:lnTo>
                  <a:lnTo>
                    <a:pt x="20891" y="206526"/>
                  </a:lnTo>
                  <a:lnTo>
                    <a:pt x="27559" y="208912"/>
                  </a:lnTo>
                  <a:lnTo>
                    <a:pt x="43434" y="208742"/>
                  </a:lnTo>
                  <a:lnTo>
                    <a:pt x="58251" y="199494"/>
                  </a:lnTo>
                  <a:lnTo>
                    <a:pt x="70833" y="183743"/>
                  </a:lnTo>
                  <a:lnTo>
                    <a:pt x="82808" y="150016"/>
                  </a:lnTo>
                  <a:lnTo>
                    <a:pt x="86827" y="110154"/>
                  </a:lnTo>
                  <a:lnTo>
                    <a:pt x="88370" y="64348"/>
                  </a:lnTo>
                  <a:lnTo>
                    <a:pt x="88475" y="58783"/>
                  </a:lnTo>
                  <a:lnTo>
                    <a:pt x="88517" y="100805"/>
                  </a:lnTo>
                  <a:lnTo>
                    <a:pt x="93575" y="125559"/>
                  </a:lnTo>
                  <a:lnTo>
                    <a:pt x="101702" y="136772"/>
                  </a:lnTo>
                  <a:lnTo>
                    <a:pt x="124167" y="152593"/>
                  </a:lnTo>
                  <a:lnTo>
                    <a:pt x="130276" y="152849"/>
                  </a:lnTo>
                  <a:lnTo>
                    <a:pt x="142708" y="147489"/>
                  </a:lnTo>
                  <a:lnTo>
                    <a:pt x="161607" y="132571"/>
                  </a:lnTo>
                  <a:lnTo>
                    <a:pt x="168628" y="123660"/>
                  </a:lnTo>
                  <a:lnTo>
                    <a:pt x="171748" y="115113"/>
                  </a:lnTo>
                  <a:lnTo>
                    <a:pt x="174025" y="68011"/>
                  </a:lnTo>
                  <a:lnTo>
                    <a:pt x="174147" y="56161"/>
                  </a:lnTo>
                  <a:lnTo>
                    <a:pt x="171379" y="47367"/>
                  </a:lnTo>
                  <a:lnTo>
                    <a:pt x="169159" y="43540"/>
                  </a:lnTo>
                  <a:lnTo>
                    <a:pt x="167679" y="42047"/>
                  </a:lnTo>
                  <a:lnTo>
                    <a:pt x="166692" y="42110"/>
                  </a:lnTo>
                  <a:lnTo>
                    <a:pt x="166035" y="43210"/>
                  </a:lnTo>
                  <a:lnTo>
                    <a:pt x="165109" y="54872"/>
                  </a:lnTo>
                  <a:lnTo>
                    <a:pt x="169891" y="81846"/>
                  </a:lnTo>
                  <a:lnTo>
                    <a:pt x="183067" y="106536"/>
                  </a:lnTo>
                  <a:lnTo>
                    <a:pt x="200377" y="122201"/>
                  </a:lnTo>
                  <a:lnTo>
                    <a:pt x="206483" y="124121"/>
                  </a:lnTo>
                  <a:lnTo>
                    <a:pt x="218911" y="123432"/>
                  </a:lnTo>
                  <a:lnTo>
                    <a:pt x="237808" y="117094"/>
                  </a:lnTo>
                  <a:lnTo>
                    <a:pt x="247650" y="105845"/>
                  </a:lnTo>
                  <a:lnTo>
                    <a:pt x="254494" y="91321"/>
                  </a:lnTo>
                  <a:lnTo>
                    <a:pt x="266034" y="44285"/>
                  </a:lnTo>
                  <a:lnTo>
                    <a:pt x="267411" y="17561"/>
                  </a:lnTo>
                  <a:lnTo>
                    <a:pt x="263982" y="2694"/>
                  </a:lnTo>
                  <a:lnTo>
                    <a:pt x="262644" y="0"/>
                  </a:lnTo>
                  <a:lnTo>
                    <a:pt x="261753" y="320"/>
                  </a:lnTo>
                  <a:lnTo>
                    <a:pt x="254716" y="24774"/>
                  </a:lnTo>
                  <a:lnTo>
                    <a:pt x="257942" y="62344"/>
                  </a:lnTo>
                  <a:lnTo>
                    <a:pt x="260427" y="105932"/>
                  </a:lnTo>
                  <a:lnTo>
                    <a:pt x="266337" y="145070"/>
                  </a:lnTo>
                  <a:lnTo>
                    <a:pt x="271693" y="190098"/>
                  </a:lnTo>
                  <a:lnTo>
                    <a:pt x="282628" y="234387"/>
                  </a:lnTo>
                  <a:lnTo>
                    <a:pt x="291848" y="274148"/>
                  </a:lnTo>
                  <a:lnTo>
                    <a:pt x="301282" y="314385"/>
                  </a:lnTo>
                  <a:lnTo>
                    <a:pt x="307406" y="352816"/>
                  </a:lnTo>
                  <a:lnTo>
                    <a:pt x="312712" y="386849"/>
                  </a:lnTo>
                  <a:lnTo>
                    <a:pt x="306096" y="433452"/>
                  </a:lnTo>
                  <a:lnTo>
                    <a:pt x="297625" y="458131"/>
                  </a:lnTo>
                  <a:lnTo>
                    <a:pt x="294598" y="463433"/>
                  </a:lnTo>
                  <a:lnTo>
                    <a:pt x="289405" y="465909"/>
                  </a:lnTo>
                  <a:lnTo>
                    <a:pt x="275168" y="465838"/>
                  </a:lnTo>
                  <a:lnTo>
                    <a:pt x="261080" y="459456"/>
                  </a:lnTo>
                  <a:lnTo>
                    <a:pt x="254360" y="454791"/>
                  </a:lnTo>
                  <a:lnTo>
                    <a:pt x="244070" y="438319"/>
                  </a:lnTo>
                  <a:lnTo>
                    <a:pt x="231394" y="359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/>
            <p:cNvSpPr/>
            <p:nvPr>
              <p:custDataLst>
                <p:tags r:id="rId142"/>
              </p:custDataLst>
            </p:nvPr>
          </p:nvSpPr>
          <p:spPr>
            <a:xfrm>
              <a:off x="954417" y="1526141"/>
              <a:ext cx="140959" cy="144328"/>
            </a:xfrm>
            <a:custGeom>
              <a:avLst/>
              <a:gdLst/>
              <a:ahLst/>
              <a:cxnLst/>
              <a:rect l="0" t="0" r="0" b="0"/>
              <a:pathLst>
                <a:path w="140959" h="144328">
                  <a:moveTo>
                    <a:pt x="26658" y="93109"/>
                  </a:moveTo>
                  <a:lnTo>
                    <a:pt x="26658" y="93109"/>
                  </a:lnTo>
                  <a:lnTo>
                    <a:pt x="54264" y="64444"/>
                  </a:lnTo>
                  <a:lnTo>
                    <a:pt x="68224" y="33229"/>
                  </a:lnTo>
                  <a:lnTo>
                    <a:pt x="72488" y="16688"/>
                  </a:lnTo>
                  <a:lnTo>
                    <a:pt x="70969" y="12528"/>
                  </a:lnTo>
                  <a:lnTo>
                    <a:pt x="63638" y="5084"/>
                  </a:lnTo>
                  <a:lnTo>
                    <a:pt x="56146" y="1070"/>
                  </a:lnTo>
                  <a:lnTo>
                    <a:pt x="52667" y="0"/>
                  </a:lnTo>
                  <a:lnTo>
                    <a:pt x="43156" y="1633"/>
                  </a:lnTo>
                  <a:lnTo>
                    <a:pt x="37657" y="3550"/>
                  </a:lnTo>
                  <a:lnTo>
                    <a:pt x="28724" y="14146"/>
                  </a:lnTo>
                  <a:lnTo>
                    <a:pt x="4554" y="58053"/>
                  </a:lnTo>
                  <a:lnTo>
                    <a:pt x="0" y="74373"/>
                  </a:lnTo>
                  <a:lnTo>
                    <a:pt x="3708" y="96024"/>
                  </a:lnTo>
                  <a:lnTo>
                    <a:pt x="16565" y="117491"/>
                  </a:lnTo>
                  <a:lnTo>
                    <a:pt x="28724" y="132201"/>
                  </a:lnTo>
                  <a:lnTo>
                    <a:pt x="49142" y="143262"/>
                  </a:lnTo>
                  <a:lnTo>
                    <a:pt x="66284" y="144327"/>
                  </a:lnTo>
                  <a:lnTo>
                    <a:pt x="140958" y="121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"/>
            <p:cNvSpPr/>
            <p:nvPr>
              <p:custDataLst>
                <p:tags r:id="rId143"/>
              </p:custDataLst>
            </p:nvPr>
          </p:nvSpPr>
          <p:spPr>
            <a:xfrm>
              <a:off x="1145270" y="1448343"/>
              <a:ext cx="61758" cy="158866"/>
            </a:xfrm>
            <a:custGeom>
              <a:avLst/>
              <a:gdLst/>
              <a:ahLst/>
              <a:cxnLst/>
              <a:rect l="0" t="0" r="0" b="0"/>
              <a:pathLst>
                <a:path w="61758" h="158866">
                  <a:moveTo>
                    <a:pt x="54880" y="28032"/>
                  </a:moveTo>
                  <a:lnTo>
                    <a:pt x="54880" y="28032"/>
                  </a:lnTo>
                  <a:lnTo>
                    <a:pt x="54880" y="14775"/>
                  </a:lnTo>
                  <a:lnTo>
                    <a:pt x="52058" y="8734"/>
                  </a:lnTo>
                  <a:lnTo>
                    <a:pt x="49824" y="5642"/>
                  </a:lnTo>
                  <a:lnTo>
                    <a:pt x="44519" y="2206"/>
                  </a:lnTo>
                  <a:lnTo>
                    <a:pt x="32490" y="0"/>
                  </a:lnTo>
                  <a:lnTo>
                    <a:pt x="18024" y="4674"/>
                  </a:lnTo>
                  <a:lnTo>
                    <a:pt x="5390" y="12762"/>
                  </a:lnTo>
                  <a:lnTo>
                    <a:pt x="1134" y="21598"/>
                  </a:lnTo>
                  <a:lnTo>
                    <a:pt x="0" y="26918"/>
                  </a:lnTo>
                  <a:lnTo>
                    <a:pt x="301" y="31523"/>
                  </a:lnTo>
                  <a:lnTo>
                    <a:pt x="11187" y="54937"/>
                  </a:lnTo>
                  <a:lnTo>
                    <a:pt x="19939" y="63979"/>
                  </a:lnTo>
                  <a:lnTo>
                    <a:pt x="56358" y="96432"/>
                  </a:lnTo>
                  <a:lnTo>
                    <a:pt x="60829" y="109232"/>
                  </a:lnTo>
                  <a:lnTo>
                    <a:pt x="61757" y="124446"/>
                  </a:lnTo>
                  <a:lnTo>
                    <a:pt x="56330" y="143853"/>
                  </a:lnTo>
                  <a:lnTo>
                    <a:pt x="50938" y="152886"/>
                  </a:lnTo>
                  <a:lnTo>
                    <a:pt x="45014" y="157606"/>
                  </a:lnTo>
                  <a:lnTo>
                    <a:pt x="41953" y="158865"/>
                  </a:lnTo>
                  <a:lnTo>
                    <a:pt x="38853" y="158645"/>
                  </a:lnTo>
                  <a:lnTo>
                    <a:pt x="32588" y="155580"/>
                  </a:lnTo>
                  <a:lnTo>
                    <a:pt x="31552" y="153280"/>
                  </a:lnTo>
                  <a:lnTo>
                    <a:pt x="35830" y="1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/>
            <p:cNvSpPr/>
            <p:nvPr>
              <p:custDataLst>
                <p:tags r:id="rId144"/>
              </p:custDataLst>
            </p:nvPr>
          </p:nvSpPr>
          <p:spPr>
            <a:xfrm>
              <a:off x="1238250" y="14954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24429" y="26837"/>
                  </a:lnTo>
                  <a:lnTo>
                    <a:pt x="35750" y="68195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/>
            <p:cNvSpPr/>
            <p:nvPr>
              <p:custDataLst>
                <p:tags r:id="rId145"/>
              </p:custDataLst>
            </p:nvPr>
          </p:nvSpPr>
          <p:spPr>
            <a:xfrm>
              <a:off x="1335693" y="1449551"/>
              <a:ext cx="121633" cy="112550"/>
            </a:xfrm>
            <a:custGeom>
              <a:avLst/>
              <a:gdLst/>
              <a:ahLst/>
              <a:cxnLst/>
              <a:rect l="0" t="0" r="0" b="0"/>
              <a:pathLst>
                <a:path w="121633" h="112550">
                  <a:moveTo>
                    <a:pt x="83532" y="26824"/>
                  </a:moveTo>
                  <a:lnTo>
                    <a:pt x="83532" y="26824"/>
                  </a:lnTo>
                  <a:lnTo>
                    <a:pt x="65632" y="19285"/>
                  </a:lnTo>
                  <a:lnTo>
                    <a:pt x="62074" y="18623"/>
                  </a:lnTo>
                  <a:lnTo>
                    <a:pt x="55298" y="15065"/>
                  </a:lnTo>
                  <a:lnTo>
                    <a:pt x="29607" y="0"/>
                  </a:lnTo>
                  <a:lnTo>
                    <a:pt x="22171" y="4672"/>
                  </a:lnTo>
                  <a:lnTo>
                    <a:pt x="17225" y="8881"/>
                  </a:lnTo>
                  <a:lnTo>
                    <a:pt x="5207" y="35031"/>
                  </a:lnTo>
                  <a:lnTo>
                    <a:pt x="0" y="59477"/>
                  </a:lnTo>
                  <a:lnTo>
                    <a:pt x="3513" y="85182"/>
                  </a:lnTo>
                  <a:lnTo>
                    <a:pt x="6903" y="91129"/>
                  </a:lnTo>
                  <a:lnTo>
                    <a:pt x="11279" y="95094"/>
                  </a:lnTo>
                  <a:lnTo>
                    <a:pt x="21786" y="99500"/>
                  </a:lnTo>
                  <a:lnTo>
                    <a:pt x="33512" y="101458"/>
                  </a:lnTo>
                  <a:lnTo>
                    <a:pt x="45778" y="96683"/>
                  </a:lnTo>
                  <a:lnTo>
                    <a:pt x="65844" y="81428"/>
                  </a:lnTo>
                  <a:lnTo>
                    <a:pt x="70379" y="74729"/>
                  </a:lnTo>
                  <a:lnTo>
                    <a:pt x="82849" y="44484"/>
                  </a:lnTo>
                  <a:lnTo>
                    <a:pt x="83077" y="41772"/>
                  </a:lnTo>
                  <a:lnTo>
                    <a:pt x="83229" y="42081"/>
                  </a:lnTo>
                  <a:lnTo>
                    <a:pt x="86336" y="70439"/>
                  </a:lnTo>
                  <a:lnTo>
                    <a:pt x="92187" y="85367"/>
                  </a:lnTo>
                  <a:lnTo>
                    <a:pt x="106322" y="103554"/>
                  </a:lnTo>
                  <a:lnTo>
                    <a:pt x="121632" y="11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"/>
            <p:cNvSpPr/>
            <p:nvPr>
              <p:custDataLst>
                <p:tags r:id="rId146"/>
              </p:custDataLst>
            </p:nvPr>
          </p:nvSpPr>
          <p:spPr>
            <a:xfrm>
              <a:off x="1504950" y="1426808"/>
              <a:ext cx="104776" cy="122252"/>
            </a:xfrm>
            <a:custGeom>
              <a:avLst/>
              <a:gdLst/>
              <a:ahLst/>
              <a:cxnLst/>
              <a:rect l="0" t="0" r="0" b="0"/>
              <a:pathLst>
                <a:path w="104776" h="122252">
                  <a:moveTo>
                    <a:pt x="0" y="11467"/>
                  </a:moveTo>
                  <a:lnTo>
                    <a:pt x="0" y="11467"/>
                  </a:lnTo>
                  <a:lnTo>
                    <a:pt x="1058" y="21188"/>
                  </a:lnTo>
                  <a:lnTo>
                    <a:pt x="15188" y="67354"/>
                  </a:lnTo>
                  <a:lnTo>
                    <a:pt x="27100" y="113327"/>
                  </a:lnTo>
                  <a:lnTo>
                    <a:pt x="28138" y="122081"/>
                  </a:lnTo>
                  <a:lnTo>
                    <a:pt x="28284" y="122251"/>
                  </a:lnTo>
                  <a:lnTo>
                    <a:pt x="29626" y="80771"/>
                  </a:lnTo>
                  <a:lnTo>
                    <a:pt x="38935" y="33545"/>
                  </a:lnTo>
                  <a:lnTo>
                    <a:pt x="47872" y="8484"/>
                  </a:lnTo>
                  <a:lnTo>
                    <a:pt x="50965" y="3128"/>
                  </a:lnTo>
                  <a:lnTo>
                    <a:pt x="54085" y="616"/>
                  </a:lnTo>
                  <a:lnTo>
                    <a:pt x="57223" y="0"/>
                  </a:lnTo>
                  <a:lnTo>
                    <a:pt x="60374" y="647"/>
                  </a:lnTo>
                  <a:lnTo>
                    <a:pt x="66697" y="7011"/>
                  </a:lnTo>
                  <a:lnTo>
                    <a:pt x="88041" y="41964"/>
                  </a:lnTo>
                  <a:lnTo>
                    <a:pt x="99357" y="87920"/>
                  </a:lnTo>
                  <a:lnTo>
                    <a:pt x="104775" y="11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"/>
            <p:cNvSpPr/>
            <p:nvPr>
              <p:custDataLst>
                <p:tags r:id="rId147"/>
              </p:custDataLst>
            </p:nvPr>
          </p:nvSpPr>
          <p:spPr>
            <a:xfrm>
              <a:off x="1268149" y="1343025"/>
              <a:ext cx="27252" cy="9526"/>
            </a:xfrm>
            <a:custGeom>
              <a:avLst/>
              <a:gdLst/>
              <a:ahLst/>
              <a:cxnLst/>
              <a:rect l="0" t="0" r="0" b="0"/>
              <a:pathLst>
                <a:path w="2725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272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"/>
          <p:cNvGrpSpPr/>
          <p:nvPr/>
        </p:nvGrpSpPr>
        <p:grpSpPr>
          <a:xfrm>
            <a:off x="315649" y="1183777"/>
            <a:ext cx="3361002" cy="740274"/>
            <a:chOff x="315649" y="1183777"/>
            <a:chExt cx="3361002" cy="740274"/>
          </a:xfrm>
        </p:grpSpPr>
        <p:sp>
          <p:nvSpPr>
            <p:cNvPr id="46" name="SMARTInkShape-39"/>
            <p:cNvSpPr/>
            <p:nvPr>
              <p:custDataLst>
                <p:tags r:id="rId129"/>
              </p:custDataLst>
            </p:nvPr>
          </p:nvSpPr>
          <p:spPr>
            <a:xfrm>
              <a:off x="2095500" y="1229742"/>
              <a:ext cx="47626" cy="389509"/>
            </a:xfrm>
            <a:custGeom>
              <a:avLst/>
              <a:gdLst/>
              <a:ahLst/>
              <a:cxnLst/>
              <a:rect l="0" t="0" r="0" b="0"/>
              <a:pathLst>
                <a:path w="47626" h="389509">
                  <a:moveTo>
                    <a:pt x="0" y="37083"/>
                  </a:moveTo>
                  <a:lnTo>
                    <a:pt x="0" y="37083"/>
                  </a:lnTo>
                  <a:lnTo>
                    <a:pt x="0" y="2416"/>
                  </a:lnTo>
                  <a:lnTo>
                    <a:pt x="1058" y="1272"/>
                  </a:lnTo>
                  <a:lnTo>
                    <a:pt x="5056" y="0"/>
                  </a:lnTo>
                  <a:lnTo>
                    <a:pt x="7539" y="10724"/>
                  </a:lnTo>
                  <a:lnTo>
                    <a:pt x="9133" y="52102"/>
                  </a:lnTo>
                  <a:lnTo>
                    <a:pt x="15993" y="94495"/>
                  </a:lnTo>
                  <a:lnTo>
                    <a:pt x="18446" y="139715"/>
                  </a:lnTo>
                  <a:lnTo>
                    <a:pt x="18871" y="181087"/>
                  </a:lnTo>
                  <a:lnTo>
                    <a:pt x="20029" y="215385"/>
                  </a:lnTo>
                  <a:lnTo>
                    <a:pt x="25572" y="255719"/>
                  </a:lnTo>
                  <a:lnTo>
                    <a:pt x="27240" y="288771"/>
                  </a:lnTo>
                  <a:lnTo>
                    <a:pt x="33236" y="332966"/>
                  </a:lnTo>
                  <a:lnTo>
                    <a:pt x="47625" y="38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"/>
            <p:cNvSpPr/>
            <p:nvPr>
              <p:custDataLst>
                <p:tags r:id="rId130"/>
              </p:custDataLst>
            </p:nvPr>
          </p:nvSpPr>
          <p:spPr>
            <a:xfrm>
              <a:off x="2200275" y="1388721"/>
              <a:ext cx="133351" cy="175636"/>
            </a:xfrm>
            <a:custGeom>
              <a:avLst/>
              <a:gdLst/>
              <a:ahLst/>
              <a:cxnLst/>
              <a:rect l="0" t="0" r="0" b="0"/>
              <a:pathLst>
                <a:path w="133351" h="175636">
                  <a:moveTo>
                    <a:pt x="0" y="49554"/>
                  </a:moveTo>
                  <a:lnTo>
                    <a:pt x="0" y="49554"/>
                  </a:lnTo>
                  <a:lnTo>
                    <a:pt x="8201" y="49554"/>
                  </a:lnTo>
                  <a:lnTo>
                    <a:pt x="9409" y="89326"/>
                  </a:lnTo>
                  <a:lnTo>
                    <a:pt x="9510" y="130782"/>
                  </a:lnTo>
                  <a:lnTo>
                    <a:pt x="9524" y="175635"/>
                  </a:lnTo>
                  <a:lnTo>
                    <a:pt x="6703" y="138362"/>
                  </a:lnTo>
                  <a:lnTo>
                    <a:pt x="1324" y="102845"/>
                  </a:lnTo>
                  <a:lnTo>
                    <a:pt x="6808" y="62354"/>
                  </a:lnTo>
                  <a:lnTo>
                    <a:pt x="14223" y="19947"/>
                  </a:lnTo>
                  <a:lnTo>
                    <a:pt x="22549" y="7115"/>
                  </a:lnTo>
                  <a:lnTo>
                    <a:pt x="27733" y="2211"/>
                  </a:lnTo>
                  <a:lnTo>
                    <a:pt x="33306" y="0"/>
                  </a:lnTo>
                  <a:lnTo>
                    <a:pt x="45141" y="366"/>
                  </a:lnTo>
                  <a:lnTo>
                    <a:pt x="57457" y="6879"/>
                  </a:lnTo>
                  <a:lnTo>
                    <a:pt x="82394" y="28843"/>
                  </a:lnTo>
                  <a:lnTo>
                    <a:pt x="111523" y="69640"/>
                  </a:lnTo>
                  <a:lnTo>
                    <a:pt x="125027" y="108826"/>
                  </a:lnTo>
                  <a:lnTo>
                    <a:pt x="133350" y="16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"/>
            <p:cNvSpPr/>
            <p:nvPr>
              <p:custDataLst>
                <p:tags r:id="rId131"/>
              </p:custDataLst>
            </p:nvPr>
          </p:nvSpPr>
          <p:spPr>
            <a:xfrm>
              <a:off x="2422237" y="1183777"/>
              <a:ext cx="71733" cy="444999"/>
            </a:xfrm>
            <a:custGeom>
              <a:avLst/>
              <a:gdLst/>
              <a:ahLst/>
              <a:cxnLst/>
              <a:rect l="0" t="0" r="0" b="0"/>
              <a:pathLst>
                <a:path w="71733" h="444999">
                  <a:moveTo>
                    <a:pt x="54263" y="92573"/>
                  </a:moveTo>
                  <a:lnTo>
                    <a:pt x="54263" y="92573"/>
                  </a:lnTo>
                  <a:lnTo>
                    <a:pt x="64376" y="77404"/>
                  </a:lnTo>
                  <a:lnTo>
                    <a:pt x="70665" y="47744"/>
                  </a:lnTo>
                  <a:lnTo>
                    <a:pt x="71732" y="16063"/>
                  </a:lnTo>
                  <a:lnTo>
                    <a:pt x="68024" y="6357"/>
                  </a:lnTo>
                  <a:lnTo>
                    <a:pt x="64496" y="3346"/>
                  </a:lnTo>
                  <a:lnTo>
                    <a:pt x="54930" y="0"/>
                  </a:lnTo>
                  <a:lnTo>
                    <a:pt x="49416" y="1224"/>
                  </a:lnTo>
                  <a:lnTo>
                    <a:pt x="28180" y="15576"/>
                  </a:lnTo>
                  <a:lnTo>
                    <a:pt x="24174" y="19017"/>
                  </a:lnTo>
                  <a:lnTo>
                    <a:pt x="10141" y="54956"/>
                  </a:lnTo>
                  <a:lnTo>
                    <a:pt x="0" y="97176"/>
                  </a:lnTo>
                  <a:lnTo>
                    <a:pt x="790" y="130979"/>
                  </a:lnTo>
                  <a:lnTo>
                    <a:pt x="4039" y="163617"/>
                  </a:lnTo>
                  <a:lnTo>
                    <a:pt x="5483" y="199290"/>
                  </a:lnTo>
                  <a:lnTo>
                    <a:pt x="11352" y="239904"/>
                  </a:lnTo>
                  <a:lnTo>
                    <a:pt x="14738" y="287215"/>
                  </a:lnTo>
                  <a:lnTo>
                    <a:pt x="20797" y="326281"/>
                  </a:lnTo>
                  <a:lnTo>
                    <a:pt x="24239" y="368077"/>
                  </a:lnTo>
                  <a:lnTo>
                    <a:pt x="31948" y="412282"/>
                  </a:lnTo>
                  <a:lnTo>
                    <a:pt x="25688" y="44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"/>
            <p:cNvSpPr/>
            <p:nvPr>
              <p:custDataLst>
                <p:tags r:id="rId132"/>
              </p:custDataLst>
            </p:nvPr>
          </p:nvSpPr>
          <p:spPr>
            <a:xfrm>
              <a:off x="2368994" y="1428750"/>
              <a:ext cx="145607" cy="47626"/>
            </a:xfrm>
            <a:custGeom>
              <a:avLst/>
              <a:gdLst/>
              <a:ahLst/>
              <a:cxnLst/>
              <a:rect l="0" t="0" r="0" b="0"/>
              <a:pathLst>
                <a:path w="145607" h="47626">
                  <a:moveTo>
                    <a:pt x="12256" y="47625"/>
                  </a:moveTo>
                  <a:lnTo>
                    <a:pt x="12256" y="47625"/>
                  </a:lnTo>
                  <a:lnTo>
                    <a:pt x="223" y="41079"/>
                  </a:lnTo>
                  <a:lnTo>
                    <a:pt x="0" y="40086"/>
                  </a:lnTo>
                  <a:lnTo>
                    <a:pt x="33575" y="20374"/>
                  </a:lnTo>
                  <a:lnTo>
                    <a:pt x="52423" y="14347"/>
                  </a:lnTo>
                  <a:lnTo>
                    <a:pt x="96194" y="7655"/>
                  </a:lnTo>
                  <a:lnTo>
                    <a:pt x="145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/>
            <p:cNvSpPr/>
            <p:nvPr>
              <p:custDataLst>
                <p:tags r:id="rId133"/>
              </p:custDataLst>
            </p:nvPr>
          </p:nvSpPr>
          <p:spPr>
            <a:xfrm>
              <a:off x="2536058" y="1384756"/>
              <a:ext cx="235718" cy="184310"/>
            </a:xfrm>
            <a:custGeom>
              <a:avLst/>
              <a:gdLst/>
              <a:ahLst/>
              <a:cxnLst/>
              <a:rect l="0" t="0" r="0" b="0"/>
              <a:pathLst>
                <a:path w="235718" h="184310">
                  <a:moveTo>
                    <a:pt x="7117" y="82094"/>
                  </a:moveTo>
                  <a:lnTo>
                    <a:pt x="7117" y="82094"/>
                  </a:lnTo>
                  <a:lnTo>
                    <a:pt x="7117" y="87150"/>
                  </a:lnTo>
                  <a:lnTo>
                    <a:pt x="8175" y="87582"/>
                  </a:lnTo>
                  <a:lnTo>
                    <a:pt x="48874" y="64973"/>
                  </a:lnTo>
                  <a:lnTo>
                    <a:pt x="75149" y="42118"/>
                  </a:lnTo>
                  <a:lnTo>
                    <a:pt x="79687" y="32224"/>
                  </a:lnTo>
                  <a:lnTo>
                    <a:pt x="88327" y="4540"/>
                  </a:lnTo>
                  <a:lnTo>
                    <a:pt x="87715" y="1816"/>
                  </a:lnTo>
                  <a:lnTo>
                    <a:pt x="86249" y="0"/>
                  </a:lnTo>
                  <a:lnTo>
                    <a:pt x="76154" y="805"/>
                  </a:lnTo>
                  <a:lnTo>
                    <a:pt x="63200" y="4691"/>
                  </a:lnTo>
                  <a:lnTo>
                    <a:pt x="53915" y="9945"/>
                  </a:lnTo>
                  <a:lnTo>
                    <a:pt x="14291" y="51805"/>
                  </a:lnTo>
                  <a:lnTo>
                    <a:pt x="5719" y="71102"/>
                  </a:lnTo>
                  <a:lnTo>
                    <a:pt x="0" y="110822"/>
                  </a:lnTo>
                  <a:lnTo>
                    <a:pt x="2373" y="122413"/>
                  </a:lnTo>
                  <a:lnTo>
                    <a:pt x="13475" y="140936"/>
                  </a:lnTo>
                  <a:lnTo>
                    <a:pt x="42632" y="163264"/>
                  </a:lnTo>
                  <a:lnTo>
                    <a:pt x="88196" y="178229"/>
                  </a:lnTo>
                  <a:lnTo>
                    <a:pt x="126743" y="184309"/>
                  </a:lnTo>
                  <a:lnTo>
                    <a:pt x="235717" y="17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/>
            <p:cNvSpPr/>
            <p:nvPr>
              <p:custDataLst>
                <p:tags r:id="rId134"/>
              </p:custDataLst>
            </p:nvPr>
          </p:nvSpPr>
          <p:spPr>
            <a:xfrm>
              <a:off x="2762250" y="1323975"/>
              <a:ext cx="142876" cy="217839"/>
            </a:xfrm>
            <a:custGeom>
              <a:avLst/>
              <a:gdLst/>
              <a:ahLst/>
              <a:cxnLst/>
              <a:rect l="0" t="0" r="0" b="0"/>
              <a:pathLst>
                <a:path w="142876" h="217839">
                  <a:moveTo>
                    <a:pt x="0" y="57150"/>
                  </a:moveTo>
                  <a:lnTo>
                    <a:pt x="0" y="57150"/>
                  </a:lnTo>
                  <a:lnTo>
                    <a:pt x="0" y="43893"/>
                  </a:lnTo>
                  <a:lnTo>
                    <a:pt x="1058" y="43020"/>
                  </a:lnTo>
                  <a:lnTo>
                    <a:pt x="2822" y="43497"/>
                  </a:lnTo>
                  <a:lnTo>
                    <a:pt x="23851" y="56802"/>
                  </a:lnTo>
                  <a:lnTo>
                    <a:pt x="53922" y="99035"/>
                  </a:lnTo>
                  <a:lnTo>
                    <a:pt x="73995" y="136920"/>
                  </a:lnTo>
                  <a:lnTo>
                    <a:pt x="83408" y="174742"/>
                  </a:lnTo>
                  <a:lnTo>
                    <a:pt x="81873" y="189141"/>
                  </a:lnTo>
                  <a:lnTo>
                    <a:pt x="76605" y="202596"/>
                  </a:lnTo>
                  <a:lnTo>
                    <a:pt x="67208" y="215632"/>
                  </a:lnTo>
                  <a:lnTo>
                    <a:pt x="62797" y="217838"/>
                  </a:lnTo>
                  <a:lnTo>
                    <a:pt x="58797" y="217192"/>
                  </a:lnTo>
                  <a:lnTo>
                    <a:pt x="55073" y="214645"/>
                  </a:lnTo>
                  <a:lnTo>
                    <a:pt x="44776" y="190834"/>
                  </a:lnTo>
                  <a:lnTo>
                    <a:pt x="40078" y="151911"/>
                  </a:lnTo>
                  <a:lnTo>
                    <a:pt x="43742" y="111921"/>
                  </a:lnTo>
                  <a:lnTo>
                    <a:pt x="51531" y="83374"/>
                  </a:lnTo>
                  <a:lnTo>
                    <a:pt x="70190" y="55823"/>
                  </a:lnTo>
                  <a:lnTo>
                    <a:pt x="90809" y="3627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/>
            <p:cNvSpPr/>
            <p:nvPr>
              <p:custDataLst>
                <p:tags r:id="rId135"/>
              </p:custDataLst>
            </p:nvPr>
          </p:nvSpPr>
          <p:spPr>
            <a:xfrm>
              <a:off x="2943651" y="1318140"/>
              <a:ext cx="256532" cy="193971"/>
            </a:xfrm>
            <a:custGeom>
              <a:avLst/>
              <a:gdLst/>
              <a:ahLst/>
              <a:cxnLst/>
              <a:rect l="0" t="0" r="0" b="0"/>
              <a:pathLst>
                <a:path w="256532" h="193971">
                  <a:moveTo>
                    <a:pt x="18624" y="53460"/>
                  </a:moveTo>
                  <a:lnTo>
                    <a:pt x="18624" y="53460"/>
                  </a:lnTo>
                  <a:lnTo>
                    <a:pt x="13568" y="53460"/>
                  </a:lnTo>
                  <a:lnTo>
                    <a:pt x="12078" y="55577"/>
                  </a:lnTo>
                  <a:lnTo>
                    <a:pt x="214" y="100396"/>
                  </a:lnTo>
                  <a:lnTo>
                    <a:pt x="0" y="103800"/>
                  </a:lnTo>
                  <a:lnTo>
                    <a:pt x="1975" y="107129"/>
                  </a:lnTo>
                  <a:lnTo>
                    <a:pt x="9813" y="113649"/>
                  </a:lnTo>
                  <a:lnTo>
                    <a:pt x="13809" y="114753"/>
                  </a:lnTo>
                  <a:lnTo>
                    <a:pt x="17530" y="114430"/>
                  </a:lnTo>
                  <a:lnTo>
                    <a:pt x="41221" y="101252"/>
                  </a:lnTo>
                  <a:lnTo>
                    <a:pt x="57187" y="89375"/>
                  </a:lnTo>
                  <a:lnTo>
                    <a:pt x="68621" y="69040"/>
                  </a:lnTo>
                  <a:lnTo>
                    <a:pt x="69947" y="62789"/>
                  </a:lnTo>
                  <a:lnTo>
                    <a:pt x="68598" y="53020"/>
                  </a:lnTo>
                  <a:lnTo>
                    <a:pt x="65698" y="49992"/>
                  </a:lnTo>
                  <a:lnTo>
                    <a:pt x="56832" y="46627"/>
                  </a:lnTo>
                  <a:lnTo>
                    <a:pt x="43014" y="50776"/>
                  </a:lnTo>
                  <a:lnTo>
                    <a:pt x="34884" y="54846"/>
                  </a:lnTo>
                  <a:lnTo>
                    <a:pt x="23028" y="67834"/>
                  </a:lnTo>
                  <a:lnTo>
                    <a:pt x="13226" y="87352"/>
                  </a:lnTo>
                  <a:lnTo>
                    <a:pt x="4155" y="122090"/>
                  </a:lnTo>
                  <a:lnTo>
                    <a:pt x="8222" y="147172"/>
                  </a:lnTo>
                  <a:lnTo>
                    <a:pt x="22101" y="174953"/>
                  </a:lnTo>
                  <a:lnTo>
                    <a:pt x="33928" y="184362"/>
                  </a:lnTo>
                  <a:lnTo>
                    <a:pt x="52221" y="193970"/>
                  </a:lnTo>
                  <a:lnTo>
                    <a:pt x="70560" y="190578"/>
                  </a:lnTo>
                  <a:lnTo>
                    <a:pt x="96101" y="177813"/>
                  </a:lnTo>
                  <a:lnTo>
                    <a:pt x="113665" y="160626"/>
                  </a:lnTo>
                  <a:lnTo>
                    <a:pt x="147718" y="114818"/>
                  </a:lnTo>
                  <a:lnTo>
                    <a:pt x="156946" y="97275"/>
                  </a:lnTo>
                  <a:lnTo>
                    <a:pt x="160600" y="80851"/>
                  </a:lnTo>
                  <a:lnTo>
                    <a:pt x="160900" y="81246"/>
                  </a:lnTo>
                  <a:lnTo>
                    <a:pt x="145217" y="128632"/>
                  </a:lnTo>
                  <a:lnTo>
                    <a:pt x="134752" y="167037"/>
                  </a:lnTo>
                  <a:lnTo>
                    <a:pt x="135201" y="171511"/>
                  </a:lnTo>
                  <a:lnTo>
                    <a:pt x="138522" y="179305"/>
                  </a:lnTo>
                  <a:lnTo>
                    <a:pt x="139831" y="180748"/>
                  </a:lnTo>
                  <a:lnTo>
                    <a:pt x="140704" y="180652"/>
                  </a:lnTo>
                  <a:lnTo>
                    <a:pt x="148765" y="157032"/>
                  </a:lnTo>
                  <a:lnTo>
                    <a:pt x="159297" y="110474"/>
                  </a:lnTo>
                  <a:lnTo>
                    <a:pt x="169195" y="74704"/>
                  </a:lnTo>
                  <a:lnTo>
                    <a:pt x="191962" y="27225"/>
                  </a:lnTo>
                  <a:lnTo>
                    <a:pt x="207449" y="8763"/>
                  </a:lnTo>
                  <a:lnTo>
                    <a:pt x="219316" y="1845"/>
                  </a:lnTo>
                  <a:lnTo>
                    <a:pt x="225443" y="0"/>
                  </a:lnTo>
                  <a:lnTo>
                    <a:pt x="231645" y="1945"/>
                  </a:lnTo>
                  <a:lnTo>
                    <a:pt x="244181" y="12573"/>
                  </a:lnTo>
                  <a:lnTo>
                    <a:pt x="251163" y="27880"/>
                  </a:lnTo>
                  <a:lnTo>
                    <a:pt x="255646" y="73689"/>
                  </a:lnTo>
                  <a:lnTo>
                    <a:pt x="256531" y="119545"/>
                  </a:lnTo>
                  <a:lnTo>
                    <a:pt x="255626" y="152651"/>
                  </a:lnTo>
                  <a:lnTo>
                    <a:pt x="247224" y="17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/>
            <p:cNvSpPr/>
            <p:nvPr>
              <p:custDataLst>
                <p:tags r:id="rId136"/>
              </p:custDataLst>
            </p:nvPr>
          </p:nvSpPr>
          <p:spPr>
            <a:xfrm>
              <a:off x="3286417" y="1309322"/>
              <a:ext cx="333084" cy="172976"/>
            </a:xfrm>
            <a:custGeom>
              <a:avLst/>
              <a:gdLst/>
              <a:ahLst/>
              <a:cxnLst/>
              <a:rect l="0" t="0" r="0" b="0"/>
              <a:pathLst>
                <a:path w="333084" h="172976">
                  <a:moveTo>
                    <a:pt x="75908" y="33703"/>
                  </a:moveTo>
                  <a:lnTo>
                    <a:pt x="75908" y="33703"/>
                  </a:lnTo>
                  <a:lnTo>
                    <a:pt x="75908" y="12245"/>
                  </a:lnTo>
                  <a:lnTo>
                    <a:pt x="73791" y="9872"/>
                  </a:lnTo>
                  <a:lnTo>
                    <a:pt x="65795" y="7237"/>
                  </a:lnTo>
                  <a:lnTo>
                    <a:pt x="54449" y="5752"/>
                  </a:lnTo>
                  <a:lnTo>
                    <a:pt x="44851" y="11050"/>
                  </a:lnTo>
                  <a:lnTo>
                    <a:pt x="10939" y="41724"/>
                  </a:lnTo>
                  <a:lnTo>
                    <a:pt x="4700" y="56318"/>
                  </a:lnTo>
                  <a:lnTo>
                    <a:pt x="694" y="101670"/>
                  </a:lnTo>
                  <a:lnTo>
                    <a:pt x="0" y="141095"/>
                  </a:lnTo>
                  <a:lnTo>
                    <a:pt x="2019" y="150806"/>
                  </a:lnTo>
                  <a:lnTo>
                    <a:pt x="9908" y="164418"/>
                  </a:lnTo>
                  <a:lnTo>
                    <a:pt x="16033" y="168472"/>
                  </a:lnTo>
                  <a:lnTo>
                    <a:pt x="31305" y="172975"/>
                  </a:lnTo>
                  <a:lnTo>
                    <a:pt x="57753" y="170454"/>
                  </a:lnTo>
                  <a:lnTo>
                    <a:pt x="100623" y="152516"/>
                  </a:lnTo>
                  <a:lnTo>
                    <a:pt x="143538" y="117305"/>
                  </a:lnTo>
                  <a:lnTo>
                    <a:pt x="166384" y="95280"/>
                  </a:lnTo>
                  <a:lnTo>
                    <a:pt x="186521" y="54725"/>
                  </a:lnTo>
                  <a:lnTo>
                    <a:pt x="197742" y="34579"/>
                  </a:lnTo>
                  <a:lnTo>
                    <a:pt x="199464" y="25821"/>
                  </a:lnTo>
                  <a:lnTo>
                    <a:pt x="198495" y="17865"/>
                  </a:lnTo>
                  <a:lnTo>
                    <a:pt x="192833" y="5497"/>
                  </a:lnTo>
                  <a:lnTo>
                    <a:pt x="186788" y="0"/>
                  </a:lnTo>
                  <a:lnTo>
                    <a:pt x="181578" y="651"/>
                  </a:lnTo>
                  <a:lnTo>
                    <a:pt x="161193" y="10622"/>
                  </a:lnTo>
                  <a:lnTo>
                    <a:pt x="135130" y="32297"/>
                  </a:lnTo>
                  <a:lnTo>
                    <a:pt x="121913" y="60215"/>
                  </a:lnTo>
                  <a:lnTo>
                    <a:pt x="116350" y="85185"/>
                  </a:lnTo>
                  <a:lnTo>
                    <a:pt x="117686" y="92366"/>
                  </a:lnTo>
                  <a:lnTo>
                    <a:pt x="128621" y="111527"/>
                  </a:lnTo>
                  <a:lnTo>
                    <a:pt x="135672" y="120503"/>
                  </a:lnTo>
                  <a:lnTo>
                    <a:pt x="155705" y="131506"/>
                  </a:lnTo>
                  <a:lnTo>
                    <a:pt x="176692" y="136412"/>
                  </a:lnTo>
                  <a:lnTo>
                    <a:pt x="211485" y="137866"/>
                  </a:lnTo>
                  <a:lnTo>
                    <a:pt x="255309" y="138297"/>
                  </a:lnTo>
                  <a:lnTo>
                    <a:pt x="295769" y="138442"/>
                  </a:lnTo>
                  <a:lnTo>
                    <a:pt x="333083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/>
            <p:cNvSpPr/>
            <p:nvPr>
              <p:custDataLst>
                <p:tags r:id="rId137"/>
              </p:custDataLst>
            </p:nvPr>
          </p:nvSpPr>
          <p:spPr>
            <a:xfrm>
              <a:off x="315649" y="1485900"/>
              <a:ext cx="3103827" cy="438151"/>
            </a:xfrm>
            <a:custGeom>
              <a:avLst/>
              <a:gdLst/>
              <a:ahLst/>
              <a:cxnLst/>
              <a:rect l="0" t="0" r="0" b="0"/>
              <a:pathLst>
                <a:path w="3103827" h="438151">
                  <a:moveTo>
                    <a:pt x="8201" y="438150"/>
                  </a:moveTo>
                  <a:lnTo>
                    <a:pt x="8201" y="438150"/>
                  </a:lnTo>
                  <a:lnTo>
                    <a:pt x="0" y="438150"/>
                  </a:lnTo>
                  <a:lnTo>
                    <a:pt x="9181" y="433094"/>
                  </a:lnTo>
                  <a:lnTo>
                    <a:pt x="53329" y="426391"/>
                  </a:lnTo>
                  <a:lnTo>
                    <a:pt x="90364" y="418438"/>
                  </a:lnTo>
                  <a:lnTo>
                    <a:pt x="136379" y="406269"/>
                  </a:lnTo>
                  <a:lnTo>
                    <a:pt x="173650" y="401893"/>
                  </a:lnTo>
                  <a:lnTo>
                    <a:pt x="216561" y="395540"/>
                  </a:lnTo>
                  <a:lnTo>
                    <a:pt x="262789" y="386954"/>
                  </a:lnTo>
                  <a:lnTo>
                    <a:pt x="297035" y="380824"/>
                  </a:lnTo>
                  <a:lnTo>
                    <a:pt x="332363" y="375630"/>
                  </a:lnTo>
                  <a:lnTo>
                    <a:pt x="365704" y="373322"/>
                  </a:lnTo>
                  <a:lnTo>
                    <a:pt x="403805" y="369474"/>
                  </a:lnTo>
                  <a:lnTo>
                    <a:pt x="445433" y="364236"/>
                  </a:lnTo>
                  <a:lnTo>
                    <a:pt x="488629" y="358380"/>
                  </a:lnTo>
                  <a:lnTo>
                    <a:pt x="532522" y="352249"/>
                  </a:lnTo>
                  <a:lnTo>
                    <a:pt x="577783" y="345997"/>
                  </a:lnTo>
                  <a:lnTo>
                    <a:pt x="601705" y="342848"/>
                  </a:lnTo>
                  <a:lnTo>
                    <a:pt x="626121" y="339690"/>
                  </a:lnTo>
                  <a:lnTo>
                    <a:pt x="650864" y="335469"/>
                  </a:lnTo>
                  <a:lnTo>
                    <a:pt x="675826" y="330537"/>
                  </a:lnTo>
                  <a:lnTo>
                    <a:pt x="700935" y="325133"/>
                  </a:lnTo>
                  <a:lnTo>
                    <a:pt x="726140" y="320472"/>
                  </a:lnTo>
                  <a:lnTo>
                    <a:pt x="751410" y="316306"/>
                  </a:lnTo>
                  <a:lnTo>
                    <a:pt x="776724" y="312471"/>
                  </a:lnTo>
                  <a:lnTo>
                    <a:pt x="803125" y="308856"/>
                  </a:lnTo>
                  <a:lnTo>
                    <a:pt x="830250" y="305387"/>
                  </a:lnTo>
                  <a:lnTo>
                    <a:pt x="857859" y="302016"/>
                  </a:lnTo>
                  <a:lnTo>
                    <a:pt x="885789" y="298711"/>
                  </a:lnTo>
                  <a:lnTo>
                    <a:pt x="913935" y="295449"/>
                  </a:lnTo>
                  <a:lnTo>
                    <a:pt x="942224" y="292216"/>
                  </a:lnTo>
                  <a:lnTo>
                    <a:pt x="971666" y="289002"/>
                  </a:lnTo>
                  <a:lnTo>
                    <a:pt x="1001878" y="285801"/>
                  </a:lnTo>
                  <a:lnTo>
                    <a:pt x="1032602" y="282609"/>
                  </a:lnTo>
                  <a:lnTo>
                    <a:pt x="1062610" y="279423"/>
                  </a:lnTo>
                  <a:lnTo>
                    <a:pt x="1092140" y="276240"/>
                  </a:lnTo>
                  <a:lnTo>
                    <a:pt x="1121352" y="273060"/>
                  </a:lnTo>
                  <a:lnTo>
                    <a:pt x="1151410" y="268824"/>
                  </a:lnTo>
                  <a:lnTo>
                    <a:pt x="1182032" y="263882"/>
                  </a:lnTo>
                  <a:lnTo>
                    <a:pt x="1213030" y="258472"/>
                  </a:lnTo>
                  <a:lnTo>
                    <a:pt x="1244279" y="253806"/>
                  </a:lnTo>
                  <a:lnTo>
                    <a:pt x="1275695" y="249637"/>
                  </a:lnTo>
                  <a:lnTo>
                    <a:pt x="1307222" y="245800"/>
                  </a:lnTo>
                  <a:lnTo>
                    <a:pt x="1337765" y="242183"/>
                  </a:lnTo>
                  <a:lnTo>
                    <a:pt x="1367652" y="238714"/>
                  </a:lnTo>
                  <a:lnTo>
                    <a:pt x="1397101" y="235343"/>
                  </a:lnTo>
                  <a:lnTo>
                    <a:pt x="1427318" y="232037"/>
                  </a:lnTo>
                  <a:lnTo>
                    <a:pt x="1458046" y="228775"/>
                  </a:lnTo>
                  <a:lnTo>
                    <a:pt x="1489114" y="225541"/>
                  </a:lnTo>
                  <a:lnTo>
                    <a:pt x="1520410" y="221269"/>
                  </a:lnTo>
                  <a:lnTo>
                    <a:pt x="1551857" y="216304"/>
                  </a:lnTo>
                  <a:lnTo>
                    <a:pt x="1583405" y="210878"/>
                  </a:lnTo>
                  <a:lnTo>
                    <a:pt x="1615020" y="206202"/>
                  </a:lnTo>
                  <a:lnTo>
                    <a:pt x="1646680" y="202026"/>
                  </a:lnTo>
                  <a:lnTo>
                    <a:pt x="1678371" y="198184"/>
                  </a:lnTo>
                  <a:lnTo>
                    <a:pt x="1710081" y="194565"/>
                  </a:lnTo>
                  <a:lnTo>
                    <a:pt x="1741804" y="191093"/>
                  </a:lnTo>
                  <a:lnTo>
                    <a:pt x="1773536" y="187720"/>
                  </a:lnTo>
                  <a:lnTo>
                    <a:pt x="1804216" y="184414"/>
                  </a:lnTo>
                  <a:lnTo>
                    <a:pt x="1834195" y="181151"/>
                  </a:lnTo>
                  <a:lnTo>
                    <a:pt x="1863705" y="177917"/>
                  </a:lnTo>
                  <a:lnTo>
                    <a:pt x="1893962" y="173645"/>
                  </a:lnTo>
                  <a:lnTo>
                    <a:pt x="1924717" y="168680"/>
                  </a:lnTo>
                  <a:lnTo>
                    <a:pt x="1955803" y="163253"/>
                  </a:lnTo>
                  <a:lnTo>
                    <a:pt x="1986052" y="158577"/>
                  </a:lnTo>
                  <a:lnTo>
                    <a:pt x="2015744" y="154402"/>
                  </a:lnTo>
                  <a:lnTo>
                    <a:pt x="2045063" y="150559"/>
                  </a:lnTo>
                  <a:lnTo>
                    <a:pt x="2074134" y="146940"/>
                  </a:lnTo>
                  <a:lnTo>
                    <a:pt x="2103040" y="143468"/>
                  </a:lnTo>
                  <a:lnTo>
                    <a:pt x="2131835" y="140095"/>
                  </a:lnTo>
                  <a:lnTo>
                    <a:pt x="2160557" y="136789"/>
                  </a:lnTo>
                  <a:lnTo>
                    <a:pt x="2189230" y="133526"/>
                  </a:lnTo>
                  <a:lnTo>
                    <a:pt x="2217870" y="130292"/>
                  </a:lnTo>
                  <a:lnTo>
                    <a:pt x="2245430" y="127078"/>
                  </a:lnTo>
                  <a:lnTo>
                    <a:pt x="2272271" y="123877"/>
                  </a:lnTo>
                  <a:lnTo>
                    <a:pt x="2298631" y="120685"/>
                  </a:lnTo>
                  <a:lnTo>
                    <a:pt x="2324671" y="117498"/>
                  </a:lnTo>
                  <a:lnTo>
                    <a:pt x="2350498" y="114316"/>
                  </a:lnTo>
                  <a:lnTo>
                    <a:pt x="2376182" y="111135"/>
                  </a:lnTo>
                  <a:lnTo>
                    <a:pt x="2401771" y="107957"/>
                  </a:lnTo>
                  <a:lnTo>
                    <a:pt x="2427298" y="104780"/>
                  </a:lnTo>
                  <a:lnTo>
                    <a:pt x="2452782" y="101603"/>
                  </a:lnTo>
                  <a:lnTo>
                    <a:pt x="2477180" y="98427"/>
                  </a:lnTo>
                  <a:lnTo>
                    <a:pt x="2524045" y="92076"/>
                  </a:lnTo>
                  <a:lnTo>
                    <a:pt x="2569568" y="88548"/>
                  </a:lnTo>
                  <a:lnTo>
                    <a:pt x="2613436" y="85921"/>
                  </a:lnTo>
                  <a:lnTo>
                    <a:pt x="2654100" y="81226"/>
                  </a:lnTo>
                  <a:lnTo>
                    <a:pt x="2696162" y="75612"/>
                  </a:lnTo>
                  <a:lnTo>
                    <a:pt x="2737434" y="69588"/>
                  </a:lnTo>
                  <a:lnTo>
                    <a:pt x="2773416" y="63384"/>
                  </a:lnTo>
                  <a:lnTo>
                    <a:pt x="2807046" y="59920"/>
                  </a:lnTo>
                  <a:lnTo>
                    <a:pt x="2839632" y="57323"/>
                  </a:lnTo>
                  <a:lnTo>
                    <a:pt x="2886669" y="49911"/>
                  </a:lnTo>
                  <a:lnTo>
                    <a:pt x="2926830" y="42070"/>
                  </a:lnTo>
                  <a:lnTo>
                    <a:pt x="2961424" y="38218"/>
                  </a:lnTo>
                  <a:lnTo>
                    <a:pt x="3003189" y="30844"/>
                  </a:lnTo>
                  <a:lnTo>
                    <a:pt x="3047297" y="21694"/>
                  </a:lnTo>
                  <a:lnTo>
                    <a:pt x="3065910" y="17011"/>
                  </a:lnTo>
                  <a:lnTo>
                    <a:pt x="3103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138"/>
              </p:custDataLst>
            </p:nvPr>
          </p:nvSpPr>
          <p:spPr>
            <a:xfrm>
              <a:off x="3657600" y="1314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49"/>
          <p:cNvSpPr/>
          <p:nvPr>
            <p:custDataLst>
              <p:tags r:id="rId2"/>
            </p:custDataLst>
          </p:nvPr>
        </p:nvSpPr>
        <p:spPr>
          <a:xfrm>
            <a:off x="3676650" y="14382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11"/>
          <p:cNvGrpSpPr/>
          <p:nvPr/>
        </p:nvGrpSpPr>
        <p:grpSpPr>
          <a:xfrm>
            <a:off x="383648" y="1628775"/>
            <a:ext cx="4375659" cy="847726"/>
            <a:chOff x="383648" y="1628775"/>
            <a:chExt cx="4375659" cy="847726"/>
          </a:xfrm>
        </p:grpSpPr>
        <p:sp>
          <p:nvSpPr>
            <p:cNvPr id="58" name="SMARTInkShape-50"/>
            <p:cNvSpPr/>
            <p:nvPr>
              <p:custDataLst>
                <p:tags r:id="rId112"/>
              </p:custDataLst>
            </p:nvPr>
          </p:nvSpPr>
          <p:spPr>
            <a:xfrm>
              <a:off x="383648" y="1628775"/>
              <a:ext cx="2950103" cy="419101"/>
            </a:xfrm>
            <a:custGeom>
              <a:avLst/>
              <a:gdLst/>
              <a:ahLst/>
              <a:cxnLst/>
              <a:rect l="0" t="0" r="0" b="0"/>
              <a:pathLst>
                <a:path w="2950103" h="419101">
                  <a:moveTo>
                    <a:pt x="16402" y="419100"/>
                  </a:moveTo>
                  <a:lnTo>
                    <a:pt x="16402" y="419100"/>
                  </a:lnTo>
                  <a:lnTo>
                    <a:pt x="0" y="419100"/>
                  </a:lnTo>
                  <a:lnTo>
                    <a:pt x="34212" y="414044"/>
                  </a:lnTo>
                  <a:lnTo>
                    <a:pt x="73773" y="400786"/>
                  </a:lnTo>
                  <a:lnTo>
                    <a:pt x="113952" y="388509"/>
                  </a:lnTo>
                  <a:lnTo>
                    <a:pt x="152668" y="383225"/>
                  </a:lnTo>
                  <a:lnTo>
                    <a:pt x="196007" y="376603"/>
                  </a:lnTo>
                  <a:lnTo>
                    <a:pt x="242362" y="367938"/>
                  </a:lnTo>
                  <a:lnTo>
                    <a:pt x="276637" y="358967"/>
                  </a:lnTo>
                  <a:lnTo>
                    <a:pt x="314095" y="348982"/>
                  </a:lnTo>
                  <a:lnTo>
                    <a:pt x="355438" y="341017"/>
                  </a:lnTo>
                  <a:lnTo>
                    <a:pt x="398507" y="333949"/>
                  </a:lnTo>
                  <a:lnTo>
                    <a:pt x="442343" y="326222"/>
                  </a:lnTo>
                  <a:lnTo>
                    <a:pt x="486520" y="315732"/>
                  </a:lnTo>
                  <a:lnTo>
                    <a:pt x="510789" y="311030"/>
                  </a:lnTo>
                  <a:lnTo>
                    <a:pt x="536493" y="306836"/>
                  </a:lnTo>
                  <a:lnTo>
                    <a:pt x="563155" y="302982"/>
                  </a:lnTo>
                  <a:lnTo>
                    <a:pt x="590454" y="298297"/>
                  </a:lnTo>
                  <a:lnTo>
                    <a:pt x="618178" y="293056"/>
                  </a:lnTo>
                  <a:lnTo>
                    <a:pt x="646186" y="287446"/>
                  </a:lnTo>
                  <a:lnTo>
                    <a:pt x="676500" y="282647"/>
                  </a:lnTo>
                  <a:lnTo>
                    <a:pt x="708350" y="278390"/>
                  </a:lnTo>
                  <a:lnTo>
                    <a:pt x="741226" y="274493"/>
                  </a:lnTo>
                  <a:lnTo>
                    <a:pt x="773726" y="269779"/>
                  </a:lnTo>
                  <a:lnTo>
                    <a:pt x="805977" y="264519"/>
                  </a:lnTo>
                  <a:lnTo>
                    <a:pt x="838060" y="258896"/>
                  </a:lnTo>
                  <a:lnTo>
                    <a:pt x="871091" y="254089"/>
                  </a:lnTo>
                  <a:lnTo>
                    <a:pt x="904753" y="249826"/>
                  </a:lnTo>
                  <a:lnTo>
                    <a:pt x="938836" y="245926"/>
                  </a:lnTo>
                  <a:lnTo>
                    <a:pt x="975316" y="241209"/>
                  </a:lnTo>
                  <a:lnTo>
                    <a:pt x="1013395" y="235948"/>
                  </a:lnTo>
                  <a:lnTo>
                    <a:pt x="1052539" y="230323"/>
                  </a:lnTo>
                  <a:lnTo>
                    <a:pt x="1091335" y="225515"/>
                  </a:lnTo>
                  <a:lnTo>
                    <a:pt x="1129899" y="221252"/>
                  </a:lnTo>
                  <a:lnTo>
                    <a:pt x="1168308" y="217351"/>
                  </a:lnTo>
                  <a:lnTo>
                    <a:pt x="1206615" y="212634"/>
                  </a:lnTo>
                  <a:lnTo>
                    <a:pt x="1244852" y="207373"/>
                  </a:lnTo>
                  <a:lnTo>
                    <a:pt x="1283044" y="201748"/>
                  </a:lnTo>
                  <a:lnTo>
                    <a:pt x="1323321" y="196940"/>
                  </a:lnTo>
                  <a:lnTo>
                    <a:pt x="1364990" y="192677"/>
                  </a:lnTo>
                  <a:lnTo>
                    <a:pt x="1407586" y="188776"/>
                  </a:lnTo>
                  <a:lnTo>
                    <a:pt x="1449741" y="184059"/>
                  </a:lnTo>
                  <a:lnTo>
                    <a:pt x="1491603" y="178798"/>
                  </a:lnTo>
                  <a:lnTo>
                    <a:pt x="1533269" y="173173"/>
                  </a:lnTo>
                  <a:lnTo>
                    <a:pt x="1574805" y="167307"/>
                  </a:lnTo>
                  <a:lnTo>
                    <a:pt x="1616254" y="161280"/>
                  </a:lnTo>
                  <a:lnTo>
                    <a:pt x="1657645" y="155145"/>
                  </a:lnTo>
                  <a:lnTo>
                    <a:pt x="1698997" y="149997"/>
                  </a:lnTo>
                  <a:lnTo>
                    <a:pt x="1740324" y="145506"/>
                  </a:lnTo>
                  <a:lnTo>
                    <a:pt x="1781633" y="141454"/>
                  </a:lnTo>
                  <a:lnTo>
                    <a:pt x="1825048" y="136636"/>
                  </a:lnTo>
                  <a:lnTo>
                    <a:pt x="1869866" y="131307"/>
                  </a:lnTo>
                  <a:lnTo>
                    <a:pt x="1915620" y="125638"/>
                  </a:lnTo>
                  <a:lnTo>
                    <a:pt x="1958822" y="119742"/>
                  </a:lnTo>
                  <a:lnTo>
                    <a:pt x="2000324" y="113695"/>
                  </a:lnTo>
                  <a:lnTo>
                    <a:pt x="2040692" y="107547"/>
                  </a:lnTo>
                  <a:lnTo>
                    <a:pt x="2081362" y="102389"/>
                  </a:lnTo>
                  <a:lnTo>
                    <a:pt x="2122233" y="97893"/>
                  </a:lnTo>
                  <a:lnTo>
                    <a:pt x="2163239" y="93837"/>
                  </a:lnTo>
                  <a:lnTo>
                    <a:pt x="2205394" y="89016"/>
                  </a:lnTo>
                  <a:lnTo>
                    <a:pt x="2248313" y="83686"/>
                  </a:lnTo>
                  <a:lnTo>
                    <a:pt x="2291743" y="78016"/>
                  </a:lnTo>
                  <a:lnTo>
                    <a:pt x="2332338" y="73177"/>
                  </a:lnTo>
                  <a:lnTo>
                    <a:pt x="2371043" y="68893"/>
                  </a:lnTo>
                  <a:lnTo>
                    <a:pt x="2408488" y="64979"/>
                  </a:lnTo>
                  <a:lnTo>
                    <a:pt x="2446151" y="61311"/>
                  </a:lnTo>
                  <a:lnTo>
                    <a:pt x="2483959" y="57807"/>
                  </a:lnTo>
                  <a:lnTo>
                    <a:pt x="2521865" y="54413"/>
                  </a:lnTo>
                  <a:lnTo>
                    <a:pt x="2558778" y="50034"/>
                  </a:lnTo>
                  <a:lnTo>
                    <a:pt x="2595028" y="44997"/>
                  </a:lnTo>
                  <a:lnTo>
                    <a:pt x="2630836" y="39523"/>
                  </a:lnTo>
                  <a:lnTo>
                    <a:pt x="2665291" y="34816"/>
                  </a:lnTo>
                  <a:lnTo>
                    <a:pt x="2698845" y="30619"/>
                  </a:lnTo>
                  <a:lnTo>
                    <a:pt x="2731797" y="26763"/>
                  </a:lnTo>
                  <a:lnTo>
                    <a:pt x="2762232" y="23133"/>
                  </a:lnTo>
                  <a:lnTo>
                    <a:pt x="2790989" y="19656"/>
                  </a:lnTo>
                  <a:lnTo>
                    <a:pt x="2818626" y="16279"/>
                  </a:lnTo>
                  <a:lnTo>
                    <a:pt x="2845518" y="12969"/>
                  </a:lnTo>
                  <a:lnTo>
                    <a:pt x="2871913" y="9704"/>
                  </a:lnTo>
                  <a:lnTo>
                    <a:pt x="2915351" y="4313"/>
                  </a:lnTo>
                  <a:lnTo>
                    <a:pt x="2950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/>
            <p:cNvSpPr/>
            <p:nvPr>
              <p:custDataLst>
                <p:tags r:id="rId113"/>
              </p:custDataLst>
            </p:nvPr>
          </p:nvSpPr>
          <p:spPr>
            <a:xfrm>
              <a:off x="2163203" y="2020235"/>
              <a:ext cx="113273" cy="412227"/>
            </a:xfrm>
            <a:custGeom>
              <a:avLst/>
              <a:gdLst/>
              <a:ahLst/>
              <a:cxnLst/>
              <a:rect l="0" t="0" r="0" b="0"/>
              <a:pathLst>
                <a:path w="113273" h="412227">
                  <a:moveTo>
                    <a:pt x="113272" y="37165"/>
                  </a:moveTo>
                  <a:lnTo>
                    <a:pt x="113272" y="37165"/>
                  </a:lnTo>
                  <a:lnTo>
                    <a:pt x="113272" y="32109"/>
                  </a:lnTo>
                  <a:lnTo>
                    <a:pt x="110450" y="26804"/>
                  </a:lnTo>
                  <a:lnTo>
                    <a:pt x="97026" y="6167"/>
                  </a:lnTo>
                  <a:lnTo>
                    <a:pt x="90882" y="2222"/>
                  </a:lnTo>
                  <a:lnTo>
                    <a:pt x="76417" y="0"/>
                  </a:lnTo>
                  <a:lnTo>
                    <a:pt x="58725" y="4399"/>
                  </a:lnTo>
                  <a:lnTo>
                    <a:pt x="22418" y="27746"/>
                  </a:lnTo>
                  <a:lnTo>
                    <a:pt x="15390" y="36859"/>
                  </a:lnTo>
                  <a:lnTo>
                    <a:pt x="5483" y="58946"/>
                  </a:lnTo>
                  <a:lnTo>
                    <a:pt x="4371" y="65444"/>
                  </a:lnTo>
                  <a:lnTo>
                    <a:pt x="5957" y="75486"/>
                  </a:lnTo>
                  <a:lnTo>
                    <a:pt x="23204" y="98161"/>
                  </a:lnTo>
                  <a:lnTo>
                    <a:pt x="65765" y="141979"/>
                  </a:lnTo>
                  <a:lnTo>
                    <a:pt x="86014" y="162291"/>
                  </a:lnTo>
                  <a:lnTo>
                    <a:pt x="90574" y="172505"/>
                  </a:lnTo>
                  <a:lnTo>
                    <a:pt x="91790" y="178191"/>
                  </a:lnTo>
                  <a:lnTo>
                    <a:pt x="88445" y="201364"/>
                  </a:lnTo>
                  <a:lnTo>
                    <a:pt x="80751" y="223282"/>
                  </a:lnTo>
                  <a:lnTo>
                    <a:pt x="72007" y="233831"/>
                  </a:lnTo>
                  <a:lnTo>
                    <a:pt x="60007" y="242047"/>
                  </a:lnTo>
                  <a:lnTo>
                    <a:pt x="32078" y="253123"/>
                  </a:lnTo>
                  <a:lnTo>
                    <a:pt x="2443" y="256058"/>
                  </a:lnTo>
                  <a:lnTo>
                    <a:pt x="1286" y="255060"/>
                  </a:lnTo>
                  <a:lnTo>
                    <a:pt x="0" y="251129"/>
                  </a:lnTo>
                  <a:lnTo>
                    <a:pt x="1774" y="249658"/>
                  </a:lnTo>
                  <a:lnTo>
                    <a:pt x="9390" y="248023"/>
                  </a:lnTo>
                  <a:lnTo>
                    <a:pt x="25577" y="252159"/>
                  </a:lnTo>
                  <a:lnTo>
                    <a:pt x="38722" y="260087"/>
                  </a:lnTo>
                  <a:lnTo>
                    <a:pt x="49320" y="279252"/>
                  </a:lnTo>
                  <a:lnTo>
                    <a:pt x="54107" y="310095"/>
                  </a:lnTo>
                  <a:lnTo>
                    <a:pt x="50468" y="335932"/>
                  </a:lnTo>
                  <a:lnTo>
                    <a:pt x="33923" y="372986"/>
                  </a:lnTo>
                  <a:lnTo>
                    <a:pt x="22734" y="394195"/>
                  </a:lnTo>
                  <a:lnTo>
                    <a:pt x="21163" y="399010"/>
                  </a:lnTo>
                  <a:lnTo>
                    <a:pt x="21175" y="403278"/>
                  </a:lnTo>
                  <a:lnTo>
                    <a:pt x="24009" y="410844"/>
                  </a:lnTo>
                  <a:lnTo>
                    <a:pt x="27305" y="412226"/>
                  </a:lnTo>
                  <a:lnTo>
                    <a:pt x="36612" y="410939"/>
                  </a:lnTo>
                  <a:lnTo>
                    <a:pt x="94222" y="38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/>
            <p:cNvSpPr/>
            <p:nvPr>
              <p:custDataLst>
                <p:tags r:id="rId114"/>
              </p:custDataLst>
            </p:nvPr>
          </p:nvSpPr>
          <p:spPr>
            <a:xfrm>
              <a:off x="2371725" y="2147986"/>
              <a:ext cx="152401" cy="195165"/>
            </a:xfrm>
            <a:custGeom>
              <a:avLst/>
              <a:gdLst/>
              <a:ahLst/>
              <a:cxnLst/>
              <a:rect l="0" t="0" r="0" b="0"/>
              <a:pathLst>
                <a:path w="152401" h="195165">
                  <a:moveTo>
                    <a:pt x="0" y="14189"/>
                  </a:moveTo>
                  <a:lnTo>
                    <a:pt x="0" y="14189"/>
                  </a:lnTo>
                  <a:lnTo>
                    <a:pt x="0" y="0"/>
                  </a:lnTo>
                  <a:lnTo>
                    <a:pt x="1058" y="496"/>
                  </a:lnTo>
                  <a:lnTo>
                    <a:pt x="8663" y="10250"/>
                  </a:lnTo>
                  <a:lnTo>
                    <a:pt x="18314" y="17024"/>
                  </a:lnTo>
                  <a:lnTo>
                    <a:pt x="26837" y="29207"/>
                  </a:lnTo>
                  <a:lnTo>
                    <a:pt x="40407" y="51094"/>
                  </a:lnTo>
                  <a:lnTo>
                    <a:pt x="76402" y="93106"/>
                  </a:lnTo>
                  <a:lnTo>
                    <a:pt x="95310" y="114125"/>
                  </a:lnTo>
                  <a:lnTo>
                    <a:pt x="114318" y="132700"/>
                  </a:lnTo>
                  <a:lnTo>
                    <a:pt x="146758" y="172825"/>
                  </a:lnTo>
                  <a:lnTo>
                    <a:pt x="150728" y="184665"/>
                  </a:lnTo>
                  <a:lnTo>
                    <a:pt x="152400" y="195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/>
            <p:cNvSpPr/>
            <p:nvPr>
              <p:custDataLst>
                <p:tags r:id="rId115"/>
              </p:custDataLst>
            </p:nvPr>
          </p:nvSpPr>
          <p:spPr>
            <a:xfrm>
              <a:off x="2392821" y="2090895"/>
              <a:ext cx="159880" cy="252256"/>
            </a:xfrm>
            <a:custGeom>
              <a:avLst/>
              <a:gdLst/>
              <a:ahLst/>
              <a:cxnLst/>
              <a:rect l="0" t="0" r="0" b="0"/>
              <a:pathLst>
                <a:path w="159880" h="252256">
                  <a:moveTo>
                    <a:pt x="159879" y="14130"/>
                  </a:moveTo>
                  <a:lnTo>
                    <a:pt x="159879" y="14130"/>
                  </a:lnTo>
                  <a:lnTo>
                    <a:pt x="159879" y="9073"/>
                  </a:lnTo>
                  <a:lnTo>
                    <a:pt x="157057" y="3769"/>
                  </a:lnTo>
                  <a:lnTo>
                    <a:pt x="154823" y="872"/>
                  </a:lnTo>
                  <a:lnTo>
                    <a:pt x="151216" y="0"/>
                  </a:lnTo>
                  <a:lnTo>
                    <a:pt x="141565" y="1853"/>
                  </a:lnTo>
                  <a:lnTo>
                    <a:pt x="137086" y="5945"/>
                  </a:lnTo>
                  <a:lnTo>
                    <a:pt x="109584" y="47313"/>
                  </a:lnTo>
                  <a:lnTo>
                    <a:pt x="86327" y="91828"/>
                  </a:lnTo>
                  <a:lnTo>
                    <a:pt x="55034" y="138884"/>
                  </a:lnTo>
                  <a:lnTo>
                    <a:pt x="29691" y="181295"/>
                  </a:lnTo>
                  <a:lnTo>
                    <a:pt x="8314" y="226996"/>
                  </a:lnTo>
                  <a:lnTo>
                    <a:pt x="1024" y="240890"/>
                  </a:lnTo>
                  <a:lnTo>
                    <a:pt x="0" y="244679"/>
                  </a:lnTo>
                  <a:lnTo>
                    <a:pt x="377" y="247204"/>
                  </a:lnTo>
                  <a:lnTo>
                    <a:pt x="7479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/>
            <p:cNvSpPr/>
            <p:nvPr>
              <p:custDataLst>
                <p:tags r:id="rId116"/>
              </p:custDataLst>
            </p:nvPr>
          </p:nvSpPr>
          <p:spPr>
            <a:xfrm>
              <a:off x="2600325" y="22860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409" y="28654"/>
                  </a:lnTo>
                  <a:lnTo>
                    <a:pt x="4014" y="5038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"/>
            <p:cNvSpPr/>
            <p:nvPr>
              <p:custDataLst>
                <p:tags r:id="rId117"/>
              </p:custDataLst>
            </p:nvPr>
          </p:nvSpPr>
          <p:spPr>
            <a:xfrm>
              <a:off x="2647950" y="236220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45508" y="1415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"/>
            <p:cNvSpPr/>
            <p:nvPr>
              <p:custDataLst>
                <p:tags r:id="rId118"/>
              </p:custDataLst>
            </p:nvPr>
          </p:nvSpPr>
          <p:spPr>
            <a:xfrm>
              <a:off x="2905125" y="2087299"/>
              <a:ext cx="152401" cy="265377"/>
            </a:xfrm>
            <a:custGeom>
              <a:avLst/>
              <a:gdLst/>
              <a:ahLst/>
              <a:cxnLst/>
              <a:rect l="0" t="0" r="0" b="0"/>
              <a:pathLst>
                <a:path w="152401" h="265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9246" y="4125"/>
                  </a:lnTo>
                  <a:lnTo>
                    <a:pt x="27250" y="12034"/>
                  </a:lnTo>
                  <a:lnTo>
                    <a:pt x="57870" y="54176"/>
                  </a:lnTo>
                  <a:lnTo>
                    <a:pt x="87936" y="100451"/>
                  </a:lnTo>
                  <a:lnTo>
                    <a:pt x="117518" y="147676"/>
                  </a:lnTo>
                  <a:lnTo>
                    <a:pt x="133715" y="188756"/>
                  </a:lnTo>
                  <a:lnTo>
                    <a:pt x="147612" y="232720"/>
                  </a:lnTo>
                  <a:lnTo>
                    <a:pt x="15240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"/>
            <p:cNvSpPr/>
            <p:nvPr>
              <p:custDataLst>
                <p:tags r:id="rId119"/>
              </p:custDataLst>
            </p:nvPr>
          </p:nvSpPr>
          <p:spPr>
            <a:xfrm>
              <a:off x="2952750" y="2079490"/>
              <a:ext cx="123826" cy="273186"/>
            </a:xfrm>
            <a:custGeom>
              <a:avLst/>
              <a:gdLst/>
              <a:ahLst/>
              <a:cxnLst/>
              <a:rect l="0" t="0" r="0" b="0"/>
              <a:pathLst>
                <a:path w="123826" h="273186">
                  <a:moveTo>
                    <a:pt x="123825" y="25535"/>
                  </a:moveTo>
                  <a:lnTo>
                    <a:pt x="123825" y="25535"/>
                  </a:lnTo>
                  <a:lnTo>
                    <a:pt x="123825" y="7221"/>
                  </a:lnTo>
                  <a:lnTo>
                    <a:pt x="122767" y="3800"/>
                  </a:lnTo>
                  <a:lnTo>
                    <a:pt x="121003" y="1520"/>
                  </a:lnTo>
                  <a:lnTo>
                    <a:pt x="118769" y="0"/>
                  </a:lnTo>
                  <a:lnTo>
                    <a:pt x="115162" y="2162"/>
                  </a:lnTo>
                  <a:lnTo>
                    <a:pt x="82068" y="46936"/>
                  </a:lnTo>
                  <a:lnTo>
                    <a:pt x="59877" y="87657"/>
                  </a:lnTo>
                  <a:lnTo>
                    <a:pt x="44989" y="126824"/>
                  </a:lnTo>
                  <a:lnTo>
                    <a:pt x="25310" y="173209"/>
                  </a:lnTo>
                  <a:lnTo>
                    <a:pt x="14673" y="199936"/>
                  </a:lnTo>
                  <a:lnTo>
                    <a:pt x="0" y="27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8"/>
            <p:cNvSpPr/>
            <p:nvPr>
              <p:custDataLst>
                <p:tags r:id="rId120"/>
              </p:custDataLst>
            </p:nvPr>
          </p:nvSpPr>
          <p:spPr>
            <a:xfrm>
              <a:off x="3135820" y="2286116"/>
              <a:ext cx="102681" cy="113579"/>
            </a:xfrm>
            <a:custGeom>
              <a:avLst/>
              <a:gdLst/>
              <a:ahLst/>
              <a:cxnLst/>
              <a:rect l="0" t="0" r="0" b="0"/>
              <a:pathLst>
                <a:path w="102681" h="113579">
                  <a:moveTo>
                    <a:pt x="26480" y="9409"/>
                  </a:moveTo>
                  <a:lnTo>
                    <a:pt x="26480" y="9409"/>
                  </a:lnTo>
                  <a:lnTo>
                    <a:pt x="26480" y="1208"/>
                  </a:lnTo>
                  <a:lnTo>
                    <a:pt x="27538" y="767"/>
                  </a:lnTo>
                  <a:lnTo>
                    <a:pt x="39737" y="0"/>
                  </a:lnTo>
                  <a:lnTo>
                    <a:pt x="42726" y="2078"/>
                  </a:lnTo>
                  <a:lnTo>
                    <a:pt x="48870" y="10032"/>
                  </a:lnTo>
                  <a:lnTo>
                    <a:pt x="52306" y="20622"/>
                  </a:lnTo>
                  <a:lnTo>
                    <a:pt x="53223" y="26410"/>
                  </a:lnTo>
                  <a:lnTo>
                    <a:pt x="51418" y="38484"/>
                  </a:lnTo>
                  <a:lnTo>
                    <a:pt x="49455" y="44667"/>
                  </a:lnTo>
                  <a:lnTo>
                    <a:pt x="38808" y="57182"/>
                  </a:lnTo>
                  <a:lnTo>
                    <a:pt x="20608" y="76128"/>
                  </a:lnTo>
                  <a:lnTo>
                    <a:pt x="1048" y="103827"/>
                  </a:lnTo>
                  <a:lnTo>
                    <a:pt x="0" y="107279"/>
                  </a:lnTo>
                  <a:lnTo>
                    <a:pt x="360" y="109581"/>
                  </a:lnTo>
                  <a:lnTo>
                    <a:pt x="1658" y="111115"/>
                  </a:lnTo>
                  <a:lnTo>
                    <a:pt x="3583" y="112138"/>
                  </a:lnTo>
                  <a:lnTo>
                    <a:pt x="16403" y="113578"/>
                  </a:lnTo>
                  <a:lnTo>
                    <a:pt x="10268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9"/>
            <p:cNvSpPr/>
            <p:nvPr>
              <p:custDataLst>
                <p:tags r:id="rId121"/>
              </p:custDataLst>
            </p:nvPr>
          </p:nvSpPr>
          <p:spPr>
            <a:xfrm>
              <a:off x="3301170" y="2390775"/>
              <a:ext cx="42106" cy="38101"/>
            </a:xfrm>
            <a:custGeom>
              <a:avLst/>
              <a:gdLst/>
              <a:ahLst/>
              <a:cxnLst/>
              <a:rect l="0" t="0" r="0" b="0"/>
              <a:pathLst>
                <a:path w="42106" h="38101">
                  <a:moveTo>
                    <a:pt x="42105" y="0"/>
                  </a:moveTo>
                  <a:lnTo>
                    <a:pt x="42105" y="0"/>
                  </a:lnTo>
                  <a:lnTo>
                    <a:pt x="33442" y="7604"/>
                  </a:lnTo>
                  <a:lnTo>
                    <a:pt x="1173" y="31799"/>
                  </a:lnTo>
                  <a:lnTo>
                    <a:pt x="0" y="33899"/>
                  </a:lnTo>
                  <a:lnTo>
                    <a:pt x="277" y="35299"/>
                  </a:lnTo>
                  <a:lnTo>
                    <a:pt x="1519" y="36233"/>
                  </a:lnTo>
                  <a:lnTo>
                    <a:pt x="2305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"/>
            <p:cNvSpPr/>
            <p:nvPr>
              <p:custDataLst>
                <p:tags r:id="rId122"/>
              </p:custDataLst>
            </p:nvPr>
          </p:nvSpPr>
          <p:spPr>
            <a:xfrm>
              <a:off x="3448050" y="24003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5104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"/>
            <p:cNvSpPr/>
            <p:nvPr>
              <p:custDataLst>
                <p:tags r:id="rId123"/>
              </p:custDataLst>
            </p:nvPr>
          </p:nvSpPr>
          <p:spPr>
            <a:xfrm>
              <a:off x="3762375" y="23907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7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"/>
            <p:cNvSpPr/>
            <p:nvPr>
              <p:custDataLst>
                <p:tags r:id="rId124"/>
              </p:custDataLst>
            </p:nvPr>
          </p:nvSpPr>
          <p:spPr>
            <a:xfrm>
              <a:off x="3924300" y="239077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26515"/>
                  </a:lnTo>
                  <a:lnTo>
                    <a:pt x="41981" y="38596"/>
                  </a:lnTo>
                  <a:lnTo>
                    <a:pt x="31358" y="510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3"/>
            <p:cNvSpPr/>
            <p:nvPr>
              <p:custDataLst>
                <p:tags r:id="rId125"/>
              </p:custDataLst>
            </p:nvPr>
          </p:nvSpPr>
          <p:spPr>
            <a:xfrm>
              <a:off x="4200525" y="2144449"/>
              <a:ext cx="200026" cy="227277"/>
            </a:xfrm>
            <a:custGeom>
              <a:avLst/>
              <a:gdLst/>
              <a:ahLst/>
              <a:cxnLst/>
              <a:rect l="0" t="0" r="0" b="0"/>
              <a:pathLst>
                <a:path w="200026" h="2272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9246" y="4125"/>
                  </a:lnTo>
                  <a:lnTo>
                    <a:pt x="66807" y="46638"/>
                  </a:lnTo>
                  <a:lnTo>
                    <a:pt x="112325" y="91970"/>
                  </a:lnTo>
                  <a:lnTo>
                    <a:pt x="150434" y="138261"/>
                  </a:lnTo>
                  <a:lnTo>
                    <a:pt x="178312" y="180472"/>
                  </a:lnTo>
                  <a:lnTo>
                    <a:pt x="2000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4"/>
            <p:cNvSpPr/>
            <p:nvPr>
              <p:custDataLst>
                <p:tags r:id="rId126"/>
              </p:custDataLst>
            </p:nvPr>
          </p:nvSpPr>
          <p:spPr>
            <a:xfrm>
              <a:off x="4235054" y="2133600"/>
              <a:ext cx="203597" cy="295276"/>
            </a:xfrm>
            <a:custGeom>
              <a:avLst/>
              <a:gdLst/>
              <a:ahLst/>
              <a:cxnLst/>
              <a:rect l="0" t="0" r="0" b="0"/>
              <a:pathLst>
                <a:path w="203597" h="295276">
                  <a:moveTo>
                    <a:pt x="203596" y="0"/>
                  </a:moveTo>
                  <a:lnTo>
                    <a:pt x="203596" y="0"/>
                  </a:lnTo>
                  <a:lnTo>
                    <a:pt x="198539" y="0"/>
                  </a:lnTo>
                  <a:lnTo>
                    <a:pt x="155293" y="27006"/>
                  </a:lnTo>
                  <a:lnTo>
                    <a:pt x="130711" y="55899"/>
                  </a:lnTo>
                  <a:lnTo>
                    <a:pt x="96749" y="97398"/>
                  </a:lnTo>
                  <a:lnTo>
                    <a:pt x="65956" y="138282"/>
                  </a:lnTo>
                  <a:lnTo>
                    <a:pt x="43998" y="177481"/>
                  </a:lnTo>
                  <a:lnTo>
                    <a:pt x="14849" y="223872"/>
                  </a:lnTo>
                  <a:lnTo>
                    <a:pt x="0" y="262484"/>
                  </a:lnTo>
                  <a:lnTo>
                    <a:pt x="3571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"/>
            <p:cNvSpPr/>
            <p:nvPr>
              <p:custDataLst>
                <p:tags r:id="rId127"/>
              </p:custDataLst>
            </p:nvPr>
          </p:nvSpPr>
          <p:spPr>
            <a:xfrm>
              <a:off x="4476788" y="2355094"/>
              <a:ext cx="75211" cy="92832"/>
            </a:xfrm>
            <a:custGeom>
              <a:avLst/>
              <a:gdLst/>
              <a:ahLst/>
              <a:cxnLst/>
              <a:rect l="0" t="0" r="0" b="0"/>
              <a:pathLst>
                <a:path w="75211" h="92832">
                  <a:moveTo>
                    <a:pt x="19012" y="7106"/>
                  </a:moveTo>
                  <a:lnTo>
                    <a:pt x="19012" y="7106"/>
                  </a:lnTo>
                  <a:lnTo>
                    <a:pt x="19012" y="12162"/>
                  </a:lnTo>
                  <a:lnTo>
                    <a:pt x="16190" y="17467"/>
                  </a:lnTo>
                  <a:lnTo>
                    <a:pt x="12466" y="23352"/>
                  </a:lnTo>
                  <a:lnTo>
                    <a:pt x="602" y="63674"/>
                  </a:lnTo>
                  <a:lnTo>
                    <a:pt x="89" y="71785"/>
                  </a:lnTo>
                  <a:lnTo>
                    <a:pt x="0" y="68133"/>
                  </a:lnTo>
                  <a:lnTo>
                    <a:pt x="5030" y="55292"/>
                  </a:lnTo>
                  <a:lnTo>
                    <a:pt x="37547" y="9826"/>
                  </a:lnTo>
                  <a:lnTo>
                    <a:pt x="44183" y="3023"/>
                  </a:lnTo>
                  <a:lnTo>
                    <a:pt x="50660" y="0"/>
                  </a:lnTo>
                  <a:lnTo>
                    <a:pt x="54927" y="1310"/>
                  </a:lnTo>
                  <a:lnTo>
                    <a:pt x="65313" y="8411"/>
                  </a:lnTo>
                  <a:lnTo>
                    <a:pt x="71341" y="18622"/>
                  </a:lnTo>
                  <a:lnTo>
                    <a:pt x="75210" y="42424"/>
                  </a:lnTo>
                  <a:lnTo>
                    <a:pt x="74915" y="72997"/>
                  </a:lnTo>
                  <a:lnTo>
                    <a:pt x="66637" y="9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"/>
            <p:cNvSpPr/>
            <p:nvPr>
              <p:custDataLst>
                <p:tags r:id="rId128"/>
              </p:custDataLst>
            </p:nvPr>
          </p:nvSpPr>
          <p:spPr>
            <a:xfrm>
              <a:off x="4695825" y="2041852"/>
              <a:ext cx="63482" cy="434649"/>
            </a:xfrm>
            <a:custGeom>
              <a:avLst/>
              <a:gdLst/>
              <a:ahLst/>
              <a:cxnLst/>
              <a:rect l="0" t="0" r="0" b="0"/>
              <a:pathLst>
                <a:path w="63482" h="434649">
                  <a:moveTo>
                    <a:pt x="0" y="53648"/>
                  </a:moveTo>
                  <a:lnTo>
                    <a:pt x="0" y="53648"/>
                  </a:lnTo>
                  <a:lnTo>
                    <a:pt x="0" y="8868"/>
                  </a:lnTo>
                  <a:lnTo>
                    <a:pt x="1058" y="4744"/>
                  </a:lnTo>
                  <a:lnTo>
                    <a:pt x="2822" y="1996"/>
                  </a:lnTo>
                  <a:lnTo>
                    <a:pt x="5057" y="163"/>
                  </a:lnTo>
                  <a:lnTo>
                    <a:pt x="7604" y="0"/>
                  </a:lnTo>
                  <a:lnTo>
                    <a:pt x="13257" y="2640"/>
                  </a:lnTo>
                  <a:lnTo>
                    <a:pt x="22390" y="20190"/>
                  </a:lnTo>
                  <a:lnTo>
                    <a:pt x="33899" y="55623"/>
                  </a:lnTo>
                  <a:lnTo>
                    <a:pt x="35797" y="87982"/>
                  </a:lnTo>
                  <a:lnTo>
                    <a:pt x="24679" y="130816"/>
                  </a:lnTo>
                  <a:lnTo>
                    <a:pt x="11343" y="176970"/>
                  </a:lnTo>
                  <a:lnTo>
                    <a:pt x="10064" y="189083"/>
                  </a:lnTo>
                  <a:lnTo>
                    <a:pt x="19257" y="231736"/>
                  </a:lnTo>
                  <a:lnTo>
                    <a:pt x="29243" y="258865"/>
                  </a:lnTo>
                  <a:lnTo>
                    <a:pt x="55896" y="303483"/>
                  </a:lnTo>
                  <a:lnTo>
                    <a:pt x="63481" y="335577"/>
                  </a:lnTo>
                  <a:lnTo>
                    <a:pt x="60672" y="361784"/>
                  </a:lnTo>
                  <a:lnTo>
                    <a:pt x="47253" y="400868"/>
                  </a:lnTo>
                  <a:lnTo>
                    <a:pt x="29795" y="422801"/>
                  </a:lnTo>
                  <a:lnTo>
                    <a:pt x="0" y="43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2"/>
          <p:cNvGrpSpPr/>
          <p:nvPr/>
        </p:nvGrpSpPr>
        <p:grpSpPr>
          <a:xfrm>
            <a:off x="5192778" y="2231267"/>
            <a:ext cx="465073" cy="152206"/>
            <a:chOff x="5192778" y="2231267"/>
            <a:chExt cx="465073" cy="152206"/>
          </a:xfrm>
        </p:grpSpPr>
        <p:sp>
          <p:nvSpPr>
            <p:cNvPr id="76" name="SMARTInkShape-67"/>
            <p:cNvSpPr/>
            <p:nvPr>
              <p:custDataLst>
                <p:tags r:id="rId109"/>
              </p:custDataLst>
            </p:nvPr>
          </p:nvSpPr>
          <p:spPr>
            <a:xfrm>
              <a:off x="5192778" y="2240368"/>
              <a:ext cx="131698" cy="143105"/>
            </a:xfrm>
            <a:custGeom>
              <a:avLst/>
              <a:gdLst/>
              <a:ahLst/>
              <a:cxnLst/>
              <a:rect l="0" t="0" r="0" b="0"/>
              <a:pathLst>
                <a:path w="131698" h="143105">
                  <a:moveTo>
                    <a:pt x="112647" y="55157"/>
                  </a:moveTo>
                  <a:lnTo>
                    <a:pt x="112647" y="55157"/>
                  </a:lnTo>
                  <a:lnTo>
                    <a:pt x="112647" y="41899"/>
                  </a:lnTo>
                  <a:lnTo>
                    <a:pt x="107591" y="27710"/>
                  </a:lnTo>
                  <a:lnTo>
                    <a:pt x="93349" y="8099"/>
                  </a:lnTo>
                  <a:lnTo>
                    <a:pt x="90257" y="4735"/>
                  </a:lnTo>
                  <a:lnTo>
                    <a:pt x="81176" y="997"/>
                  </a:lnTo>
                  <a:lnTo>
                    <a:pt x="75791" y="0"/>
                  </a:lnTo>
                  <a:lnTo>
                    <a:pt x="70085" y="1453"/>
                  </a:lnTo>
                  <a:lnTo>
                    <a:pt x="39453" y="19640"/>
                  </a:lnTo>
                  <a:lnTo>
                    <a:pt x="20522" y="39695"/>
                  </a:lnTo>
                  <a:lnTo>
                    <a:pt x="11620" y="55632"/>
                  </a:lnTo>
                  <a:lnTo>
                    <a:pt x="2067" y="86766"/>
                  </a:lnTo>
                  <a:lnTo>
                    <a:pt x="0" y="108716"/>
                  </a:lnTo>
                  <a:lnTo>
                    <a:pt x="1565" y="117322"/>
                  </a:lnTo>
                  <a:lnTo>
                    <a:pt x="8950" y="129705"/>
                  </a:lnTo>
                  <a:lnTo>
                    <a:pt x="19950" y="142627"/>
                  </a:lnTo>
                  <a:lnTo>
                    <a:pt x="25449" y="143104"/>
                  </a:lnTo>
                  <a:lnTo>
                    <a:pt x="40026" y="137989"/>
                  </a:lnTo>
                  <a:lnTo>
                    <a:pt x="51443" y="128660"/>
                  </a:lnTo>
                  <a:lnTo>
                    <a:pt x="60046" y="116400"/>
                  </a:lnTo>
                  <a:lnTo>
                    <a:pt x="69780" y="91648"/>
                  </a:lnTo>
                  <a:lnTo>
                    <a:pt x="80675" y="45687"/>
                  </a:lnTo>
                  <a:lnTo>
                    <a:pt x="82562" y="40365"/>
                  </a:lnTo>
                  <a:lnTo>
                    <a:pt x="83065" y="40004"/>
                  </a:lnTo>
                  <a:lnTo>
                    <a:pt x="83401" y="40821"/>
                  </a:lnTo>
                  <a:lnTo>
                    <a:pt x="84832" y="45611"/>
                  </a:lnTo>
                  <a:lnTo>
                    <a:pt x="103353" y="91641"/>
                  </a:lnTo>
                  <a:lnTo>
                    <a:pt x="110633" y="104181"/>
                  </a:lnTo>
                  <a:lnTo>
                    <a:pt x="131697" y="12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8"/>
            <p:cNvSpPr/>
            <p:nvPr>
              <p:custDataLst>
                <p:tags r:id="rId110"/>
              </p:custDataLst>
            </p:nvPr>
          </p:nvSpPr>
          <p:spPr>
            <a:xfrm>
              <a:off x="5362575" y="2238375"/>
              <a:ext cx="85726" cy="130429"/>
            </a:xfrm>
            <a:custGeom>
              <a:avLst/>
              <a:gdLst/>
              <a:ahLst/>
              <a:cxnLst/>
              <a:rect l="0" t="0" r="0" b="0"/>
              <a:pathLst>
                <a:path w="85726" h="130429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18314" y="18348"/>
                  </a:lnTo>
                  <a:lnTo>
                    <a:pt x="44221" y="63625"/>
                  </a:lnTo>
                  <a:lnTo>
                    <a:pt x="52848" y="87643"/>
                  </a:lnTo>
                  <a:lnTo>
                    <a:pt x="56584" y="123490"/>
                  </a:lnTo>
                  <a:lnTo>
                    <a:pt x="55714" y="126776"/>
                  </a:lnTo>
                  <a:lnTo>
                    <a:pt x="54076" y="128968"/>
                  </a:lnTo>
                  <a:lnTo>
                    <a:pt x="51926" y="130428"/>
                  </a:lnTo>
                  <a:lnTo>
                    <a:pt x="49434" y="129286"/>
                  </a:lnTo>
                  <a:lnTo>
                    <a:pt x="43843" y="122371"/>
                  </a:lnTo>
                  <a:lnTo>
                    <a:pt x="40653" y="112243"/>
                  </a:lnTo>
                  <a:lnTo>
                    <a:pt x="40293" y="98569"/>
                  </a:lnTo>
                  <a:lnTo>
                    <a:pt x="47099" y="68129"/>
                  </a:lnTo>
                  <a:lnTo>
                    <a:pt x="66794" y="2380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"/>
            <p:cNvSpPr/>
            <p:nvPr>
              <p:custDataLst>
                <p:tags r:id="rId111"/>
              </p:custDataLst>
            </p:nvPr>
          </p:nvSpPr>
          <p:spPr>
            <a:xfrm>
              <a:off x="5490014" y="2231267"/>
              <a:ext cx="167837" cy="129043"/>
            </a:xfrm>
            <a:custGeom>
              <a:avLst/>
              <a:gdLst/>
              <a:ahLst/>
              <a:cxnLst/>
              <a:rect l="0" t="0" r="0" b="0"/>
              <a:pathLst>
                <a:path w="167837" h="129043">
                  <a:moveTo>
                    <a:pt x="5911" y="64258"/>
                  </a:moveTo>
                  <a:lnTo>
                    <a:pt x="5911" y="64258"/>
                  </a:lnTo>
                  <a:lnTo>
                    <a:pt x="10967" y="64258"/>
                  </a:lnTo>
                  <a:lnTo>
                    <a:pt x="16272" y="67080"/>
                  </a:lnTo>
                  <a:lnTo>
                    <a:pt x="19168" y="69314"/>
                  </a:lnTo>
                  <a:lnTo>
                    <a:pt x="22158" y="69746"/>
                  </a:lnTo>
                  <a:lnTo>
                    <a:pt x="28301" y="67403"/>
                  </a:lnTo>
                  <a:lnTo>
                    <a:pt x="37709" y="55077"/>
                  </a:lnTo>
                  <a:lnTo>
                    <a:pt x="58830" y="14350"/>
                  </a:lnTo>
                  <a:lnTo>
                    <a:pt x="61181" y="5741"/>
                  </a:lnTo>
                  <a:lnTo>
                    <a:pt x="59691" y="3022"/>
                  </a:lnTo>
                  <a:lnTo>
                    <a:pt x="56581" y="1209"/>
                  </a:lnTo>
                  <a:lnTo>
                    <a:pt x="52391" y="0"/>
                  </a:lnTo>
                  <a:lnTo>
                    <a:pt x="48539" y="253"/>
                  </a:lnTo>
                  <a:lnTo>
                    <a:pt x="41438" y="3356"/>
                  </a:lnTo>
                  <a:lnTo>
                    <a:pt x="26432" y="16109"/>
                  </a:lnTo>
                  <a:lnTo>
                    <a:pt x="8581" y="43407"/>
                  </a:lnTo>
                  <a:lnTo>
                    <a:pt x="0" y="68193"/>
                  </a:lnTo>
                  <a:lnTo>
                    <a:pt x="3636" y="85057"/>
                  </a:lnTo>
                  <a:lnTo>
                    <a:pt x="7570" y="93999"/>
                  </a:lnTo>
                  <a:lnTo>
                    <a:pt x="23229" y="109579"/>
                  </a:lnTo>
                  <a:lnTo>
                    <a:pt x="44299" y="121443"/>
                  </a:lnTo>
                  <a:lnTo>
                    <a:pt x="79962" y="128121"/>
                  </a:lnTo>
                  <a:lnTo>
                    <a:pt x="115224" y="129042"/>
                  </a:lnTo>
                  <a:lnTo>
                    <a:pt x="167836" y="121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3"/>
          <p:cNvGrpSpPr/>
          <p:nvPr/>
        </p:nvGrpSpPr>
        <p:grpSpPr>
          <a:xfrm>
            <a:off x="6166974" y="2079803"/>
            <a:ext cx="586252" cy="291923"/>
            <a:chOff x="6166974" y="2079803"/>
            <a:chExt cx="586252" cy="291923"/>
          </a:xfrm>
        </p:grpSpPr>
        <p:sp>
          <p:nvSpPr>
            <p:cNvPr id="80" name="SMARTInkShape-70"/>
            <p:cNvSpPr/>
            <p:nvPr>
              <p:custDataLst>
                <p:tags r:id="rId101"/>
              </p:custDataLst>
            </p:nvPr>
          </p:nvSpPr>
          <p:spPr>
            <a:xfrm>
              <a:off x="6172200" y="22669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3183"/>
                  </a:lnTo>
                  <a:lnTo>
                    <a:pt x="175" y="5548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"/>
            <p:cNvSpPr/>
            <p:nvPr>
              <p:custDataLst>
                <p:tags r:id="rId102"/>
              </p:custDataLst>
            </p:nvPr>
          </p:nvSpPr>
          <p:spPr>
            <a:xfrm>
              <a:off x="6166974" y="2181617"/>
              <a:ext cx="14752" cy="9134"/>
            </a:xfrm>
            <a:custGeom>
              <a:avLst/>
              <a:gdLst/>
              <a:ahLst/>
              <a:cxnLst/>
              <a:rect l="0" t="0" r="0" b="0"/>
              <a:pathLst>
                <a:path w="14752" h="9134">
                  <a:moveTo>
                    <a:pt x="14751" y="9133"/>
                  </a:moveTo>
                  <a:lnTo>
                    <a:pt x="14751" y="9133"/>
                  </a:lnTo>
                  <a:lnTo>
                    <a:pt x="6550" y="932"/>
                  </a:lnTo>
                  <a:lnTo>
                    <a:pt x="562" y="0"/>
                  </a:lnTo>
                  <a:lnTo>
                    <a:pt x="0" y="928"/>
                  </a:lnTo>
                  <a:lnTo>
                    <a:pt x="5226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"/>
            <p:cNvSpPr/>
            <p:nvPr>
              <p:custDataLst>
                <p:tags r:id="rId103"/>
              </p:custDataLst>
            </p:nvPr>
          </p:nvSpPr>
          <p:spPr>
            <a:xfrm>
              <a:off x="6248400" y="2314575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0" y="0"/>
                  </a:moveTo>
                  <a:lnTo>
                    <a:pt x="0" y="0"/>
                  </a:lnTo>
                  <a:lnTo>
                    <a:pt x="0" y="185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"/>
            <p:cNvSpPr/>
            <p:nvPr>
              <p:custDataLst>
                <p:tags r:id="rId104"/>
              </p:custDataLst>
            </p:nvPr>
          </p:nvSpPr>
          <p:spPr>
            <a:xfrm>
              <a:off x="6372618" y="2257425"/>
              <a:ext cx="9133" cy="114301"/>
            </a:xfrm>
            <a:custGeom>
              <a:avLst/>
              <a:gdLst/>
              <a:ahLst/>
              <a:cxnLst/>
              <a:rect l="0" t="0" r="0" b="0"/>
              <a:pathLst>
                <a:path w="9133" h="114301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4076" y="13258"/>
                  </a:lnTo>
                  <a:lnTo>
                    <a:pt x="1593" y="22120"/>
                  </a:lnTo>
                  <a:lnTo>
                    <a:pt x="0" y="50113"/>
                  </a:lnTo>
                  <a:lnTo>
                    <a:pt x="91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4"/>
            <p:cNvSpPr/>
            <p:nvPr>
              <p:custDataLst>
                <p:tags r:id="rId105"/>
              </p:custDataLst>
            </p:nvPr>
          </p:nvSpPr>
          <p:spPr>
            <a:xfrm>
              <a:off x="6362700" y="2166037"/>
              <a:ext cx="19051" cy="15189"/>
            </a:xfrm>
            <a:custGeom>
              <a:avLst/>
              <a:gdLst/>
              <a:ahLst/>
              <a:cxnLst/>
              <a:rect l="0" t="0" r="0" b="0"/>
              <a:pathLst>
                <a:path w="19051" h="15189">
                  <a:moveTo>
                    <a:pt x="19050" y="15188"/>
                  </a:moveTo>
                  <a:lnTo>
                    <a:pt x="19050" y="15188"/>
                  </a:lnTo>
                  <a:lnTo>
                    <a:pt x="13994" y="10132"/>
                  </a:lnTo>
                  <a:lnTo>
                    <a:pt x="11511" y="4827"/>
                  </a:lnTo>
                  <a:lnTo>
                    <a:pt x="10849" y="1930"/>
                  </a:lnTo>
                  <a:lnTo>
                    <a:pt x="9349" y="0"/>
                  </a:lnTo>
                  <a:lnTo>
                    <a:pt x="0" y="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5"/>
            <p:cNvSpPr/>
            <p:nvPr>
              <p:custDataLst>
                <p:tags r:id="rId106"/>
              </p:custDataLst>
            </p:nvPr>
          </p:nvSpPr>
          <p:spPr>
            <a:xfrm>
              <a:off x="6448425" y="2324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/>
            <p:cNvSpPr/>
            <p:nvPr>
              <p:custDataLst>
                <p:tags r:id="rId107"/>
              </p:custDataLst>
            </p:nvPr>
          </p:nvSpPr>
          <p:spPr>
            <a:xfrm>
              <a:off x="6536193" y="2079803"/>
              <a:ext cx="140833" cy="289466"/>
            </a:xfrm>
            <a:custGeom>
              <a:avLst/>
              <a:gdLst/>
              <a:ahLst/>
              <a:cxnLst/>
              <a:rect l="0" t="0" r="0" b="0"/>
              <a:pathLst>
                <a:path w="140833" h="289466">
                  <a:moveTo>
                    <a:pt x="93207" y="225247"/>
                  </a:moveTo>
                  <a:lnTo>
                    <a:pt x="93207" y="225247"/>
                  </a:lnTo>
                  <a:lnTo>
                    <a:pt x="88151" y="225247"/>
                  </a:lnTo>
                  <a:lnTo>
                    <a:pt x="82846" y="219603"/>
                  </a:lnTo>
                  <a:lnTo>
                    <a:pt x="75902" y="211097"/>
                  </a:lnTo>
                  <a:lnTo>
                    <a:pt x="65761" y="203788"/>
                  </a:lnTo>
                  <a:lnTo>
                    <a:pt x="48150" y="198781"/>
                  </a:lnTo>
                  <a:lnTo>
                    <a:pt x="35788" y="200431"/>
                  </a:lnTo>
                  <a:lnTo>
                    <a:pt x="24296" y="204693"/>
                  </a:lnTo>
                  <a:lnTo>
                    <a:pt x="15661" y="210115"/>
                  </a:lnTo>
                  <a:lnTo>
                    <a:pt x="4849" y="229230"/>
                  </a:lnTo>
                  <a:lnTo>
                    <a:pt x="0" y="249946"/>
                  </a:lnTo>
                  <a:lnTo>
                    <a:pt x="1435" y="256529"/>
                  </a:lnTo>
                  <a:lnTo>
                    <a:pt x="16126" y="279482"/>
                  </a:lnTo>
                  <a:lnTo>
                    <a:pt x="19595" y="283629"/>
                  </a:lnTo>
                  <a:lnTo>
                    <a:pt x="29093" y="288236"/>
                  </a:lnTo>
                  <a:lnTo>
                    <a:pt x="34590" y="289465"/>
                  </a:lnTo>
                  <a:lnTo>
                    <a:pt x="46341" y="288008"/>
                  </a:lnTo>
                  <a:lnTo>
                    <a:pt x="58619" y="282774"/>
                  </a:lnTo>
                  <a:lnTo>
                    <a:pt x="71132" y="273392"/>
                  </a:lnTo>
                  <a:lnTo>
                    <a:pt x="78105" y="262167"/>
                  </a:lnTo>
                  <a:lnTo>
                    <a:pt x="98156" y="215174"/>
                  </a:lnTo>
                  <a:lnTo>
                    <a:pt x="114899" y="174520"/>
                  </a:lnTo>
                  <a:lnTo>
                    <a:pt x="125975" y="138250"/>
                  </a:lnTo>
                  <a:lnTo>
                    <a:pt x="130785" y="91873"/>
                  </a:lnTo>
                  <a:lnTo>
                    <a:pt x="137385" y="55554"/>
                  </a:lnTo>
                  <a:lnTo>
                    <a:pt x="138752" y="20569"/>
                  </a:lnTo>
                  <a:lnTo>
                    <a:pt x="135321" y="3398"/>
                  </a:lnTo>
                  <a:lnTo>
                    <a:pt x="132925" y="89"/>
                  </a:lnTo>
                  <a:lnTo>
                    <a:pt x="130269" y="0"/>
                  </a:lnTo>
                  <a:lnTo>
                    <a:pt x="127441" y="2057"/>
                  </a:lnTo>
                  <a:lnTo>
                    <a:pt x="118402" y="20122"/>
                  </a:lnTo>
                  <a:lnTo>
                    <a:pt x="106925" y="66705"/>
                  </a:lnTo>
                  <a:lnTo>
                    <a:pt x="103560" y="108049"/>
                  </a:lnTo>
                  <a:lnTo>
                    <a:pt x="105799" y="151010"/>
                  </a:lnTo>
                  <a:lnTo>
                    <a:pt x="110981" y="192709"/>
                  </a:lnTo>
                  <a:lnTo>
                    <a:pt x="140832" y="26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/>
            <p:cNvSpPr/>
            <p:nvPr>
              <p:custDataLst>
                <p:tags r:id="rId108"/>
              </p:custDataLst>
            </p:nvPr>
          </p:nvSpPr>
          <p:spPr>
            <a:xfrm>
              <a:off x="6743700" y="2324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3776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78"/>
          <p:cNvSpPr/>
          <p:nvPr>
            <p:custDataLst>
              <p:tags r:id="rId3"/>
            </p:custDataLst>
          </p:nvPr>
        </p:nvSpPr>
        <p:spPr>
          <a:xfrm>
            <a:off x="7096125" y="2376194"/>
            <a:ext cx="56527" cy="100307"/>
          </a:xfrm>
          <a:custGeom>
            <a:avLst/>
            <a:gdLst/>
            <a:ahLst/>
            <a:cxnLst/>
            <a:rect l="0" t="0" r="0" b="0"/>
            <a:pathLst>
              <a:path w="56527" h="100307">
                <a:moveTo>
                  <a:pt x="28575" y="5056"/>
                </a:moveTo>
                <a:lnTo>
                  <a:pt x="28575" y="5056"/>
                </a:lnTo>
                <a:lnTo>
                  <a:pt x="38688" y="0"/>
                </a:lnTo>
                <a:lnTo>
                  <a:pt x="42726" y="627"/>
                </a:lnTo>
                <a:lnTo>
                  <a:pt x="46475" y="3161"/>
                </a:lnTo>
                <a:lnTo>
                  <a:pt x="55042" y="12325"/>
                </a:lnTo>
                <a:lnTo>
                  <a:pt x="56526" y="24025"/>
                </a:lnTo>
                <a:lnTo>
                  <a:pt x="51908" y="40898"/>
                </a:lnTo>
                <a:lnTo>
                  <a:pt x="26543" y="81306"/>
                </a:lnTo>
                <a:lnTo>
                  <a:pt x="0" y="1003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15"/>
          <p:cNvGrpSpPr/>
          <p:nvPr/>
        </p:nvGrpSpPr>
        <p:grpSpPr>
          <a:xfrm>
            <a:off x="7516942" y="2002082"/>
            <a:ext cx="607884" cy="398219"/>
            <a:chOff x="7516942" y="2002082"/>
            <a:chExt cx="607884" cy="398219"/>
          </a:xfrm>
        </p:grpSpPr>
        <p:sp>
          <p:nvSpPr>
            <p:cNvPr id="90" name="SMARTInkShape-79"/>
            <p:cNvSpPr/>
            <p:nvPr>
              <p:custDataLst>
                <p:tags r:id="rId96"/>
              </p:custDataLst>
            </p:nvPr>
          </p:nvSpPr>
          <p:spPr>
            <a:xfrm>
              <a:off x="7581900" y="2002082"/>
              <a:ext cx="95251" cy="398219"/>
            </a:xfrm>
            <a:custGeom>
              <a:avLst/>
              <a:gdLst/>
              <a:ahLst/>
              <a:cxnLst/>
              <a:rect l="0" t="0" r="0" b="0"/>
              <a:pathLst>
                <a:path w="95251" h="398219">
                  <a:moveTo>
                    <a:pt x="95250" y="26743"/>
                  </a:moveTo>
                  <a:lnTo>
                    <a:pt x="95250" y="26743"/>
                  </a:lnTo>
                  <a:lnTo>
                    <a:pt x="90194" y="21687"/>
                  </a:lnTo>
                  <a:lnTo>
                    <a:pt x="87712" y="16382"/>
                  </a:lnTo>
                  <a:lnTo>
                    <a:pt x="87050" y="13485"/>
                  </a:lnTo>
                  <a:lnTo>
                    <a:pt x="81061" y="4353"/>
                  </a:lnTo>
                  <a:lnTo>
                    <a:pt x="69894" y="917"/>
                  </a:lnTo>
                  <a:lnTo>
                    <a:pt x="62471" y="0"/>
                  </a:lnTo>
                  <a:lnTo>
                    <a:pt x="56464" y="1506"/>
                  </a:lnTo>
                  <a:lnTo>
                    <a:pt x="36397" y="19132"/>
                  </a:lnTo>
                  <a:lnTo>
                    <a:pt x="26760" y="29710"/>
                  </a:lnTo>
                  <a:lnTo>
                    <a:pt x="22477" y="37940"/>
                  </a:lnTo>
                  <a:lnTo>
                    <a:pt x="9140" y="80559"/>
                  </a:lnTo>
                  <a:lnTo>
                    <a:pt x="4063" y="97228"/>
                  </a:lnTo>
                  <a:lnTo>
                    <a:pt x="802" y="142423"/>
                  </a:lnTo>
                  <a:lnTo>
                    <a:pt x="3060" y="176730"/>
                  </a:lnTo>
                  <a:lnTo>
                    <a:pt x="8248" y="221823"/>
                  </a:lnTo>
                  <a:lnTo>
                    <a:pt x="15818" y="264949"/>
                  </a:lnTo>
                  <a:lnTo>
                    <a:pt x="18093" y="300758"/>
                  </a:lnTo>
                  <a:lnTo>
                    <a:pt x="16039" y="347961"/>
                  </a:lnTo>
                  <a:lnTo>
                    <a:pt x="0" y="39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"/>
            <p:cNvSpPr/>
            <p:nvPr>
              <p:custDataLst>
                <p:tags r:id="rId97"/>
              </p:custDataLst>
            </p:nvPr>
          </p:nvSpPr>
          <p:spPr>
            <a:xfrm>
              <a:off x="7516942" y="2228850"/>
              <a:ext cx="122109" cy="57151"/>
            </a:xfrm>
            <a:custGeom>
              <a:avLst/>
              <a:gdLst/>
              <a:ahLst/>
              <a:cxnLst/>
              <a:rect l="0" t="0" r="0" b="0"/>
              <a:pathLst>
                <a:path w="122109" h="57151">
                  <a:moveTo>
                    <a:pt x="17333" y="57150"/>
                  </a:moveTo>
                  <a:lnTo>
                    <a:pt x="17333" y="57150"/>
                  </a:lnTo>
                  <a:lnTo>
                    <a:pt x="0" y="39816"/>
                  </a:lnTo>
                  <a:lnTo>
                    <a:pt x="4690" y="36041"/>
                  </a:lnTo>
                  <a:lnTo>
                    <a:pt x="42590" y="18869"/>
                  </a:lnTo>
                  <a:lnTo>
                    <a:pt x="83353" y="6314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1"/>
            <p:cNvSpPr/>
            <p:nvPr>
              <p:custDataLst>
                <p:tags r:id="rId98"/>
              </p:custDataLst>
            </p:nvPr>
          </p:nvSpPr>
          <p:spPr>
            <a:xfrm>
              <a:off x="7667625" y="2238375"/>
              <a:ext cx="104776" cy="141229"/>
            </a:xfrm>
            <a:custGeom>
              <a:avLst/>
              <a:gdLst/>
              <a:ahLst/>
              <a:cxnLst/>
              <a:rect l="0" t="0" r="0" b="0"/>
              <a:pathLst>
                <a:path w="104776" h="141229">
                  <a:moveTo>
                    <a:pt x="0" y="0"/>
                  </a:moveTo>
                  <a:lnTo>
                    <a:pt x="0" y="0"/>
                  </a:lnTo>
                  <a:lnTo>
                    <a:pt x="39639" y="40698"/>
                  </a:lnTo>
                  <a:lnTo>
                    <a:pt x="60016" y="78379"/>
                  </a:lnTo>
                  <a:lnTo>
                    <a:pt x="63716" y="96218"/>
                  </a:lnTo>
                  <a:lnTo>
                    <a:pt x="60741" y="124112"/>
                  </a:lnTo>
                  <a:lnTo>
                    <a:pt x="55924" y="134536"/>
                  </a:lnTo>
                  <a:lnTo>
                    <a:pt x="50255" y="139168"/>
                  </a:lnTo>
                  <a:lnTo>
                    <a:pt x="44207" y="141228"/>
                  </a:lnTo>
                  <a:lnTo>
                    <a:pt x="35170" y="136498"/>
                  </a:lnTo>
                  <a:lnTo>
                    <a:pt x="26215" y="128399"/>
                  </a:lnTo>
                  <a:lnTo>
                    <a:pt x="22234" y="121272"/>
                  </a:lnTo>
                  <a:lnTo>
                    <a:pt x="23287" y="108932"/>
                  </a:lnTo>
                  <a:lnTo>
                    <a:pt x="35483" y="67026"/>
                  </a:lnTo>
                  <a:lnTo>
                    <a:pt x="45674" y="45495"/>
                  </a:lnTo>
                  <a:lnTo>
                    <a:pt x="62687" y="2570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2"/>
            <p:cNvSpPr/>
            <p:nvPr>
              <p:custDataLst>
                <p:tags r:id="rId99"/>
              </p:custDataLst>
            </p:nvPr>
          </p:nvSpPr>
          <p:spPr>
            <a:xfrm>
              <a:off x="7811388" y="2267066"/>
              <a:ext cx="75313" cy="117691"/>
            </a:xfrm>
            <a:custGeom>
              <a:avLst/>
              <a:gdLst/>
              <a:ahLst/>
              <a:cxnLst/>
              <a:rect l="0" t="0" r="0" b="0"/>
              <a:pathLst>
                <a:path w="75313" h="117691">
                  <a:moveTo>
                    <a:pt x="75312" y="9409"/>
                  </a:moveTo>
                  <a:lnTo>
                    <a:pt x="75312" y="9409"/>
                  </a:lnTo>
                  <a:lnTo>
                    <a:pt x="70256" y="9409"/>
                  </a:lnTo>
                  <a:lnTo>
                    <a:pt x="64951" y="6587"/>
                  </a:lnTo>
                  <a:lnTo>
                    <a:pt x="59066" y="2863"/>
                  </a:lnTo>
                  <a:lnTo>
                    <a:pt x="46663" y="473"/>
                  </a:lnTo>
                  <a:lnTo>
                    <a:pt x="28966" y="0"/>
                  </a:lnTo>
                  <a:lnTo>
                    <a:pt x="24307" y="2078"/>
                  </a:lnTo>
                  <a:lnTo>
                    <a:pt x="16307" y="10032"/>
                  </a:lnTo>
                  <a:lnTo>
                    <a:pt x="5853" y="31466"/>
                  </a:lnTo>
                  <a:lnTo>
                    <a:pt x="0" y="76480"/>
                  </a:lnTo>
                  <a:lnTo>
                    <a:pt x="565" y="93193"/>
                  </a:lnTo>
                  <a:lnTo>
                    <a:pt x="4344" y="104150"/>
                  </a:lnTo>
                  <a:lnTo>
                    <a:pt x="15196" y="112546"/>
                  </a:lnTo>
                  <a:lnTo>
                    <a:pt x="22535" y="116267"/>
                  </a:lnTo>
                  <a:lnTo>
                    <a:pt x="28485" y="117690"/>
                  </a:lnTo>
                  <a:lnTo>
                    <a:pt x="33511" y="117579"/>
                  </a:lnTo>
                  <a:lnTo>
                    <a:pt x="37920" y="116447"/>
                  </a:lnTo>
                  <a:lnTo>
                    <a:pt x="54238" y="104742"/>
                  </a:lnTo>
                  <a:lnTo>
                    <a:pt x="60654" y="93760"/>
                  </a:lnTo>
                  <a:lnTo>
                    <a:pt x="62365" y="87868"/>
                  </a:lnTo>
                  <a:lnTo>
                    <a:pt x="59717" y="64406"/>
                  </a:lnTo>
                  <a:lnTo>
                    <a:pt x="46737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3"/>
            <p:cNvSpPr/>
            <p:nvPr>
              <p:custDataLst>
                <p:tags r:id="rId100"/>
              </p:custDataLst>
            </p:nvPr>
          </p:nvSpPr>
          <p:spPr>
            <a:xfrm>
              <a:off x="7915275" y="2250647"/>
              <a:ext cx="209551" cy="110328"/>
            </a:xfrm>
            <a:custGeom>
              <a:avLst/>
              <a:gdLst/>
              <a:ahLst/>
              <a:cxnLst/>
              <a:rect l="0" t="0" r="0" b="0"/>
              <a:pathLst>
                <a:path w="209551" h="110328">
                  <a:moveTo>
                    <a:pt x="0" y="16303"/>
                  </a:moveTo>
                  <a:lnTo>
                    <a:pt x="0" y="16303"/>
                  </a:lnTo>
                  <a:lnTo>
                    <a:pt x="5056" y="16303"/>
                  </a:lnTo>
                  <a:lnTo>
                    <a:pt x="6545" y="17361"/>
                  </a:lnTo>
                  <a:lnTo>
                    <a:pt x="7538" y="19125"/>
                  </a:lnTo>
                  <a:lnTo>
                    <a:pt x="18090" y="59118"/>
                  </a:lnTo>
                  <a:lnTo>
                    <a:pt x="17707" y="83317"/>
                  </a:lnTo>
                  <a:lnTo>
                    <a:pt x="9907" y="110327"/>
                  </a:lnTo>
                  <a:lnTo>
                    <a:pt x="16147" y="96102"/>
                  </a:lnTo>
                  <a:lnTo>
                    <a:pt x="26399" y="55024"/>
                  </a:lnTo>
                  <a:lnTo>
                    <a:pt x="45596" y="16523"/>
                  </a:lnTo>
                  <a:lnTo>
                    <a:pt x="55896" y="6523"/>
                  </a:lnTo>
                  <a:lnTo>
                    <a:pt x="64707" y="1373"/>
                  </a:lnTo>
                  <a:lnTo>
                    <a:pt x="68538" y="0"/>
                  </a:lnTo>
                  <a:lnTo>
                    <a:pt x="72150" y="142"/>
                  </a:lnTo>
                  <a:lnTo>
                    <a:pt x="78987" y="3123"/>
                  </a:lnTo>
                  <a:lnTo>
                    <a:pt x="81233" y="7517"/>
                  </a:lnTo>
                  <a:lnTo>
                    <a:pt x="85134" y="41173"/>
                  </a:lnTo>
                  <a:lnTo>
                    <a:pt x="82640" y="51345"/>
                  </a:lnTo>
                  <a:lnTo>
                    <a:pt x="79063" y="60452"/>
                  </a:lnTo>
                  <a:lnTo>
                    <a:pt x="76577" y="79594"/>
                  </a:lnTo>
                  <a:lnTo>
                    <a:pt x="76452" y="79663"/>
                  </a:lnTo>
                  <a:lnTo>
                    <a:pt x="76312" y="76919"/>
                  </a:lnTo>
                  <a:lnTo>
                    <a:pt x="81289" y="59310"/>
                  </a:lnTo>
                  <a:lnTo>
                    <a:pt x="94524" y="39041"/>
                  </a:lnTo>
                  <a:lnTo>
                    <a:pt x="117959" y="14288"/>
                  </a:lnTo>
                  <a:lnTo>
                    <a:pt x="130390" y="5529"/>
                  </a:lnTo>
                  <a:lnTo>
                    <a:pt x="145793" y="3754"/>
                  </a:lnTo>
                  <a:lnTo>
                    <a:pt x="171439" y="6181"/>
                  </a:lnTo>
                  <a:lnTo>
                    <a:pt x="182381" y="12157"/>
                  </a:lnTo>
                  <a:lnTo>
                    <a:pt x="192183" y="20810"/>
                  </a:lnTo>
                  <a:lnTo>
                    <a:pt x="204049" y="43342"/>
                  </a:lnTo>
                  <a:lnTo>
                    <a:pt x="209550" y="8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6"/>
          <p:cNvGrpSpPr/>
          <p:nvPr/>
        </p:nvGrpSpPr>
        <p:grpSpPr>
          <a:xfrm>
            <a:off x="8716018" y="2124075"/>
            <a:ext cx="1062121" cy="438484"/>
            <a:chOff x="8716018" y="2124075"/>
            <a:chExt cx="1062121" cy="438484"/>
          </a:xfrm>
        </p:grpSpPr>
        <p:sp>
          <p:nvSpPr>
            <p:cNvPr id="96" name="SMARTInkShape-84"/>
            <p:cNvSpPr/>
            <p:nvPr>
              <p:custDataLst>
                <p:tags r:id="rId89"/>
              </p:custDataLst>
            </p:nvPr>
          </p:nvSpPr>
          <p:spPr>
            <a:xfrm>
              <a:off x="8716018" y="2181225"/>
              <a:ext cx="155612" cy="209236"/>
            </a:xfrm>
            <a:custGeom>
              <a:avLst/>
              <a:gdLst/>
              <a:ahLst/>
              <a:cxnLst/>
              <a:rect l="0" t="0" r="0" b="0"/>
              <a:pathLst>
                <a:path w="155612" h="209236">
                  <a:moveTo>
                    <a:pt x="46982" y="0"/>
                  </a:moveTo>
                  <a:lnTo>
                    <a:pt x="46982" y="0"/>
                  </a:lnTo>
                  <a:lnTo>
                    <a:pt x="60239" y="13258"/>
                  </a:lnTo>
                  <a:lnTo>
                    <a:pt x="71924" y="16476"/>
                  </a:lnTo>
                  <a:lnTo>
                    <a:pt x="95183" y="18542"/>
                  </a:lnTo>
                  <a:lnTo>
                    <a:pt x="131215" y="8622"/>
                  </a:lnTo>
                  <a:lnTo>
                    <a:pt x="150111" y="1135"/>
                  </a:lnTo>
                  <a:lnTo>
                    <a:pt x="155611" y="505"/>
                  </a:lnTo>
                  <a:lnTo>
                    <a:pt x="155385" y="337"/>
                  </a:lnTo>
                  <a:lnTo>
                    <a:pt x="149488" y="149"/>
                  </a:lnTo>
                  <a:lnTo>
                    <a:pt x="142635" y="2889"/>
                  </a:lnTo>
                  <a:lnTo>
                    <a:pt x="127182" y="10381"/>
                  </a:lnTo>
                  <a:lnTo>
                    <a:pt x="113318" y="17314"/>
                  </a:lnTo>
                  <a:lnTo>
                    <a:pt x="83297" y="50147"/>
                  </a:lnTo>
                  <a:lnTo>
                    <a:pt x="78998" y="58624"/>
                  </a:lnTo>
                  <a:lnTo>
                    <a:pt x="78909" y="62366"/>
                  </a:lnTo>
                  <a:lnTo>
                    <a:pt x="81633" y="69346"/>
                  </a:lnTo>
                  <a:lnTo>
                    <a:pt x="83841" y="71631"/>
                  </a:lnTo>
                  <a:lnTo>
                    <a:pt x="110528" y="84223"/>
                  </a:lnTo>
                  <a:lnTo>
                    <a:pt x="109453" y="86840"/>
                  </a:lnTo>
                  <a:lnTo>
                    <a:pt x="96771" y="100637"/>
                  </a:lnTo>
                  <a:lnTo>
                    <a:pt x="52882" y="135661"/>
                  </a:lnTo>
                  <a:lnTo>
                    <a:pt x="18518" y="155043"/>
                  </a:lnTo>
                  <a:lnTo>
                    <a:pt x="6681" y="169999"/>
                  </a:lnTo>
                  <a:lnTo>
                    <a:pt x="1527" y="187836"/>
                  </a:lnTo>
                  <a:lnTo>
                    <a:pt x="0" y="201470"/>
                  </a:lnTo>
                  <a:lnTo>
                    <a:pt x="2960" y="204163"/>
                  </a:lnTo>
                  <a:lnTo>
                    <a:pt x="14717" y="207156"/>
                  </a:lnTo>
                  <a:lnTo>
                    <a:pt x="61992" y="209235"/>
                  </a:lnTo>
                  <a:lnTo>
                    <a:pt x="76937" y="208352"/>
                  </a:lnTo>
                  <a:lnTo>
                    <a:pt x="12318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5"/>
            <p:cNvSpPr/>
            <p:nvPr>
              <p:custDataLst>
                <p:tags r:id="rId90"/>
              </p:custDataLst>
            </p:nvPr>
          </p:nvSpPr>
          <p:spPr>
            <a:xfrm>
              <a:off x="8877300" y="2270987"/>
              <a:ext cx="104776" cy="108096"/>
            </a:xfrm>
            <a:custGeom>
              <a:avLst/>
              <a:gdLst/>
              <a:ahLst/>
              <a:cxnLst/>
              <a:rect l="0" t="0" r="0" b="0"/>
              <a:pathLst>
                <a:path w="104776" h="108096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8663" y="0"/>
                  </a:lnTo>
                  <a:lnTo>
                    <a:pt x="18314" y="2343"/>
                  </a:lnTo>
                  <a:lnTo>
                    <a:pt x="30591" y="9613"/>
                  </a:lnTo>
                  <a:lnTo>
                    <a:pt x="40932" y="28582"/>
                  </a:lnTo>
                  <a:lnTo>
                    <a:pt x="46303" y="56891"/>
                  </a:lnTo>
                  <a:lnTo>
                    <a:pt x="47037" y="73842"/>
                  </a:lnTo>
                  <a:lnTo>
                    <a:pt x="45117" y="80691"/>
                  </a:lnTo>
                  <a:lnTo>
                    <a:pt x="29648" y="99287"/>
                  </a:lnTo>
                  <a:lnTo>
                    <a:pt x="22702" y="105385"/>
                  </a:lnTo>
                  <a:lnTo>
                    <a:pt x="16088" y="108095"/>
                  </a:lnTo>
                  <a:lnTo>
                    <a:pt x="13900" y="107759"/>
                  </a:lnTo>
                  <a:lnTo>
                    <a:pt x="12442" y="106477"/>
                  </a:lnTo>
                  <a:lnTo>
                    <a:pt x="11470" y="104564"/>
                  </a:lnTo>
                  <a:lnTo>
                    <a:pt x="10101" y="91759"/>
                  </a:lnTo>
                  <a:lnTo>
                    <a:pt x="15425" y="80520"/>
                  </a:lnTo>
                  <a:lnTo>
                    <a:pt x="54320" y="37170"/>
                  </a:lnTo>
                  <a:lnTo>
                    <a:pt x="64005" y="30152"/>
                  </a:lnTo>
                  <a:lnTo>
                    <a:pt x="72896" y="24916"/>
                  </a:lnTo>
                  <a:lnTo>
                    <a:pt x="94254" y="6370"/>
                  </a:lnTo>
                  <a:lnTo>
                    <a:pt x="78736" y="44118"/>
                  </a:lnTo>
                  <a:lnTo>
                    <a:pt x="76702" y="69093"/>
                  </a:lnTo>
                  <a:lnTo>
                    <a:pt x="78652" y="74349"/>
                  </a:lnTo>
                  <a:lnTo>
                    <a:pt x="86462" y="83013"/>
                  </a:lnTo>
                  <a:lnTo>
                    <a:pt x="104775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6"/>
            <p:cNvSpPr/>
            <p:nvPr>
              <p:custDataLst>
                <p:tags r:id="rId91"/>
              </p:custDataLst>
            </p:nvPr>
          </p:nvSpPr>
          <p:spPr>
            <a:xfrm>
              <a:off x="9048771" y="2269740"/>
              <a:ext cx="92949" cy="292819"/>
            </a:xfrm>
            <a:custGeom>
              <a:avLst/>
              <a:gdLst/>
              <a:ahLst/>
              <a:cxnLst/>
              <a:rect l="0" t="0" r="0" b="0"/>
              <a:pathLst>
                <a:path w="92949" h="292819">
                  <a:moveTo>
                    <a:pt x="38079" y="6735"/>
                  </a:moveTo>
                  <a:lnTo>
                    <a:pt x="38079" y="6735"/>
                  </a:lnTo>
                  <a:lnTo>
                    <a:pt x="38079" y="19993"/>
                  </a:lnTo>
                  <a:lnTo>
                    <a:pt x="35257" y="26032"/>
                  </a:lnTo>
                  <a:lnTo>
                    <a:pt x="33022" y="29125"/>
                  </a:lnTo>
                  <a:lnTo>
                    <a:pt x="29878" y="53703"/>
                  </a:lnTo>
                  <a:lnTo>
                    <a:pt x="34303" y="93389"/>
                  </a:lnTo>
                  <a:lnTo>
                    <a:pt x="30003" y="135251"/>
                  </a:lnTo>
                  <a:lnTo>
                    <a:pt x="28840" y="174643"/>
                  </a:lnTo>
                  <a:lnTo>
                    <a:pt x="21006" y="221073"/>
                  </a:lnTo>
                  <a:lnTo>
                    <a:pt x="6171" y="264749"/>
                  </a:lnTo>
                  <a:lnTo>
                    <a:pt x="794" y="292818"/>
                  </a:lnTo>
                  <a:lnTo>
                    <a:pt x="522" y="292707"/>
                  </a:lnTo>
                  <a:lnTo>
                    <a:pt x="0" y="247757"/>
                  </a:lnTo>
                  <a:lnTo>
                    <a:pt x="1040" y="200399"/>
                  </a:lnTo>
                  <a:lnTo>
                    <a:pt x="7519" y="161446"/>
                  </a:lnTo>
                  <a:lnTo>
                    <a:pt x="11739" y="118897"/>
                  </a:lnTo>
                  <a:lnTo>
                    <a:pt x="19692" y="78421"/>
                  </a:lnTo>
                  <a:lnTo>
                    <a:pt x="33421" y="31778"/>
                  </a:lnTo>
                  <a:lnTo>
                    <a:pt x="49858" y="6625"/>
                  </a:lnTo>
                  <a:lnTo>
                    <a:pt x="56720" y="1394"/>
                  </a:lnTo>
                  <a:lnTo>
                    <a:pt x="60031" y="0"/>
                  </a:lnTo>
                  <a:lnTo>
                    <a:pt x="69355" y="1272"/>
                  </a:lnTo>
                  <a:lnTo>
                    <a:pt x="74805" y="3093"/>
                  </a:lnTo>
                  <a:lnTo>
                    <a:pt x="83682" y="13583"/>
                  </a:lnTo>
                  <a:lnTo>
                    <a:pt x="91808" y="31695"/>
                  </a:lnTo>
                  <a:lnTo>
                    <a:pt x="92948" y="36075"/>
                  </a:lnTo>
                  <a:lnTo>
                    <a:pt x="89497" y="57409"/>
                  </a:lnTo>
                  <a:lnTo>
                    <a:pt x="81772" y="78782"/>
                  </a:lnTo>
                  <a:lnTo>
                    <a:pt x="73020" y="89203"/>
                  </a:lnTo>
                  <a:lnTo>
                    <a:pt x="50156" y="104517"/>
                  </a:lnTo>
                  <a:lnTo>
                    <a:pt x="19029" y="111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"/>
            <p:cNvSpPr/>
            <p:nvPr>
              <p:custDataLst>
                <p:tags r:id="rId92"/>
              </p:custDataLst>
            </p:nvPr>
          </p:nvSpPr>
          <p:spPr>
            <a:xfrm>
              <a:off x="9249332" y="2153974"/>
              <a:ext cx="85169" cy="303477"/>
            </a:xfrm>
            <a:custGeom>
              <a:avLst/>
              <a:gdLst/>
              <a:ahLst/>
              <a:cxnLst/>
              <a:rect l="0" t="0" r="0" b="0"/>
              <a:pathLst>
                <a:path w="85169" h="303477">
                  <a:moveTo>
                    <a:pt x="85168" y="8201"/>
                  </a:moveTo>
                  <a:lnTo>
                    <a:pt x="85168" y="8201"/>
                  </a:lnTo>
                  <a:lnTo>
                    <a:pt x="85168" y="3144"/>
                  </a:lnTo>
                  <a:lnTo>
                    <a:pt x="84110" y="1655"/>
                  </a:lnTo>
                  <a:lnTo>
                    <a:pt x="82346" y="662"/>
                  </a:lnTo>
                  <a:lnTo>
                    <a:pt x="80111" y="0"/>
                  </a:lnTo>
                  <a:lnTo>
                    <a:pt x="66854" y="4125"/>
                  </a:lnTo>
                  <a:lnTo>
                    <a:pt x="54577" y="12050"/>
                  </a:lnTo>
                  <a:lnTo>
                    <a:pt x="31261" y="59588"/>
                  </a:lnTo>
                  <a:lnTo>
                    <a:pt x="18506" y="100313"/>
                  </a:lnTo>
                  <a:lnTo>
                    <a:pt x="8972" y="140621"/>
                  </a:lnTo>
                  <a:lnTo>
                    <a:pt x="1325" y="182055"/>
                  </a:lnTo>
                  <a:lnTo>
                    <a:pt x="0" y="213995"/>
                  </a:lnTo>
                  <a:lnTo>
                    <a:pt x="5335" y="235131"/>
                  </a:lnTo>
                  <a:lnTo>
                    <a:pt x="14595" y="262059"/>
                  </a:lnTo>
                  <a:lnTo>
                    <a:pt x="15894" y="269515"/>
                  </a:lnTo>
                  <a:lnTo>
                    <a:pt x="22983" y="283443"/>
                  </a:lnTo>
                  <a:lnTo>
                    <a:pt x="32130" y="294572"/>
                  </a:lnTo>
                  <a:lnTo>
                    <a:pt x="39723" y="299519"/>
                  </a:lnTo>
                  <a:lnTo>
                    <a:pt x="75643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"/>
            <p:cNvSpPr/>
            <p:nvPr>
              <p:custDataLst>
                <p:tags r:id="rId93"/>
              </p:custDataLst>
            </p:nvPr>
          </p:nvSpPr>
          <p:spPr>
            <a:xfrm>
              <a:off x="9430434" y="2190750"/>
              <a:ext cx="151717" cy="168733"/>
            </a:xfrm>
            <a:custGeom>
              <a:avLst/>
              <a:gdLst/>
              <a:ahLst/>
              <a:cxnLst/>
              <a:rect l="0" t="0" r="0" b="0"/>
              <a:pathLst>
                <a:path w="151717" h="168733">
                  <a:moveTo>
                    <a:pt x="75516" y="0"/>
                  </a:moveTo>
                  <a:lnTo>
                    <a:pt x="75516" y="0"/>
                  </a:lnTo>
                  <a:lnTo>
                    <a:pt x="62259" y="0"/>
                  </a:lnTo>
                  <a:lnTo>
                    <a:pt x="48070" y="10113"/>
                  </a:lnTo>
                  <a:lnTo>
                    <a:pt x="35516" y="21459"/>
                  </a:lnTo>
                  <a:lnTo>
                    <a:pt x="10995" y="66260"/>
                  </a:lnTo>
                  <a:lnTo>
                    <a:pt x="2776" y="95127"/>
                  </a:lnTo>
                  <a:lnTo>
                    <a:pt x="0" y="128269"/>
                  </a:lnTo>
                  <a:lnTo>
                    <a:pt x="5264" y="142028"/>
                  </a:lnTo>
                  <a:lnTo>
                    <a:pt x="20835" y="163051"/>
                  </a:lnTo>
                  <a:lnTo>
                    <a:pt x="33222" y="167717"/>
                  </a:lnTo>
                  <a:lnTo>
                    <a:pt x="48252" y="168732"/>
                  </a:lnTo>
                  <a:lnTo>
                    <a:pt x="61988" y="165656"/>
                  </a:lnTo>
                  <a:lnTo>
                    <a:pt x="86994" y="148512"/>
                  </a:lnTo>
                  <a:lnTo>
                    <a:pt x="106044" y="128192"/>
                  </a:lnTo>
                  <a:lnTo>
                    <a:pt x="115542" y="113066"/>
                  </a:lnTo>
                  <a:lnTo>
                    <a:pt x="120890" y="90533"/>
                  </a:lnTo>
                  <a:lnTo>
                    <a:pt x="122844" y="43999"/>
                  </a:lnTo>
                  <a:lnTo>
                    <a:pt x="117365" y="29785"/>
                  </a:lnTo>
                  <a:lnTo>
                    <a:pt x="108932" y="18530"/>
                  </a:lnTo>
                  <a:lnTo>
                    <a:pt x="86554" y="5654"/>
                  </a:lnTo>
                  <a:lnTo>
                    <a:pt x="71956" y="5335"/>
                  </a:lnTo>
                  <a:lnTo>
                    <a:pt x="63617" y="6732"/>
                  </a:lnTo>
                  <a:lnTo>
                    <a:pt x="48708" y="16750"/>
                  </a:lnTo>
                  <a:lnTo>
                    <a:pt x="26946" y="38939"/>
                  </a:lnTo>
                  <a:lnTo>
                    <a:pt x="22179" y="49409"/>
                  </a:lnTo>
                  <a:lnTo>
                    <a:pt x="19119" y="73377"/>
                  </a:lnTo>
                  <a:lnTo>
                    <a:pt x="22043" y="78552"/>
                  </a:lnTo>
                  <a:lnTo>
                    <a:pt x="33758" y="87123"/>
                  </a:lnTo>
                  <a:lnTo>
                    <a:pt x="58205" y="92842"/>
                  </a:lnTo>
                  <a:lnTo>
                    <a:pt x="101456" y="87170"/>
                  </a:lnTo>
                  <a:lnTo>
                    <a:pt x="15171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"/>
            <p:cNvSpPr/>
            <p:nvPr>
              <p:custDataLst>
                <p:tags r:id="rId94"/>
              </p:custDataLst>
            </p:nvPr>
          </p:nvSpPr>
          <p:spPr>
            <a:xfrm>
              <a:off x="9582150" y="2124075"/>
              <a:ext cx="95145" cy="304801"/>
            </a:xfrm>
            <a:custGeom>
              <a:avLst/>
              <a:gdLst/>
              <a:ahLst/>
              <a:cxnLst/>
              <a:rect l="0" t="0" r="0" b="0"/>
              <a:pathLst>
                <a:path w="95145" h="304801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82921" y="49361"/>
                  </a:lnTo>
                  <a:lnTo>
                    <a:pt x="93417" y="90422"/>
                  </a:lnTo>
                  <a:lnTo>
                    <a:pt x="94888" y="133415"/>
                  </a:lnTo>
                  <a:lnTo>
                    <a:pt x="95144" y="173351"/>
                  </a:lnTo>
                  <a:lnTo>
                    <a:pt x="92407" y="213061"/>
                  </a:lnTo>
                  <a:lnTo>
                    <a:pt x="84882" y="240224"/>
                  </a:lnTo>
                  <a:lnTo>
                    <a:pt x="72858" y="263940"/>
                  </a:lnTo>
                  <a:lnTo>
                    <a:pt x="37558" y="296605"/>
                  </a:lnTo>
                  <a:lnTo>
                    <a:pt x="24101" y="30115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0"/>
            <p:cNvSpPr/>
            <p:nvPr>
              <p:custDataLst>
                <p:tags r:id="rId95"/>
              </p:custDataLst>
            </p:nvPr>
          </p:nvSpPr>
          <p:spPr>
            <a:xfrm>
              <a:off x="9763125" y="240030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1058"/>
                  </a:lnTo>
                  <a:lnTo>
                    <a:pt x="12670" y="5056"/>
                  </a:lnTo>
                  <a:lnTo>
                    <a:pt x="10564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7"/>
          <p:cNvGrpSpPr/>
          <p:nvPr/>
        </p:nvGrpSpPr>
        <p:grpSpPr>
          <a:xfrm>
            <a:off x="3486150" y="2800350"/>
            <a:ext cx="666751" cy="381001"/>
            <a:chOff x="3486150" y="2800350"/>
            <a:chExt cx="666751" cy="381001"/>
          </a:xfrm>
        </p:grpSpPr>
        <p:sp>
          <p:nvSpPr>
            <p:cNvPr id="104" name="SMARTInkShape-91"/>
            <p:cNvSpPr/>
            <p:nvPr>
              <p:custDataLst>
                <p:tags r:id="rId81"/>
              </p:custDataLst>
            </p:nvPr>
          </p:nvSpPr>
          <p:spPr>
            <a:xfrm>
              <a:off x="3486150" y="3048000"/>
              <a:ext cx="47626" cy="133351"/>
            </a:xfrm>
            <a:custGeom>
              <a:avLst/>
              <a:gdLst/>
              <a:ahLst/>
              <a:cxnLst/>
              <a:rect l="0" t="0" r="0" b="0"/>
              <a:pathLst>
                <a:path w="47626" h="133351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33436" y="48905"/>
                  </a:lnTo>
                  <a:lnTo>
                    <a:pt x="14137" y="9259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2"/>
            <p:cNvSpPr/>
            <p:nvPr>
              <p:custDataLst>
                <p:tags r:id="rId82"/>
              </p:custDataLst>
            </p:nvPr>
          </p:nvSpPr>
          <p:spPr>
            <a:xfrm>
              <a:off x="3524250" y="2800350"/>
              <a:ext cx="200026" cy="161926"/>
            </a:xfrm>
            <a:custGeom>
              <a:avLst/>
              <a:gdLst/>
              <a:ahLst/>
              <a:cxnLst/>
              <a:rect l="0" t="0" r="0" b="0"/>
              <a:pathLst>
                <a:path w="200026" h="161926">
                  <a:moveTo>
                    <a:pt x="0" y="161925"/>
                  </a:moveTo>
                  <a:lnTo>
                    <a:pt x="0" y="161925"/>
                  </a:lnTo>
                  <a:lnTo>
                    <a:pt x="0" y="156869"/>
                  </a:lnTo>
                  <a:lnTo>
                    <a:pt x="5644" y="151564"/>
                  </a:lnTo>
                  <a:lnTo>
                    <a:pt x="52580" y="109222"/>
                  </a:lnTo>
                  <a:lnTo>
                    <a:pt x="97671" y="71782"/>
                  </a:lnTo>
                  <a:lnTo>
                    <a:pt x="142136" y="35598"/>
                  </a:lnTo>
                  <a:lnTo>
                    <a:pt x="163940" y="1819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3"/>
            <p:cNvSpPr/>
            <p:nvPr>
              <p:custDataLst>
                <p:tags r:id="rId83"/>
              </p:custDataLst>
            </p:nvPr>
          </p:nvSpPr>
          <p:spPr>
            <a:xfrm>
              <a:off x="3486150" y="2962275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36628" y="57886"/>
                  </a:lnTo>
                  <a:lnTo>
                    <a:pt x="82455" y="35502"/>
                  </a:lnTo>
                  <a:lnTo>
                    <a:pt x="127863" y="1636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4"/>
            <p:cNvSpPr/>
            <p:nvPr>
              <p:custDataLst>
                <p:tags r:id="rId84"/>
              </p:custDataLst>
            </p:nvPr>
          </p:nvSpPr>
          <p:spPr>
            <a:xfrm>
              <a:off x="3495675" y="2895600"/>
              <a:ext cx="37708" cy="171451"/>
            </a:xfrm>
            <a:custGeom>
              <a:avLst/>
              <a:gdLst/>
              <a:ahLst/>
              <a:cxnLst/>
              <a:rect l="0" t="0" r="0" b="0"/>
              <a:pathLst>
                <a:path w="37708" h="17145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7707" y="13257"/>
                  </a:lnTo>
                  <a:lnTo>
                    <a:pt x="28377" y="54359"/>
                  </a:lnTo>
                  <a:lnTo>
                    <a:pt x="17892" y="98820"/>
                  </a:lnTo>
                  <a:lnTo>
                    <a:pt x="6242" y="12594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5"/>
            <p:cNvSpPr/>
            <p:nvPr>
              <p:custDataLst>
                <p:tags r:id="rId85"/>
              </p:custDataLst>
            </p:nvPr>
          </p:nvSpPr>
          <p:spPr>
            <a:xfrm>
              <a:off x="3743325" y="3048000"/>
              <a:ext cx="5058" cy="76201"/>
            </a:xfrm>
            <a:custGeom>
              <a:avLst/>
              <a:gdLst/>
              <a:ahLst/>
              <a:cxnLst/>
              <a:rect l="0" t="0" r="0" b="0"/>
              <a:pathLst>
                <a:path w="5058" h="76201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4717" y="2354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6"/>
            <p:cNvSpPr/>
            <p:nvPr>
              <p:custDataLst>
                <p:tags r:id="rId86"/>
              </p:custDataLst>
            </p:nvPr>
          </p:nvSpPr>
          <p:spPr>
            <a:xfrm>
              <a:off x="3737837" y="29908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4430" y="2979"/>
                  </a:lnTo>
                  <a:lnTo>
                    <a:pt x="2666" y="1986"/>
                  </a:lnTo>
                  <a:lnTo>
                    <a:pt x="431" y="1324"/>
                  </a:lnTo>
                  <a:lnTo>
                    <a:pt x="0" y="88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7"/>
            <p:cNvSpPr/>
            <p:nvPr>
              <p:custDataLst>
                <p:tags r:id="rId87"/>
              </p:custDataLst>
            </p:nvPr>
          </p:nvSpPr>
          <p:spPr>
            <a:xfrm>
              <a:off x="3838575" y="3028950"/>
              <a:ext cx="123826" cy="110502"/>
            </a:xfrm>
            <a:custGeom>
              <a:avLst/>
              <a:gdLst/>
              <a:ahLst/>
              <a:cxnLst/>
              <a:rect l="0" t="0" r="0" b="0"/>
              <a:pathLst>
                <a:path w="123826" h="110502">
                  <a:moveTo>
                    <a:pt x="0" y="0"/>
                  </a:moveTo>
                  <a:lnTo>
                    <a:pt x="0" y="0"/>
                  </a:lnTo>
                  <a:lnTo>
                    <a:pt x="13257" y="39772"/>
                  </a:lnTo>
                  <a:lnTo>
                    <a:pt x="18542" y="82139"/>
                  </a:lnTo>
                  <a:lnTo>
                    <a:pt x="10804" y="110501"/>
                  </a:lnTo>
                  <a:lnTo>
                    <a:pt x="10378" y="109651"/>
                  </a:lnTo>
                  <a:lnTo>
                    <a:pt x="9904" y="103061"/>
                  </a:lnTo>
                  <a:lnTo>
                    <a:pt x="22816" y="59308"/>
                  </a:lnTo>
                  <a:lnTo>
                    <a:pt x="36982" y="29214"/>
                  </a:lnTo>
                  <a:lnTo>
                    <a:pt x="48539" y="15454"/>
                  </a:lnTo>
                  <a:lnTo>
                    <a:pt x="54585" y="10302"/>
                  </a:lnTo>
                  <a:lnTo>
                    <a:pt x="60731" y="7927"/>
                  </a:lnTo>
                  <a:lnTo>
                    <a:pt x="73205" y="8109"/>
                  </a:lnTo>
                  <a:lnTo>
                    <a:pt x="92129" y="14162"/>
                  </a:lnTo>
                  <a:lnTo>
                    <a:pt x="101977" y="25344"/>
                  </a:lnTo>
                  <a:lnTo>
                    <a:pt x="108823" y="40898"/>
                  </a:lnTo>
                  <a:lnTo>
                    <a:pt x="1238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8"/>
            <p:cNvSpPr/>
            <p:nvPr>
              <p:custDataLst>
                <p:tags r:id="rId88"/>
              </p:custDataLst>
            </p:nvPr>
          </p:nvSpPr>
          <p:spPr>
            <a:xfrm>
              <a:off x="4044469" y="2833357"/>
              <a:ext cx="108432" cy="321776"/>
            </a:xfrm>
            <a:custGeom>
              <a:avLst/>
              <a:gdLst/>
              <a:ahLst/>
              <a:cxnLst/>
              <a:rect l="0" t="0" r="0" b="0"/>
              <a:pathLst>
                <a:path w="108432" h="321776">
                  <a:moveTo>
                    <a:pt x="70331" y="252743"/>
                  </a:moveTo>
                  <a:lnTo>
                    <a:pt x="70331" y="252743"/>
                  </a:lnTo>
                  <a:lnTo>
                    <a:pt x="69273" y="228892"/>
                  </a:lnTo>
                  <a:lnTo>
                    <a:pt x="62726" y="212045"/>
                  </a:lnTo>
                  <a:lnTo>
                    <a:pt x="57074" y="203611"/>
                  </a:lnTo>
                  <a:lnTo>
                    <a:pt x="53026" y="200938"/>
                  </a:lnTo>
                  <a:lnTo>
                    <a:pt x="42885" y="197969"/>
                  </a:lnTo>
                  <a:lnTo>
                    <a:pt x="37217" y="199293"/>
                  </a:lnTo>
                  <a:lnTo>
                    <a:pt x="25275" y="206410"/>
                  </a:lnTo>
                  <a:lnTo>
                    <a:pt x="11708" y="222317"/>
                  </a:lnTo>
                  <a:lnTo>
                    <a:pt x="985" y="250548"/>
                  </a:lnTo>
                  <a:lnTo>
                    <a:pt x="0" y="267995"/>
                  </a:lnTo>
                  <a:lnTo>
                    <a:pt x="7990" y="301499"/>
                  </a:lnTo>
                  <a:lnTo>
                    <a:pt x="16518" y="314276"/>
                  </a:lnTo>
                  <a:lnTo>
                    <a:pt x="21756" y="319165"/>
                  </a:lnTo>
                  <a:lnTo>
                    <a:pt x="26306" y="321366"/>
                  </a:lnTo>
                  <a:lnTo>
                    <a:pt x="30397" y="321775"/>
                  </a:lnTo>
                  <a:lnTo>
                    <a:pt x="34184" y="320989"/>
                  </a:lnTo>
                  <a:lnTo>
                    <a:pt x="49625" y="304714"/>
                  </a:lnTo>
                  <a:lnTo>
                    <a:pt x="69695" y="261586"/>
                  </a:lnTo>
                  <a:lnTo>
                    <a:pt x="79577" y="217924"/>
                  </a:lnTo>
                  <a:lnTo>
                    <a:pt x="87064" y="175046"/>
                  </a:lnTo>
                  <a:lnTo>
                    <a:pt x="94927" y="137647"/>
                  </a:lnTo>
                  <a:lnTo>
                    <a:pt x="97727" y="90934"/>
                  </a:lnTo>
                  <a:lnTo>
                    <a:pt x="98673" y="45098"/>
                  </a:lnTo>
                  <a:lnTo>
                    <a:pt x="98892" y="0"/>
                  </a:lnTo>
                  <a:lnTo>
                    <a:pt x="88543" y="37596"/>
                  </a:lnTo>
                  <a:lnTo>
                    <a:pt x="82430" y="75754"/>
                  </a:lnTo>
                  <a:lnTo>
                    <a:pt x="77796" y="114930"/>
                  </a:lnTo>
                  <a:lnTo>
                    <a:pt x="74707" y="138576"/>
                  </a:lnTo>
                  <a:lnTo>
                    <a:pt x="77860" y="178464"/>
                  </a:lnTo>
                  <a:lnTo>
                    <a:pt x="79593" y="224630"/>
                  </a:lnTo>
                  <a:lnTo>
                    <a:pt x="108431" y="29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8"/>
          <p:cNvGrpSpPr/>
          <p:nvPr/>
        </p:nvGrpSpPr>
        <p:grpSpPr>
          <a:xfrm>
            <a:off x="4891354" y="2833593"/>
            <a:ext cx="346403" cy="357283"/>
            <a:chOff x="4891354" y="2833593"/>
            <a:chExt cx="346403" cy="357283"/>
          </a:xfrm>
        </p:grpSpPr>
        <p:sp>
          <p:nvSpPr>
            <p:cNvPr id="113" name="SMARTInkShape-99"/>
            <p:cNvSpPr/>
            <p:nvPr>
              <p:custDataLst>
                <p:tags r:id="rId78"/>
              </p:custDataLst>
            </p:nvPr>
          </p:nvSpPr>
          <p:spPr>
            <a:xfrm>
              <a:off x="4891354" y="2938478"/>
              <a:ext cx="147372" cy="228102"/>
            </a:xfrm>
            <a:custGeom>
              <a:avLst/>
              <a:gdLst/>
              <a:ahLst/>
              <a:cxnLst/>
              <a:rect l="0" t="0" r="0" b="0"/>
              <a:pathLst>
                <a:path w="147372" h="228102">
                  <a:moveTo>
                    <a:pt x="109271" y="23797"/>
                  </a:moveTo>
                  <a:lnTo>
                    <a:pt x="109271" y="23797"/>
                  </a:lnTo>
                  <a:lnTo>
                    <a:pt x="104215" y="18741"/>
                  </a:lnTo>
                  <a:lnTo>
                    <a:pt x="101732" y="13436"/>
                  </a:lnTo>
                  <a:lnTo>
                    <a:pt x="101070" y="10540"/>
                  </a:lnTo>
                  <a:lnTo>
                    <a:pt x="98512" y="8609"/>
                  </a:lnTo>
                  <a:lnTo>
                    <a:pt x="85857" y="5891"/>
                  </a:lnTo>
                  <a:lnTo>
                    <a:pt x="78404" y="5255"/>
                  </a:lnTo>
                  <a:lnTo>
                    <a:pt x="71563" y="7795"/>
                  </a:lnTo>
                  <a:lnTo>
                    <a:pt x="40768" y="35351"/>
                  </a:lnTo>
                  <a:lnTo>
                    <a:pt x="20490" y="76905"/>
                  </a:lnTo>
                  <a:lnTo>
                    <a:pt x="8753" y="118209"/>
                  </a:lnTo>
                  <a:lnTo>
                    <a:pt x="2515" y="158667"/>
                  </a:lnTo>
                  <a:lnTo>
                    <a:pt x="0" y="164510"/>
                  </a:lnTo>
                  <a:lnTo>
                    <a:pt x="29" y="179470"/>
                  </a:lnTo>
                  <a:lnTo>
                    <a:pt x="8671" y="214943"/>
                  </a:lnTo>
                  <a:lnTo>
                    <a:pt x="12570" y="221078"/>
                  </a:lnTo>
                  <a:lnTo>
                    <a:pt x="17287" y="225168"/>
                  </a:lnTo>
                  <a:lnTo>
                    <a:pt x="22549" y="227894"/>
                  </a:lnTo>
                  <a:lnTo>
                    <a:pt x="36861" y="228101"/>
                  </a:lnTo>
                  <a:lnTo>
                    <a:pt x="45123" y="226675"/>
                  </a:lnTo>
                  <a:lnTo>
                    <a:pt x="57124" y="219445"/>
                  </a:lnTo>
                  <a:lnTo>
                    <a:pt x="87838" y="177799"/>
                  </a:lnTo>
                  <a:lnTo>
                    <a:pt x="95512" y="161034"/>
                  </a:lnTo>
                  <a:lnTo>
                    <a:pt x="104724" y="122903"/>
                  </a:lnTo>
                  <a:lnTo>
                    <a:pt x="108372" y="77201"/>
                  </a:lnTo>
                  <a:lnTo>
                    <a:pt x="106182" y="51262"/>
                  </a:lnTo>
                  <a:lnTo>
                    <a:pt x="95961" y="14053"/>
                  </a:lnTo>
                  <a:lnTo>
                    <a:pt x="91931" y="7776"/>
                  </a:lnTo>
                  <a:lnTo>
                    <a:pt x="87128" y="3591"/>
                  </a:lnTo>
                  <a:lnTo>
                    <a:pt x="81809" y="802"/>
                  </a:lnTo>
                  <a:lnTo>
                    <a:pt x="76146" y="0"/>
                  </a:lnTo>
                  <a:lnTo>
                    <a:pt x="64210" y="1932"/>
                  </a:lnTo>
                  <a:lnTo>
                    <a:pt x="45590" y="14026"/>
                  </a:lnTo>
                  <a:lnTo>
                    <a:pt x="38635" y="22277"/>
                  </a:lnTo>
                  <a:lnTo>
                    <a:pt x="29113" y="41253"/>
                  </a:lnTo>
                  <a:lnTo>
                    <a:pt x="28842" y="55897"/>
                  </a:lnTo>
                  <a:lnTo>
                    <a:pt x="32249" y="70872"/>
                  </a:lnTo>
                  <a:lnTo>
                    <a:pt x="37292" y="81055"/>
                  </a:lnTo>
                  <a:lnTo>
                    <a:pt x="51137" y="92738"/>
                  </a:lnTo>
                  <a:lnTo>
                    <a:pt x="78758" y="97846"/>
                  </a:lnTo>
                  <a:lnTo>
                    <a:pt x="147371" y="9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0"/>
            <p:cNvSpPr/>
            <p:nvPr>
              <p:custDataLst>
                <p:tags r:id="rId79"/>
              </p:custDataLst>
            </p:nvPr>
          </p:nvSpPr>
          <p:spPr>
            <a:xfrm>
              <a:off x="5153417" y="2833593"/>
              <a:ext cx="84340" cy="204883"/>
            </a:xfrm>
            <a:custGeom>
              <a:avLst/>
              <a:gdLst/>
              <a:ahLst/>
              <a:cxnLst/>
              <a:rect l="0" t="0" r="0" b="0"/>
              <a:pathLst>
                <a:path w="84340" h="204883">
                  <a:moveTo>
                    <a:pt x="9133" y="52482"/>
                  </a:moveTo>
                  <a:lnTo>
                    <a:pt x="9133" y="52482"/>
                  </a:lnTo>
                  <a:lnTo>
                    <a:pt x="4077" y="47426"/>
                  </a:lnTo>
                  <a:lnTo>
                    <a:pt x="1594" y="42121"/>
                  </a:lnTo>
                  <a:lnTo>
                    <a:pt x="0" y="30092"/>
                  </a:lnTo>
                  <a:lnTo>
                    <a:pt x="4781" y="15626"/>
                  </a:lnTo>
                  <a:lnTo>
                    <a:pt x="7290" y="12036"/>
                  </a:lnTo>
                  <a:lnTo>
                    <a:pt x="12900" y="8048"/>
                  </a:lnTo>
                  <a:lnTo>
                    <a:pt x="27065" y="746"/>
                  </a:lnTo>
                  <a:lnTo>
                    <a:pt x="32730" y="0"/>
                  </a:lnTo>
                  <a:lnTo>
                    <a:pt x="44667" y="1993"/>
                  </a:lnTo>
                  <a:lnTo>
                    <a:pt x="58232" y="9065"/>
                  </a:lnTo>
                  <a:lnTo>
                    <a:pt x="74011" y="22919"/>
                  </a:lnTo>
                  <a:lnTo>
                    <a:pt x="80301" y="40049"/>
                  </a:lnTo>
                  <a:lnTo>
                    <a:pt x="84339" y="75426"/>
                  </a:lnTo>
                  <a:lnTo>
                    <a:pt x="77532" y="114831"/>
                  </a:lnTo>
                  <a:lnTo>
                    <a:pt x="62917" y="155146"/>
                  </a:lnTo>
                  <a:lnTo>
                    <a:pt x="50371" y="186278"/>
                  </a:lnTo>
                  <a:lnTo>
                    <a:pt x="37708" y="20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1"/>
            <p:cNvSpPr/>
            <p:nvPr>
              <p:custDataLst>
                <p:tags r:id="rId80"/>
              </p:custDataLst>
            </p:nvPr>
          </p:nvSpPr>
          <p:spPr>
            <a:xfrm>
              <a:off x="5191125" y="31527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1446" y="8663"/>
                  </a:lnTo>
                  <a:lnTo>
                    <a:pt x="3862" y="2279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102"/>
          <p:cNvSpPr/>
          <p:nvPr>
            <p:custDataLst>
              <p:tags r:id="rId4"/>
            </p:custDataLst>
          </p:nvPr>
        </p:nvSpPr>
        <p:spPr>
          <a:xfrm>
            <a:off x="5876925" y="3867150"/>
            <a:ext cx="76165" cy="2617230"/>
          </a:xfrm>
          <a:custGeom>
            <a:avLst/>
            <a:gdLst/>
            <a:ahLst/>
            <a:cxnLst/>
            <a:rect l="0" t="0" r="0" b="0"/>
            <a:pathLst>
              <a:path w="76165" h="2617230">
                <a:moveTo>
                  <a:pt x="9525" y="0"/>
                </a:moveTo>
                <a:lnTo>
                  <a:pt x="9525" y="0"/>
                </a:lnTo>
                <a:lnTo>
                  <a:pt x="10583" y="16267"/>
                </a:lnTo>
                <a:lnTo>
                  <a:pt x="19886" y="57423"/>
                </a:lnTo>
                <a:lnTo>
                  <a:pt x="28823" y="102034"/>
                </a:lnTo>
                <a:lnTo>
                  <a:pt x="35351" y="144885"/>
                </a:lnTo>
                <a:lnTo>
                  <a:pt x="37937" y="176577"/>
                </a:lnTo>
                <a:lnTo>
                  <a:pt x="42613" y="211829"/>
                </a:lnTo>
                <a:lnTo>
                  <a:pt x="48220" y="245840"/>
                </a:lnTo>
                <a:lnTo>
                  <a:pt x="53181" y="279654"/>
                </a:lnTo>
                <a:lnTo>
                  <a:pt x="55386" y="315849"/>
                </a:lnTo>
                <a:lnTo>
                  <a:pt x="59188" y="353102"/>
                </a:lnTo>
                <a:lnTo>
                  <a:pt x="63347" y="390827"/>
                </a:lnTo>
                <a:lnTo>
                  <a:pt x="65196" y="428759"/>
                </a:lnTo>
                <a:lnTo>
                  <a:pt x="66018" y="469607"/>
                </a:lnTo>
                <a:lnTo>
                  <a:pt x="67441" y="511397"/>
                </a:lnTo>
                <a:lnTo>
                  <a:pt x="71601" y="551138"/>
                </a:lnTo>
                <a:lnTo>
                  <a:pt x="74156" y="595611"/>
                </a:lnTo>
                <a:lnTo>
                  <a:pt x="75292" y="642541"/>
                </a:lnTo>
                <a:lnTo>
                  <a:pt x="75796" y="688093"/>
                </a:lnTo>
                <a:lnTo>
                  <a:pt x="76021" y="733033"/>
                </a:lnTo>
                <a:lnTo>
                  <a:pt x="76121" y="778759"/>
                </a:lnTo>
                <a:lnTo>
                  <a:pt x="76146" y="802806"/>
                </a:lnTo>
                <a:lnTo>
                  <a:pt x="76164" y="827303"/>
                </a:lnTo>
                <a:lnTo>
                  <a:pt x="75118" y="852103"/>
                </a:lnTo>
                <a:lnTo>
                  <a:pt x="73362" y="877102"/>
                </a:lnTo>
                <a:lnTo>
                  <a:pt x="71132" y="902234"/>
                </a:lnTo>
                <a:lnTo>
                  <a:pt x="69647" y="927456"/>
                </a:lnTo>
                <a:lnTo>
                  <a:pt x="68656" y="952738"/>
                </a:lnTo>
                <a:lnTo>
                  <a:pt x="67996" y="978058"/>
                </a:lnTo>
                <a:lnTo>
                  <a:pt x="67556" y="1003405"/>
                </a:lnTo>
                <a:lnTo>
                  <a:pt x="67261" y="1028770"/>
                </a:lnTo>
                <a:lnTo>
                  <a:pt x="67066" y="1054147"/>
                </a:lnTo>
                <a:lnTo>
                  <a:pt x="66936" y="1079531"/>
                </a:lnTo>
                <a:lnTo>
                  <a:pt x="66850" y="1104921"/>
                </a:lnTo>
                <a:lnTo>
                  <a:pt x="66791" y="1130314"/>
                </a:lnTo>
                <a:lnTo>
                  <a:pt x="66753" y="1157826"/>
                </a:lnTo>
                <a:lnTo>
                  <a:pt x="66727" y="1186751"/>
                </a:lnTo>
                <a:lnTo>
                  <a:pt x="66709" y="1216617"/>
                </a:lnTo>
                <a:lnTo>
                  <a:pt x="66698" y="1246054"/>
                </a:lnTo>
                <a:lnTo>
                  <a:pt x="66691" y="1275202"/>
                </a:lnTo>
                <a:lnTo>
                  <a:pt x="66685" y="1304160"/>
                </a:lnTo>
                <a:lnTo>
                  <a:pt x="66682" y="1331932"/>
                </a:lnTo>
                <a:lnTo>
                  <a:pt x="66680" y="1358913"/>
                </a:lnTo>
                <a:lnTo>
                  <a:pt x="66678" y="1385367"/>
                </a:lnTo>
                <a:lnTo>
                  <a:pt x="66677" y="1411469"/>
                </a:lnTo>
                <a:lnTo>
                  <a:pt x="66676" y="1437337"/>
                </a:lnTo>
                <a:lnTo>
                  <a:pt x="66675" y="1463050"/>
                </a:lnTo>
                <a:lnTo>
                  <a:pt x="66675" y="1489717"/>
                </a:lnTo>
                <a:lnTo>
                  <a:pt x="66675" y="1517019"/>
                </a:lnTo>
                <a:lnTo>
                  <a:pt x="66675" y="1544746"/>
                </a:lnTo>
                <a:lnTo>
                  <a:pt x="66675" y="1571698"/>
                </a:lnTo>
                <a:lnTo>
                  <a:pt x="66675" y="1598132"/>
                </a:lnTo>
                <a:lnTo>
                  <a:pt x="66675" y="1624221"/>
                </a:lnTo>
                <a:lnTo>
                  <a:pt x="66675" y="1650081"/>
                </a:lnTo>
                <a:lnTo>
                  <a:pt x="66675" y="1675788"/>
                </a:lnTo>
                <a:lnTo>
                  <a:pt x="66675" y="1701392"/>
                </a:lnTo>
                <a:lnTo>
                  <a:pt x="67733" y="1726928"/>
                </a:lnTo>
                <a:lnTo>
                  <a:pt x="69497" y="1752419"/>
                </a:lnTo>
                <a:lnTo>
                  <a:pt x="71731" y="1777879"/>
                </a:lnTo>
                <a:lnTo>
                  <a:pt x="72163" y="1802261"/>
                </a:lnTo>
                <a:lnTo>
                  <a:pt x="69819" y="1849107"/>
                </a:lnTo>
                <a:lnTo>
                  <a:pt x="68072" y="1894622"/>
                </a:lnTo>
                <a:lnTo>
                  <a:pt x="67296" y="1940604"/>
                </a:lnTo>
                <a:lnTo>
                  <a:pt x="67089" y="1964719"/>
                </a:lnTo>
                <a:lnTo>
                  <a:pt x="66859" y="2011975"/>
                </a:lnTo>
                <a:lnTo>
                  <a:pt x="66757" y="2054145"/>
                </a:lnTo>
                <a:lnTo>
                  <a:pt x="66711" y="2096875"/>
                </a:lnTo>
                <a:lnTo>
                  <a:pt x="65633" y="2139503"/>
                </a:lnTo>
                <a:lnTo>
                  <a:pt x="61626" y="2179615"/>
                </a:lnTo>
                <a:lnTo>
                  <a:pt x="59139" y="2215787"/>
                </a:lnTo>
                <a:lnTo>
                  <a:pt x="56975" y="2249503"/>
                </a:lnTo>
                <a:lnTo>
                  <a:pt x="52487" y="2282126"/>
                </a:lnTo>
                <a:lnTo>
                  <a:pt x="49785" y="2314265"/>
                </a:lnTo>
                <a:lnTo>
                  <a:pt x="47527" y="2346187"/>
                </a:lnTo>
                <a:lnTo>
                  <a:pt x="40305" y="2391792"/>
                </a:lnTo>
                <a:lnTo>
                  <a:pt x="32520" y="2427413"/>
                </a:lnTo>
                <a:lnTo>
                  <a:pt x="29354" y="2474016"/>
                </a:lnTo>
                <a:lnTo>
                  <a:pt x="23672" y="2519166"/>
                </a:lnTo>
                <a:lnTo>
                  <a:pt x="18905" y="2560188"/>
                </a:lnTo>
                <a:lnTo>
                  <a:pt x="10969" y="2606576"/>
                </a:lnTo>
                <a:lnTo>
                  <a:pt x="9430" y="2612959"/>
                </a:lnTo>
                <a:lnTo>
                  <a:pt x="7345" y="2616156"/>
                </a:lnTo>
                <a:lnTo>
                  <a:pt x="4896" y="2617229"/>
                </a:lnTo>
                <a:lnTo>
                  <a:pt x="3265" y="2616886"/>
                </a:lnTo>
                <a:lnTo>
                  <a:pt x="0" y="260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20"/>
          <p:cNvGrpSpPr/>
          <p:nvPr/>
        </p:nvGrpSpPr>
        <p:grpSpPr>
          <a:xfrm>
            <a:off x="1758474" y="3657634"/>
            <a:ext cx="275735" cy="321485"/>
            <a:chOff x="1758474" y="3657634"/>
            <a:chExt cx="275735" cy="321485"/>
          </a:xfrm>
        </p:grpSpPr>
        <p:sp>
          <p:nvSpPr>
            <p:cNvPr id="118" name="SMARTInkShape-103"/>
            <p:cNvSpPr/>
            <p:nvPr>
              <p:custDataLst>
                <p:tags r:id="rId76"/>
              </p:custDataLst>
            </p:nvPr>
          </p:nvSpPr>
          <p:spPr>
            <a:xfrm>
              <a:off x="1758474" y="3657634"/>
              <a:ext cx="121448" cy="321485"/>
            </a:xfrm>
            <a:custGeom>
              <a:avLst/>
              <a:gdLst/>
              <a:ahLst/>
              <a:cxnLst/>
              <a:rect l="0" t="0" r="0" b="0"/>
              <a:pathLst>
                <a:path w="121448" h="321485">
                  <a:moveTo>
                    <a:pt x="89376" y="9491"/>
                  </a:moveTo>
                  <a:lnTo>
                    <a:pt x="89376" y="9491"/>
                  </a:lnTo>
                  <a:lnTo>
                    <a:pt x="84320" y="4434"/>
                  </a:lnTo>
                  <a:lnTo>
                    <a:pt x="76193" y="1952"/>
                  </a:lnTo>
                  <a:lnTo>
                    <a:pt x="31543" y="18"/>
                  </a:lnTo>
                  <a:lnTo>
                    <a:pt x="25420" y="0"/>
                  </a:lnTo>
                  <a:lnTo>
                    <a:pt x="20280" y="2106"/>
                  </a:lnTo>
                  <a:lnTo>
                    <a:pt x="11747" y="10089"/>
                  </a:lnTo>
                  <a:lnTo>
                    <a:pt x="993" y="26484"/>
                  </a:lnTo>
                  <a:lnTo>
                    <a:pt x="0" y="41385"/>
                  </a:lnTo>
                  <a:lnTo>
                    <a:pt x="4145" y="58591"/>
                  </a:lnTo>
                  <a:lnTo>
                    <a:pt x="24053" y="92686"/>
                  </a:lnTo>
                  <a:lnTo>
                    <a:pt x="70375" y="134462"/>
                  </a:lnTo>
                  <a:lnTo>
                    <a:pt x="108679" y="176821"/>
                  </a:lnTo>
                  <a:lnTo>
                    <a:pt x="120260" y="206649"/>
                  </a:lnTo>
                  <a:lnTo>
                    <a:pt x="121447" y="221647"/>
                  </a:lnTo>
                  <a:lnTo>
                    <a:pt x="116295" y="257680"/>
                  </a:lnTo>
                  <a:lnTo>
                    <a:pt x="100142" y="282373"/>
                  </a:lnTo>
                  <a:lnTo>
                    <a:pt x="68548" y="315946"/>
                  </a:lnTo>
                  <a:lnTo>
                    <a:pt x="61422" y="320318"/>
                  </a:lnTo>
                  <a:lnTo>
                    <a:pt x="58040" y="321484"/>
                  </a:lnTo>
                  <a:lnTo>
                    <a:pt x="54727" y="321203"/>
                  </a:lnTo>
                  <a:lnTo>
                    <a:pt x="48224" y="318069"/>
                  </a:lnTo>
                  <a:lnTo>
                    <a:pt x="47124" y="314693"/>
                  </a:lnTo>
                  <a:lnTo>
                    <a:pt x="48725" y="305297"/>
                  </a:lnTo>
                  <a:lnTo>
                    <a:pt x="64923" y="283077"/>
                  </a:lnTo>
                  <a:lnTo>
                    <a:pt x="79851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4"/>
            <p:cNvSpPr/>
            <p:nvPr>
              <p:custDataLst>
                <p:tags r:id="rId77"/>
              </p:custDataLst>
            </p:nvPr>
          </p:nvSpPr>
          <p:spPr>
            <a:xfrm>
              <a:off x="1940100" y="3819525"/>
              <a:ext cx="94109" cy="117945"/>
            </a:xfrm>
            <a:custGeom>
              <a:avLst/>
              <a:gdLst/>
              <a:ahLst/>
              <a:cxnLst/>
              <a:rect l="0" t="0" r="0" b="0"/>
              <a:pathLst>
                <a:path w="94109" h="117945">
                  <a:moveTo>
                    <a:pt x="79200" y="0"/>
                  </a:moveTo>
                  <a:lnTo>
                    <a:pt x="79200" y="0"/>
                  </a:lnTo>
                  <a:lnTo>
                    <a:pt x="74144" y="0"/>
                  </a:lnTo>
                  <a:lnTo>
                    <a:pt x="54291" y="8663"/>
                  </a:lnTo>
                  <a:lnTo>
                    <a:pt x="38496" y="18314"/>
                  </a:lnTo>
                  <a:lnTo>
                    <a:pt x="26537" y="32481"/>
                  </a:lnTo>
                  <a:lnTo>
                    <a:pt x="88" y="74020"/>
                  </a:lnTo>
                  <a:lnTo>
                    <a:pt x="0" y="80039"/>
                  </a:lnTo>
                  <a:lnTo>
                    <a:pt x="5547" y="92370"/>
                  </a:lnTo>
                  <a:lnTo>
                    <a:pt x="15068" y="102084"/>
                  </a:lnTo>
                  <a:lnTo>
                    <a:pt x="38427" y="116944"/>
                  </a:lnTo>
                  <a:lnTo>
                    <a:pt x="53670" y="117944"/>
                  </a:lnTo>
                  <a:lnTo>
                    <a:pt x="69970" y="113803"/>
                  </a:lnTo>
                  <a:lnTo>
                    <a:pt x="84270" y="104907"/>
                  </a:lnTo>
                  <a:lnTo>
                    <a:pt x="88930" y="98513"/>
                  </a:lnTo>
                  <a:lnTo>
                    <a:pt x="94108" y="82942"/>
                  </a:lnTo>
                  <a:lnTo>
                    <a:pt x="90765" y="65438"/>
                  </a:lnTo>
                  <a:lnTo>
                    <a:pt x="76982" y="40556"/>
                  </a:lnTo>
                  <a:lnTo>
                    <a:pt x="59493" y="22600"/>
                  </a:lnTo>
                  <a:lnTo>
                    <a:pt x="41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1"/>
          <p:cNvGrpSpPr/>
          <p:nvPr/>
        </p:nvGrpSpPr>
        <p:grpSpPr>
          <a:xfrm>
            <a:off x="1666875" y="3536151"/>
            <a:ext cx="1466851" cy="692950"/>
            <a:chOff x="1666875" y="3536151"/>
            <a:chExt cx="1466851" cy="692950"/>
          </a:xfrm>
        </p:grpSpPr>
        <p:sp>
          <p:nvSpPr>
            <p:cNvPr id="121" name="SMARTInkShape-105"/>
            <p:cNvSpPr/>
            <p:nvPr>
              <p:custDataLst>
                <p:tags r:id="rId71"/>
              </p:custDataLst>
            </p:nvPr>
          </p:nvSpPr>
          <p:spPr>
            <a:xfrm>
              <a:off x="2610417" y="3536151"/>
              <a:ext cx="132784" cy="451201"/>
            </a:xfrm>
            <a:custGeom>
              <a:avLst/>
              <a:gdLst/>
              <a:ahLst/>
              <a:cxnLst/>
              <a:rect l="0" t="0" r="0" b="0"/>
              <a:pathLst>
                <a:path w="132784" h="451201">
                  <a:moveTo>
                    <a:pt x="132783" y="54774"/>
                  </a:moveTo>
                  <a:lnTo>
                    <a:pt x="132783" y="54774"/>
                  </a:lnTo>
                  <a:lnTo>
                    <a:pt x="132783" y="49717"/>
                  </a:lnTo>
                  <a:lnTo>
                    <a:pt x="127727" y="36460"/>
                  </a:lnTo>
                  <a:lnTo>
                    <a:pt x="102192" y="5642"/>
                  </a:lnTo>
                  <a:lnTo>
                    <a:pt x="95198" y="1187"/>
                  </a:lnTo>
                  <a:lnTo>
                    <a:pt x="91851" y="0"/>
                  </a:lnTo>
                  <a:lnTo>
                    <a:pt x="88562" y="1324"/>
                  </a:lnTo>
                  <a:lnTo>
                    <a:pt x="82085" y="8441"/>
                  </a:lnTo>
                  <a:lnTo>
                    <a:pt x="70361" y="35745"/>
                  </a:lnTo>
                  <a:lnTo>
                    <a:pt x="66948" y="59168"/>
                  </a:lnTo>
                  <a:lnTo>
                    <a:pt x="66274" y="103855"/>
                  </a:lnTo>
                  <a:lnTo>
                    <a:pt x="66141" y="145060"/>
                  </a:lnTo>
                  <a:lnTo>
                    <a:pt x="66117" y="189122"/>
                  </a:lnTo>
                  <a:lnTo>
                    <a:pt x="66111" y="225814"/>
                  </a:lnTo>
                  <a:lnTo>
                    <a:pt x="66109" y="270317"/>
                  </a:lnTo>
                  <a:lnTo>
                    <a:pt x="66108" y="305088"/>
                  </a:lnTo>
                  <a:lnTo>
                    <a:pt x="65050" y="351908"/>
                  </a:lnTo>
                  <a:lnTo>
                    <a:pt x="58504" y="392698"/>
                  </a:lnTo>
                  <a:lnTo>
                    <a:pt x="48803" y="428890"/>
                  </a:lnTo>
                  <a:lnTo>
                    <a:pt x="38661" y="442592"/>
                  </a:lnTo>
                  <a:lnTo>
                    <a:pt x="29920" y="449388"/>
                  </a:lnTo>
                  <a:lnTo>
                    <a:pt x="26108" y="451200"/>
                  </a:lnTo>
                  <a:lnTo>
                    <a:pt x="22508" y="449233"/>
                  </a:lnTo>
                  <a:lnTo>
                    <a:pt x="5895" y="419790"/>
                  </a:lnTo>
                  <a:lnTo>
                    <a:pt x="1348" y="400816"/>
                  </a:lnTo>
                  <a:lnTo>
                    <a:pt x="0" y="381789"/>
                  </a:lnTo>
                  <a:lnTo>
                    <a:pt x="2507" y="371917"/>
                  </a:lnTo>
                  <a:lnTo>
                    <a:pt x="4658" y="367803"/>
                  </a:lnTo>
                  <a:lnTo>
                    <a:pt x="12692" y="360409"/>
                  </a:lnTo>
                  <a:lnTo>
                    <a:pt x="56771" y="337398"/>
                  </a:lnTo>
                  <a:lnTo>
                    <a:pt x="95962" y="329020"/>
                  </a:lnTo>
                  <a:lnTo>
                    <a:pt x="123258" y="32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/>
            <p:cNvSpPr/>
            <p:nvPr>
              <p:custDataLst>
                <p:tags r:id="rId72"/>
              </p:custDataLst>
            </p:nvPr>
          </p:nvSpPr>
          <p:spPr>
            <a:xfrm>
              <a:off x="2765542" y="3811717"/>
              <a:ext cx="130059" cy="123071"/>
            </a:xfrm>
            <a:custGeom>
              <a:avLst/>
              <a:gdLst/>
              <a:ahLst/>
              <a:cxnLst/>
              <a:rect l="0" t="0" r="0" b="0"/>
              <a:pathLst>
                <a:path w="130059" h="123071">
                  <a:moveTo>
                    <a:pt x="101483" y="17333"/>
                  </a:moveTo>
                  <a:lnTo>
                    <a:pt x="101483" y="17333"/>
                  </a:lnTo>
                  <a:lnTo>
                    <a:pt x="96427" y="12276"/>
                  </a:lnTo>
                  <a:lnTo>
                    <a:pt x="59568" y="858"/>
                  </a:lnTo>
                  <a:lnTo>
                    <a:pt x="54490" y="0"/>
                  </a:lnTo>
                  <a:lnTo>
                    <a:pt x="43203" y="1868"/>
                  </a:lnTo>
                  <a:lnTo>
                    <a:pt x="27770" y="8870"/>
                  </a:lnTo>
                  <a:lnTo>
                    <a:pt x="8018" y="25774"/>
                  </a:lnTo>
                  <a:lnTo>
                    <a:pt x="1735" y="42957"/>
                  </a:lnTo>
                  <a:lnTo>
                    <a:pt x="0" y="62588"/>
                  </a:lnTo>
                  <a:lnTo>
                    <a:pt x="4974" y="85540"/>
                  </a:lnTo>
                  <a:lnTo>
                    <a:pt x="19186" y="118717"/>
                  </a:lnTo>
                  <a:lnTo>
                    <a:pt x="23334" y="121964"/>
                  </a:lnTo>
                  <a:lnTo>
                    <a:pt x="28217" y="123070"/>
                  </a:lnTo>
                  <a:lnTo>
                    <a:pt x="33589" y="122749"/>
                  </a:lnTo>
                  <a:lnTo>
                    <a:pt x="37170" y="120419"/>
                  </a:lnTo>
                  <a:lnTo>
                    <a:pt x="39558" y="116749"/>
                  </a:lnTo>
                  <a:lnTo>
                    <a:pt x="43269" y="108084"/>
                  </a:lnTo>
                  <a:lnTo>
                    <a:pt x="57311" y="80489"/>
                  </a:lnTo>
                  <a:lnTo>
                    <a:pt x="71426" y="39827"/>
                  </a:lnTo>
                  <a:lnTo>
                    <a:pt x="72978" y="39738"/>
                  </a:lnTo>
                  <a:lnTo>
                    <a:pt x="77525" y="42460"/>
                  </a:lnTo>
                  <a:lnTo>
                    <a:pt x="105997" y="67440"/>
                  </a:lnTo>
                  <a:lnTo>
                    <a:pt x="130058" y="7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"/>
            <p:cNvSpPr/>
            <p:nvPr>
              <p:custDataLst>
                <p:tags r:id="rId73"/>
              </p:custDataLst>
            </p:nvPr>
          </p:nvSpPr>
          <p:spPr>
            <a:xfrm>
              <a:off x="2943225" y="3790950"/>
              <a:ext cx="190501" cy="146044"/>
            </a:xfrm>
            <a:custGeom>
              <a:avLst/>
              <a:gdLst/>
              <a:ahLst/>
              <a:cxnLst/>
              <a:rect l="0" t="0" r="0" b="0"/>
              <a:pathLst>
                <a:path w="190501" h="146044">
                  <a:moveTo>
                    <a:pt x="0" y="28575"/>
                  </a:moveTo>
                  <a:lnTo>
                    <a:pt x="0" y="28575"/>
                  </a:lnTo>
                  <a:lnTo>
                    <a:pt x="0" y="11242"/>
                  </a:lnTo>
                  <a:lnTo>
                    <a:pt x="20722" y="20112"/>
                  </a:lnTo>
                  <a:lnTo>
                    <a:pt x="38596" y="31712"/>
                  </a:lnTo>
                  <a:lnTo>
                    <a:pt x="54475" y="48554"/>
                  </a:lnTo>
                  <a:lnTo>
                    <a:pt x="69322" y="73208"/>
                  </a:lnTo>
                  <a:lnTo>
                    <a:pt x="70321" y="88629"/>
                  </a:lnTo>
                  <a:lnTo>
                    <a:pt x="64173" y="125230"/>
                  </a:lnTo>
                  <a:lnTo>
                    <a:pt x="61832" y="131111"/>
                  </a:lnTo>
                  <a:lnTo>
                    <a:pt x="53586" y="140469"/>
                  </a:lnTo>
                  <a:lnTo>
                    <a:pt x="44983" y="146039"/>
                  </a:lnTo>
                  <a:lnTo>
                    <a:pt x="42689" y="146043"/>
                  </a:lnTo>
                  <a:lnTo>
                    <a:pt x="41159" y="144987"/>
                  </a:lnTo>
                  <a:lnTo>
                    <a:pt x="39006" y="128331"/>
                  </a:lnTo>
                  <a:lnTo>
                    <a:pt x="48481" y="98232"/>
                  </a:lnTo>
                  <a:lnTo>
                    <a:pt x="72014" y="60273"/>
                  </a:lnTo>
                  <a:lnTo>
                    <a:pt x="89156" y="40546"/>
                  </a:lnTo>
                  <a:lnTo>
                    <a:pt x="131750" y="8972"/>
                  </a:lnTo>
                  <a:lnTo>
                    <a:pt x="149220" y="398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/>
            <p:cNvSpPr/>
            <p:nvPr>
              <p:custDataLst>
                <p:tags r:id="rId74"/>
              </p:custDataLst>
            </p:nvPr>
          </p:nvSpPr>
          <p:spPr>
            <a:xfrm>
              <a:off x="1666875" y="4029075"/>
              <a:ext cx="1419226" cy="57151"/>
            </a:xfrm>
            <a:custGeom>
              <a:avLst/>
              <a:gdLst/>
              <a:ahLst/>
              <a:cxnLst/>
              <a:rect l="0" t="0" r="0" b="0"/>
              <a:pathLst>
                <a:path w="1419226" h="57151">
                  <a:moveTo>
                    <a:pt x="0" y="57150"/>
                  </a:moveTo>
                  <a:lnTo>
                    <a:pt x="0" y="57150"/>
                  </a:lnTo>
                  <a:lnTo>
                    <a:pt x="45665" y="57150"/>
                  </a:lnTo>
                  <a:lnTo>
                    <a:pt x="92981" y="57150"/>
                  </a:lnTo>
                  <a:lnTo>
                    <a:pt x="128209" y="57150"/>
                  </a:lnTo>
                  <a:lnTo>
                    <a:pt x="170515" y="57150"/>
                  </a:lnTo>
                  <a:lnTo>
                    <a:pt x="216564" y="57150"/>
                  </a:lnTo>
                  <a:lnTo>
                    <a:pt x="250767" y="54328"/>
                  </a:lnTo>
                  <a:lnTo>
                    <a:pt x="288194" y="50604"/>
                  </a:lnTo>
                  <a:lnTo>
                    <a:pt x="329522" y="48949"/>
                  </a:lnTo>
                  <a:lnTo>
                    <a:pt x="375407" y="48214"/>
                  </a:lnTo>
                  <a:lnTo>
                    <a:pt x="399496" y="48018"/>
                  </a:lnTo>
                  <a:lnTo>
                    <a:pt x="424023" y="46829"/>
                  </a:lnTo>
                  <a:lnTo>
                    <a:pt x="448840" y="44977"/>
                  </a:lnTo>
                  <a:lnTo>
                    <a:pt x="473852" y="42685"/>
                  </a:lnTo>
                  <a:lnTo>
                    <a:pt x="500051" y="41156"/>
                  </a:lnTo>
                  <a:lnTo>
                    <a:pt x="527042" y="40137"/>
                  </a:lnTo>
                  <a:lnTo>
                    <a:pt x="554561" y="39458"/>
                  </a:lnTo>
                  <a:lnTo>
                    <a:pt x="582433" y="39006"/>
                  </a:lnTo>
                  <a:lnTo>
                    <a:pt x="610539" y="38704"/>
                  </a:lnTo>
                  <a:lnTo>
                    <a:pt x="638801" y="38503"/>
                  </a:lnTo>
                  <a:lnTo>
                    <a:pt x="668225" y="37310"/>
                  </a:lnTo>
                  <a:lnTo>
                    <a:pt x="698425" y="35457"/>
                  </a:lnTo>
                  <a:lnTo>
                    <a:pt x="729142" y="33163"/>
                  </a:lnTo>
                  <a:lnTo>
                    <a:pt x="759145" y="31633"/>
                  </a:lnTo>
                  <a:lnTo>
                    <a:pt x="788672" y="30614"/>
                  </a:lnTo>
                  <a:lnTo>
                    <a:pt x="817881" y="29934"/>
                  </a:lnTo>
                  <a:lnTo>
                    <a:pt x="846879" y="29481"/>
                  </a:lnTo>
                  <a:lnTo>
                    <a:pt x="875736" y="29179"/>
                  </a:lnTo>
                  <a:lnTo>
                    <a:pt x="904499" y="28978"/>
                  </a:lnTo>
                  <a:lnTo>
                    <a:pt x="933199" y="28843"/>
                  </a:lnTo>
                  <a:lnTo>
                    <a:pt x="961858" y="28754"/>
                  </a:lnTo>
                  <a:lnTo>
                    <a:pt x="990489" y="28694"/>
                  </a:lnTo>
                  <a:lnTo>
                    <a:pt x="1018042" y="27596"/>
                  </a:lnTo>
                  <a:lnTo>
                    <a:pt x="1044878" y="25806"/>
                  </a:lnTo>
                  <a:lnTo>
                    <a:pt x="1071235" y="23554"/>
                  </a:lnTo>
                  <a:lnTo>
                    <a:pt x="1096215" y="22052"/>
                  </a:lnTo>
                  <a:lnTo>
                    <a:pt x="1143726" y="20384"/>
                  </a:lnTo>
                  <a:lnTo>
                    <a:pt x="1186714" y="19643"/>
                  </a:lnTo>
                  <a:lnTo>
                    <a:pt x="1226987" y="19314"/>
                  </a:lnTo>
                  <a:lnTo>
                    <a:pt x="1266053" y="19167"/>
                  </a:lnTo>
                  <a:lnTo>
                    <a:pt x="1313633" y="14028"/>
                  </a:lnTo>
                  <a:lnTo>
                    <a:pt x="1346895" y="11526"/>
                  </a:lnTo>
                  <a:lnTo>
                    <a:pt x="1419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9"/>
            <p:cNvSpPr/>
            <p:nvPr>
              <p:custDataLst>
                <p:tags r:id="rId75"/>
              </p:custDataLst>
            </p:nvPr>
          </p:nvSpPr>
          <p:spPr>
            <a:xfrm>
              <a:off x="1762125" y="4133850"/>
              <a:ext cx="1123951" cy="95251"/>
            </a:xfrm>
            <a:custGeom>
              <a:avLst/>
              <a:gdLst/>
              <a:ahLst/>
              <a:cxnLst/>
              <a:rect l="0" t="0" r="0" b="0"/>
              <a:pathLst>
                <a:path w="1123951" h="95251">
                  <a:moveTo>
                    <a:pt x="0" y="95250"/>
                  </a:moveTo>
                  <a:lnTo>
                    <a:pt x="0" y="95250"/>
                  </a:lnTo>
                  <a:lnTo>
                    <a:pt x="44547" y="88704"/>
                  </a:lnTo>
                  <a:lnTo>
                    <a:pt x="87939" y="86314"/>
                  </a:lnTo>
                  <a:lnTo>
                    <a:pt x="124481" y="83077"/>
                  </a:lnTo>
                  <a:lnTo>
                    <a:pt x="167764" y="75416"/>
                  </a:lnTo>
                  <a:lnTo>
                    <a:pt x="202620" y="70560"/>
                  </a:lnTo>
                  <a:lnTo>
                    <a:pt x="239278" y="68402"/>
                  </a:lnTo>
                  <a:lnTo>
                    <a:pt x="279560" y="64620"/>
                  </a:lnTo>
                  <a:lnTo>
                    <a:pt x="322157" y="59412"/>
                  </a:lnTo>
                  <a:lnTo>
                    <a:pt x="365784" y="53569"/>
                  </a:lnTo>
                  <a:lnTo>
                    <a:pt x="412690" y="47445"/>
                  </a:lnTo>
                  <a:lnTo>
                    <a:pt x="437052" y="44330"/>
                  </a:lnTo>
                  <a:lnTo>
                    <a:pt x="461759" y="41195"/>
                  </a:lnTo>
                  <a:lnTo>
                    <a:pt x="486698" y="38047"/>
                  </a:lnTo>
                  <a:lnTo>
                    <a:pt x="511790" y="34889"/>
                  </a:lnTo>
                  <a:lnTo>
                    <a:pt x="536985" y="32784"/>
                  </a:lnTo>
                  <a:lnTo>
                    <a:pt x="562248" y="31381"/>
                  </a:lnTo>
                  <a:lnTo>
                    <a:pt x="587557" y="30446"/>
                  </a:lnTo>
                  <a:lnTo>
                    <a:pt x="613955" y="28764"/>
                  </a:lnTo>
                  <a:lnTo>
                    <a:pt x="641078" y="26584"/>
                  </a:lnTo>
                  <a:lnTo>
                    <a:pt x="668686" y="24073"/>
                  </a:lnTo>
                  <a:lnTo>
                    <a:pt x="695557" y="22399"/>
                  </a:lnTo>
                  <a:lnTo>
                    <a:pt x="721938" y="21282"/>
                  </a:lnTo>
                  <a:lnTo>
                    <a:pt x="747992" y="20538"/>
                  </a:lnTo>
                  <a:lnTo>
                    <a:pt x="772770" y="20042"/>
                  </a:lnTo>
                  <a:lnTo>
                    <a:pt x="820056" y="19491"/>
                  </a:lnTo>
                  <a:lnTo>
                    <a:pt x="865767" y="16424"/>
                  </a:lnTo>
                  <a:lnTo>
                    <a:pt x="910777" y="12591"/>
                  </a:lnTo>
                  <a:lnTo>
                    <a:pt x="955476" y="10888"/>
                  </a:lnTo>
                  <a:lnTo>
                    <a:pt x="994392" y="10131"/>
                  </a:lnTo>
                  <a:lnTo>
                    <a:pt x="1029327" y="9794"/>
                  </a:lnTo>
                  <a:lnTo>
                    <a:pt x="1076628" y="8546"/>
                  </a:lnTo>
                  <a:lnTo>
                    <a:pt x="1123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110"/>
          <p:cNvSpPr/>
          <p:nvPr>
            <p:custDataLst>
              <p:tags r:id="rId5"/>
            </p:custDataLst>
          </p:nvPr>
        </p:nvSpPr>
        <p:spPr>
          <a:xfrm>
            <a:off x="1021380" y="4458906"/>
            <a:ext cx="274021" cy="286668"/>
          </a:xfrm>
          <a:custGeom>
            <a:avLst/>
            <a:gdLst/>
            <a:ahLst/>
            <a:cxnLst/>
            <a:rect l="0" t="0" r="0" b="0"/>
            <a:pathLst>
              <a:path w="274021" h="286668">
                <a:moveTo>
                  <a:pt x="121620" y="55944"/>
                </a:moveTo>
                <a:lnTo>
                  <a:pt x="121620" y="55944"/>
                </a:lnTo>
                <a:lnTo>
                  <a:pt x="96110" y="31492"/>
                </a:lnTo>
                <a:lnTo>
                  <a:pt x="89821" y="29201"/>
                </a:lnTo>
                <a:lnTo>
                  <a:pt x="80676" y="33828"/>
                </a:lnTo>
                <a:lnTo>
                  <a:pt x="38904" y="72197"/>
                </a:lnTo>
                <a:lnTo>
                  <a:pt x="31940" y="84687"/>
                </a:lnTo>
                <a:lnTo>
                  <a:pt x="17357" y="120065"/>
                </a:lnTo>
                <a:lnTo>
                  <a:pt x="5237" y="160550"/>
                </a:lnTo>
                <a:lnTo>
                  <a:pt x="0" y="201004"/>
                </a:lnTo>
                <a:lnTo>
                  <a:pt x="5835" y="244994"/>
                </a:lnTo>
                <a:lnTo>
                  <a:pt x="11246" y="264850"/>
                </a:lnTo>
                <a:lnTo>
                  <a:pt x="16287" y="272472"/>
                </a:lnTo>
                <a:lnTo>
                  <a:pt x="30355" y="283765"/>
                </a:lnTo>
                <a:lnTo>
                  <a:pt x="47191" y="286667"/>
                </a:lnTo>
                <a:lnTo>
                  <a:pt x="66316" y="283371"/>
                </a:lnTo>
                <a:lnTo>
                  <a:pt x="88926" y="274850"/>
                </a:lnTo>
                <a:lnTo>
                  <a:pt x="107442" y="261186"/>
                </a:lnTo>
                <a:lnTo>
                  <a:pt x="154503" y="213610"/>
                </a:lnTo>
                <a:lnTo>
                  <a:pt x="164810" y="201160"/>
                </a:lnTo>
                <a:lnTo>
                  <a:pt x="185851" y="161495"/>
                </a:lnTo>
                <a:lnTo>
                  <a:pt x="194274" y="135196"/>
                </a:lnTo>
                <a:lnTo>
                  <a:pt x="195185" y="118684"/>
                </a:lnTo>
                <a:lnTo>
                  <a:pt x="188690" y="85588"/>
                </a:lnTo>
                <a:lnTo>
                  <a:pt x="168069" y="42122"/>
                </a:lnTo>
                <a:lnTo>
                  <a:pt x="143613" y="12526"/>
                </a:lnTo>
                <a:lnTo>
                  <a:pt x="131042" y="4897"/>
                </a:lnTo>
                <a:lnTo>
                  <a:pt x="109242" y="602"/>
                </a:lnTo>
                <a:lnTo>
                  <a:pt x="100668" y="0"/>
                </a:lnTo>
                <a:lnTo>
                  <a:pt x="82675" y="4975"/>
                </a:lnTo>
                <a:lnTo>
                  <a:pt x="65153" y="15299"/>
                </a:lnTo>
                <a:lnTo>
                  <a:pt x="44446" y="38962"/>
                </a:lnTo>
                <a:lnTo>
                  <a:pt x="30254" y="69758"/>
                </a:lnTo>
                <a:lnTo>
                  <a:pt x="27137" y="101829"/>
                </a:lnTo>
                <a:lnTo>
                  <a:pt x="31654" y="126572"/>
                </a:lnTo>
                <a:lnTo>
                  <a:pt x="36243" y="132663"/>
                </a:lnTo>
                <a:lnTo>
                  <a:pt x="55753" y="145233"/>
                </a:lnTo>
                <a:lnTo>
                  <a:pt x="65182" y="148544"/>
                </a:lnTo>
                <a:lnTo>
                  <a:pt x="109563" y="150845"/>
                </a:lnTo>
                <a:lnTo>
                  <a:pt x="137428" y="148922"/>
                </a:lnTo>
                <a:lnTo>
                  <a:pt x="180749" y="136998"/>
                </a:lnTo>
                <a:lnTo>
                  <a:pt x="216751" y="126291"/>
                </a:lnTo>
                <a:lnTo>
                  <a:pt x="274020" y="113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23"/>
          <p:cNvGrpSpPr/>
          <p:nvPr/>
        </p:nvGrpSpPr>
        <p:grpSpPr>
          <a:xfrm>
            <a:off x="1591999" y="4495800"/>
            <a:ext cx="179652" cy="228601"/>
            <a:chOff x="1591999" y="4495800"/>
            <a:chExt cx="179652" cy="228601"/>
          </a:xfrm>
        </p:grpSpPr>
        <p:sp>
          <p:nvSpPr>
            <p:cNvPr id="128" name="SMARTInkShape-111"/>
            <p:cNvSpPr/>
            <p:nvPr>
              <p:custDataLst>
                <p:tags r:id="rId68"/>
              </p:custDataLst>
            </p:nvPr>
          </p:nvSpPr>
          <p:spPr>
            <a:xfrm>
              <a:off x="1619250" y="4629150"/>
              <a:ext cx="17335" cy="66676"/>
            </a:xfrm>
            <a:custGeom>
              <a:avLst/>
              <a:gdLst/>
              <a:ahLst/>
              <a:cxnLst/>
              <a:rect l="0" t="0" r="0" b="0"/>
              <a:pathLst>
                <a:path w="17335" h="6667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15188" y="23851"/>
                  </a:lnTo>
                  <a:lnTo>
                    <a:pt x="17334" y="3564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2"/>
            <p:cNvSpPr/>
            <p:nvPr>
              <p:custDataLst>
                <p:tags r:id="rId69"/>
              </p:custDataLst>
            </p:nvPr>
          </p:nvSpPr>
          <p:spPr>
            <a:xfrm>
              <a:off x="1719973" y="4572034"/>
              <a:ext cx="51678" cy="152367"/>
            </a:xfrm>
            <a:custGeom>
              <a:avLst/>
              <a:gdLst/>
              <a:ahLst/>
              <a:cxnLst/>
              <a:rect l="0" t="0" r="0" b="0"/>
              <a:pathLst>
                <a:path w="51678" h="152367">
                  <a:moveTo>
                    <a:pt x="51677" y="9491"/>
                  </a:moveTo>
                  <a:lnTo>
                    <a:pt x="51677" y="9491"/>
                  </a:lnTo>
                  <a:lnTo>
                    <a:pt x="46621" y="4435"/>
                  </a:lnTo>
                  <a:lnTo>
                    <a:pt x="41316" y="1952"/>
                  </a:lnTo>
                  <a:lnTo>
                    <a:pt x="11319" y="0"/>
                  </a:lnTo>
                  <a:lnTo>
                    <a:pt x="4460" y="2803"/>
                  </a:lnTo>
                  <a:lnTo>
                    <a:pt x="1149" y="5032"/>
                  </a:lnTo>
                  <a:lnTo>
                    <a:pt x="0" y="7577"/>
                  </a:lnTo>
                  <a:lnTo>
                    <a:pt x="292" y="10332"/>
                  </a:lnTo>
                  <a:lnTo>
                    <a:pt x="2381" y="17273"/>
                  </a:lnTo>
                  <a:lnTo>
                    <a:pt x="4615" y="32023"/>
                  </a:lnTo>
                  <a:lnTo>
                    <a:pt x="8888" y="39967"/>
                  </a:lnTo>
                  <a:lnTo>
                    <a:pt x="41628" y="81172"/>
                  </a:lnTo>
                  <a:lnTo>
                    <a:pt x="48700" y="103402"/>
                  </a:lnTo>
                  <a:lnTo>
                    <a:pt x="49296" y="115787"/>
                  </a:lnTo>
                  <a:lnTo>
                    <a:pt x="46032" y="124820"/>
                  </a:lnTo>
                  <a:lnTo>
                    <a:pt x="33189" y="140911"/>
                  </a:lnTo>
                  <a:lnTo>
                    <a:pt x="4052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"/>
            <p:cNvSpPr/>
            <p:nvPr>
              <p:custDataLst>
                <p:tags r:id="rId70"/>
              </p:custDataLst>
            </p:nvPr>
          </p:nvSpPr>
          <p:spPr>
            <a:xfrm>
              <a:off x="1591999" y="4495800"/>
              <a:ext cx="17727" cy="8643"/>
            </a:xfrm>
            <a:custGeom>
              <a:avLst/>
              <a:gdLst/>
              <a:ahLst/>
              <a:cxnLst/>
              <a:rect l="0" t="0" r="0" b="0"/>
              <a:pathLst>
                <a:path w="17727" h="8643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4"/>
          <p:cNvGrpSpPr/>
          <p:nvPr/>
        </p:nvGrpSpPr>
        <p:grpSpPr>
          <a:xfrm>
            <a:off x="2212186" y="4564387"/>
            <a:ext cx="673890" cy="183003"/>
            <a:chOff x="2212186" y="4564387"/>
            <a:chExt cx="673890" cy="183003"/>
          </a:xfrm>
        </p:grpSpPr>
        <p:sp>
          <p:nvSpPr>
            <p:cNvPr id="132" name="SMARTInkShape-114"/>
            <p:cNvSpPr/>
            <p:nvPr>
              <p:custDataLst>
                <p:tags r:id="rId65"/>
              </p:custDataLst>
            </p:nvPr>
          </p:nvSpPr>
          <p:spPr>
            <a:xfrm>
              <a:off x="2212186" y="4564387"/>
              <a:ext cx="80887" cy="183003"/>
            </a:xfrm>
            <a:custGeom>
              <a:avLst/>
              <a:gdLst/>
              <a:ahLst/>
              <a:cxnLst/>
              <a:rect l="0" t="0" r="0" b="0"/>
              <a:pathLst>
                <a:path w="80887" h="183003">
                  <a:moveTo>
                    <a:pt x="54764" y="55238"/>
                  </a:moveTo>
                  <a:lnTo>
                    <a:pt x="54764" y="55238"/>
                  </a:lnTo>
                  <a:lnTo>
                    <a:pt x="59820" y="50182"/>
                  </a:lnTo>
                  <a:lnTo>
                    <a:pt x="62303" y="42055"/>
                  </a:lnTo>
                  <a:lnTo>
                    <a:pt x="64173" y="14306"/>
                  </a:lnTo>
                  <a:lnTo>
                    <a:pt x="61415" y="7765"/>
                  </a:lnTo>
                  <a:lnTo>
                    <a:pt x="59198" y="4539"/>
                  </a:lnTo>
                  <a:lnTo>
                    <a:pt x="53913" y="955"/>
                  </a:lnTo>
                  <a:lnTo>
                    <a:pt x="51021" y="0"/>
                  </a:lnTo>
                  <a:lnTo>
                    <a:pt x="42165" y="1760"/>
                  </a:lnTo>
                  <a:lnTo>
                    <a:pt x="19231" y="11514"/>
                  </a:lnTo>
                  <a:lnTo>
                    <a:pt x="9691" y="23105"/>
                  </a:lnTo>
                  <a:lnTo>
                    <a:pt x="2982" y="37782"/>
                  </a:lnTo>
                  <a:lnTo>
                    <a:pt x="0" y="51360"/>
                  </a:lnTo>
                  <a:lnTo>
                    <a:pt x="1497" y="64451"/>
                  </a:lnTo>
                  <a:lnTo>
                    <a:pt x="3377" y="70905"/>
                  </a:lnTo>
                  <a:lnTo>
                    <a:pt x="13934" y="83720"/>
                  </a:lnTo>
                  <a:lnTo>
                    <a:pt x="60954" y="128258"/>
                  </a:lnTo>
                  <a:lnTo>
                    <a:pt x="75060" y="142255"/>
                  </a:lnTo>
                  <a:lnTo>
                    <a:pt x="79659" y="152474"/>
                  </a:lnTo>
                  <a:lnTo>
                    <a:pt x="80886" y="158162"/>
                  </a:lnTo>
                  <a:lnTo>
                    <a:pt x="79587" y="163012"/>
                  </a:lnTo>
                  <a:lnTo>
                    <a:pt x="72499" y="171224"/>
                  </a:lnTo>
                  <a:lnTo>
                    <a:pt x="51552" y="181797"/>
                  </a:lnTo>
                  <a:lnTo>
                    <a:pt x="45215" y="183002"/>
                  </a:lnTo>
                  <a:lnTo>
                    <a:pt x="35350" y="181519"/>
                  </a:lnTo>
                  <a:lnTo>
                    <a:pt x="16664" y="16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5"/>
            <p:cNvSpPr/>
            <p:nvPr>
              <p:custDataLst>
                <p:tags r:id="rId66"/>
              </p:custDataLst>
            </p:nvPr>
          </p:nvSpPr>
          <p:spPr>
            <a:xfrm>
              <a:off x="2358365" y="4619625"/>
              <a:ext cx="77638" cy="121347"/>
            </a:xfrm>
            <a:custGeom>
              <a:avLst/>
              <a:gdLst/>
              <a:ahLst/>
              <a:cxnLst/>
              <a:rect l="0" t="0" r="0" b="0"/>
              <a:pathLst>
                <a:path w="77638" h="121347">
                  <a:moveTo>
                    <a:pt x="51460" y="0"/>
                  </a:moveTo>
                  <a:lnTo>
                    <a:pt x="51460" y="0"/>
                  </a:lnTo>
                  <a:lnTo>
                    <a:pt x="46404" y="0"/>
                  </a:lnTo>
                  <a:lnTo>
                    <a:pt x="33146" y="5056"/>
                  </a:lnTo>
                  <a:lnTo>
                    <a:pt x="20869" y="13257"/>
                  </a:lnTo>
                  <a:lnTo>
                    <a:pt x="10528" y="32503"/>
                  </a:lnTo>
                  <a:lnTo>
                    <a:pt x="762" y="58314"/>
                  </a:lnTo>
                  <a:lnTo>
                    <a:pt x="0" y="73895"/>
                  </a:lnTo>
                  <a:lnTo>
                    <a:pt x="1278" y="81014"/>
                  </a:lnTo>
                  <a:lnTo>
                    <a:pt x="8343" y="94567"/>
                  </a:lnTo>
                  <a:lnTo>
                    <a:pt x="25069" y="115458"/>
                  </a:lnTo>
                  <a:lnTo>
                    <a:pt x="34792" y="120106"/>
                  </a:lnTo>
                  <a:lnTo>
                    <a:pt x="40348" y="121346"/>
                  </a:lnTo>
                  <a:lnTo>
                    <a:pt x="46169" y="120056"/>
                  </a:lnTo>
                  <a:lnTo>
                    <a:pt x="58280" y="112978"/>
                  </a:lnTo>
                  <a:lnTo>
                    <a:pt x="71943" y="97092"/>
                  </a:lnTo>
                  <a:lnTo>
                    <a:pt x="76439" y="82311"/>
                  </a:lnTo>
                  <a:lnTo>
                    <a:pt x="77637" y="73924"/>
                  </a:lnTo>
                  <a:lnTo>
                    <a:pt x="73325" y="58960"/>
                  </a:lnTo>
                  <a:lnTo>
                    <a:pt x="419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"/>
            <p:cNvSpPr/>
            <p:nvPr>
              <p:custDataLst>
                <p:tags r:id="rId67"/>
              </p:custDataLst>
            </p:nvPr>
          </p:nvSpPr>
          <p:spPr>
            <a:xfrm>
              <a:off x="2476500" y="4588344"/>
              <a:ext cx="409576" cy="114549"/>
            </a:xfrm>
            <a:custGeom>
              <a:avLst/>
              <a:gdLst/>
              <a:ahLst/>
              <a:cxnLst/>
              <a:rect l="0" t="0" r="0" b="0"/>
              <a:pathLst>
                <a:path w="409576" h="114549">
                  <a:moveTo>
                    <a:pt x="0" y="31281"/>
                  </a:moveTo>
                  <a:lnTo>
                    <a:pt x="0" y="31281"/>
                  </a:lnTo>
                  <a:lnTo>
                    <a:pt x="0" y="26225"/>
                  </a:lnTo>
                  <a:lnTo>
                    <a:pt x="1058" y="24736"/>
                  </a:lnTo>
                  <a:lnTo>
                    <a:pt x="2822" y="23742"/>
                  </a:lnTo>
                  <a:lnTo>
                    <a:pt x="8201" y="22148"/>
                  </a:lnTo>
                  <a:lnTo>
                    <a:pt x="8642" y="23076"/>
                  </a:lnTo>
                  <a:lnTo>
                    <a:pt x="9133" y="26929"/>
                  </a:lnTo>
                  <a:lnTo>
                    <a:pt x="12173" y="32169"/>
                  </a:lnTo>
                  <a:lnTo>
                    <a:pt x="17052" y="40142"/>
                  </a:lnTo>
                  <a:lnTo>
                    <a:pt x="25985" y="68309"/>
                  </a:lnTo>
                  <a:lnTo>
                    <a:pt x="26366" y="81605"/>
                  </a:lnTo>
                  <a:lnTo>
                    <a:pt x="19397" y="114548"/>
                  </a:lnTo>
                  <a:lnTo>
                    <a:pt x="19282" y="114309"/>
                  </a:lnTo>
                  <a:lnTo>
                    <a:pt x="20128" y="91953"/>
                  </a:lnTo>
                  <a:lnTo>
                    <a:pt x="27719" y="68661"/>
                  </a:lnTo>
                  <a:lnTo>
                    <a:pt x="51781" y="28759"/>
                  </a:lnTo>
                  <a:lnTo>
                    <a:pt x="60408" y="24869"/>
                  </a:lnTo>
                  <a:lnTo>
                    <a:pt x="65672" y="23831"/>
                  </a:lnTo>
                  <a:lnTo>
                    <a:pt x="69182" y="24198"/>
                  </a:lnTo>
                  <a:lnTo>
                    <a:pt x="71521" y="25500"/>
                  </a:lnTo>
                  <a:lnTo>
                    <a:pt x="80332" y="40252"/>
                  </a:lnTo>
                  <a:lnTo>
                    <a:pt x="84127" y="57457"/>
                  </a:lnTo>
                  <a:lnTo>
                    <a:pt x="85631" y="91455"/>
                  </a:lnTo>
                  <a:lnTo>
                    <a:pt x="85663" y="91506"/>
                  </a:lnTo>
                  <a:lnTo>
                    <a:pt x="86775" y="73627"/>
                  </a:lnTo>
                  <a:lnTo>
                    <a:pt x="98982" y="43704"/>
                  </a:lnTo>
                  <a:lnTo>
                    <a:pt x="113171" y="24849"/>
                  </a:lnTo>
                  <a:lnTo>
                    <a:pt x="130781" y="10913"/>
                  </a:lnTo>
                  <a:lnTo>
                    <a:pt x="135871" y="9236"/>
                  </a:lnTo>
                  <a:lnTo>
                    <a:pt x="140322" y="9176"/>
                  </a:lnTo>
                  <a:lnTo>
                    <a:pt x="144348" y="10194"/>
                  </a:lnTo>
                  <a:lnTo>
                    <a:pt x="160127" y="21740"/>
                  </a:lnTo>
                  <a:lnTo>
                    <a:pt x="180320" y="50748"/>
                  </a:lnTo>
                  <a:lnTo>
                    <a:pt x="185975" y="64274"/>
                  </a:lnTo>
                  <a:lnTo>
                    <a:pt x="192429" y="93184"/>
                  </a:lnTo>
                  <a:lnTo>
                    <a:pt x="203581" y="109713"/>
                  </a:lnTo>
                  <a:lnTo>
                    <a:pt x="207687" y="111086"/>
                  </a:lnTo>
                  <a:lnTo>
                    <a:pt x="217894" y="109789"/>
                  </a:lnTo>
                  <a:lnTo>
                    <a:pt x="235541" y="103109"/>
                  </a:lnTo>
                  <a:lnTo>
                    <a:pt x="273102" y="63693"/>
                  </a:lnTo>
                  <a:lnTo>
                    <a:pt x="287059" y="39121"/>
                  </a:lnTo>
                  <a:lnTo>
                    <a:pt x="292840" y="16788"/>
                  </a:lnTo>
                  <a:lnTo>
                    <a:pt x="291371" y="6143"/>
                  </a:lnTo>
                  <a:lnTo>
                    <a:pt x="289497" y="1822"/>
                  </a:lnTo>
                  <a:lnTo>
                    <a:pt x="286131" y="0"/>
                  </a:lnTo>
                  <a:lnTo>
                    <a:pt x="276747" y="798"/>
                  </a:lnTo>
                  <a:lnTo>
                    <a:pt x="268343" y="7502"/>
                  </a:lnTo>
                  <a:lnTo>
                    <a:pt x="254325" y="23997"/>
                  </a:lnTo>
                  <a:lnTo>
                    <a:pt x="250616" y="36510"/>
                  </a:lnTo>
                  <a:lnTo>
                    <a:pt x="248236" y="65358"/>
                  </a:lnTo>
                  <a:lnTo>
                    <a:pt x="251215" y="71990"/>
                  </a:lnTo>
                  <a:lnTo>
                    <a:pt x="262993" y="85004"/>
                  </a:lnTo>
                  <a:lnTo>
                    <a:pt x="287474" y="99175"/>
                  </a:lnTo>
                  <a:lnTo>
                    <a:pt x="308388" y="100968"/>
                  </a:lnTo>
                  <a:lnTo>
                    <a:pt x="355681" y="97294"/>
                  </a:lnTo>
                  <a:lnTo>
                    <a:pt x="409575" y="7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5"/>
          <p:cNvGrpSpPr/>
          <p:nvPr/>
        </p:nvGrpSpPr>
        <p:grpSpPr>
          <a:xfrm>
            <a:off x="3267337" y="4430449"/>
            <a:ext cx="931269" cy="303477"/>
            <a:chOff x="3267337" y="4430449"/>
            <a:chExt cx="931269" cy="303477"/>
          </a:xfrm>
        </p:grpSpPr>
        <p:sp>
          <p:nvSpPr>
            <p:cNvPr id="136" name="SMARTInkShape-117"/>
            <p:cNvSpPr/>
            <p:nvPr>
              <p:custDataLst>
                <p:tags r:id="rId58"/>
              </p:custDataLst>
            </p:nvPr>
          </p:nvSpPr>
          <p:spPr>
            <a:xfrm>
              <a:off x="3267337" y="4573441"/>
              <a:ext cx="114039" cy="129200"/>
            </a:xfrm>
            <a:custGeom>
              <a:avLst/>
              <a:gdLst/>
              <a:ahLst/>
              <a:cxnLst/>
              <a:rect l="0" t="0" r="0" b="0"/>
              <a:pathLst>
                <a:path w="114039" h="129200">
                  <a:moveTo>
                    <a:pt x="9263" y="17609"/>
                  </a:moveTo>
                  <a:lnTo>
                    <a:pt x="9263" y="17609"/>
                  </a:lnTo>
                  <a:lnTo>
                    <a:pt x="9263" y="0"/>
                  </a:lnTo>
                  <a:lnTo>
                    <a:pt x="9263" y="4042"/>
                  </a:lnTo>
                  <a:lnTo>
                    <a:pt x="1062" y="47502"/>
                  </a:lnTo>
                  <a:lnTo>
                    <a:pt x="0" y="90032"/>
                  </a:lnTo>
                  <a:lnTo>
                    <a:pt x="874" y="112916"/>
                  </a:lnTo>
                  <a:lnTo>
                    <a:pt x="4829" y="122762"/>
                  </a:lnTo>
                  <a:lnTo>
                    <a:pt x="7365" y="125811"/>
                  </a:lnTo>
                  <a:lnTo>
                    <a:pt x="13006" y="129199"/>
                  </a:lnTo>
                  <a:lnTo>
                    <a:pt x="14933" y="129044"/>
                  </a:lnTo>
                  <a:lnTo>
                    <a:pt x="16218" y="127882"/>
                  </a:lnTo>
                  <a:lnTo>
                    <a:pt x="43577" y="81462"/>
                  </a:lnTo>
                  <a:lnTo>
                    <a:pt x="64508" y="48637"/>
                  </a:lnTo>
                  <a:lnTo>
                    <a:pt x="65143" y="48877"/>
                  </a:lnTo>
                  <a:lnTo>
                    <a:pt x="77139" y="86925"/>
                  </a:lnTo>
                  <a:lnTo>
                    <a:pt x="85644" y="95336"/>
                  </a:lnTo>
                  <a:lnTo>
                    <a:pt x="96479" y="99779"/>
                  </a:lnTo>
                  <a:lnTo>
                    <a:pt x="114038" y="10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"/>
            <p:cNvSpPr/>
            <p:nvPr>
              <p:custDataLst>
                <p:tags r:id="rId59"/>
              </p:custDataLst>
            </p:nvPr>
          </p:nvSpPr>
          <p:spPr>
            <a:xfrm>
              <a:off x="3419868" y="4597037"/>
              <a:ext cx="70649" cy="93138"/>
            </a:xfrm>
            <a:custGeom>
              <a:avLst/>
              <a:gdLst/>
              <a:ahLst/>
              <a:cxnLst/>
              <a:rect l="0" t="0" r="0" b="0"/>
              <a:pathLst>
                <a:path w="70649" h="93138">
                  <a:moveTo>
                    <a:pt x="28182" y="13063"/>
                  </a:moveTo>
                  <a:lnTo>
                    <a:pt x="28182" y="13063"/>
                  </a:lnTo>
                  <a:lnTo>
                    <a:pt x="19981" y="13063"/>
                  </a:lnTo>
                  <a:lnTo>
                    <a:pt x="13993" y="18119"/>
                  </a:lnTo>
                  <a:lnTo>
                    <a:pt x="11292" y="26246"/>
                  </a:lnTo>
                  <a:lnTo>
                    <a:pt x="9216" y="72473"/>
                  </a:lnTo>
                  <a:lnTo>
                    <a:pt x="9170" y="81095"/>
                  </a:lnTo>
                  <a:lnTo>
                    <a:pt x="6326" y="88455"/>
                  </a:lnTo>
                  <a:lnTo>
                    <a:pt x="4086" y="91900"/>
                  </a:lnTo>
                  <a:lnTo>
                    <a:pt x="2593" y="93137"/>
                  </a:lnTo>
                  <a:lnTo>
                    <a:pt x="1598" y="92904"/>
                  </a:lnTo>
                  <a:lnTo>
                    <a:pt x="934" y="91690"/>
                  </a:lnTo>
                  <a:lnTo>
                    <a:pt x="0" y="79869"/>
                  </a:lnTo>
                  <a:lnTo>
                    <a:pt x="10020" y="40401"/>
                  </a:lnTo>
                  <a:lnTo>
                    <a:pt x="18920" y="18341"/>
                  </a:lnTo>
                  <a:lnTo>
                    <a:pt x="22008" y="13407"/>
                  </a:lnTo>
                  <a:lnTo>
                    <a:pt x="33904" y="5102"/>
                  </a:lnTo>
                  <a:lnTo>
                    <a:pt x="41522" y="1406"/>
                  </a:lnTo>
                  <a:lnTo>
                    <a:pt x="47658" y="0"/>
                  </a:lnTo>
                  <a:lnTo>
                    <a:pt x="52808" y="121"/>
                  </a:lnTo>
                  <a:lnTo>
                    <a:pt x="57299" y="1259"/>
                  </a:lnTo>
                  <a:lnTo>
                    <a:pt x="60294" y="4136"/>
                  </a:lnTo>
                  <a:lnTo>
                    <a:pt x="70550" y="34909"/>
                  </a:lnTo>
                  <a:lnTo>
                    <a:pt x="70648" y="49583"/>
                  </a:lnTo>
                  <a:lnTo>
                    <a:pt x="66282" y="8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"/>
            <p:cNvSpPr/>
            <p:nvPr>
              <p:custDataLst>
                <p:tags r:id="rId60"/>
              </p:custDataLst>
            </p:nvPr>
          </p:nvSpPr>
          <p:spPr>
            <a:xfrm>
              <a:off x="3572121" y="4430449"/>
              <a:ext cx="75272" cy="252051"/>
            </a:xfrm>
            <a:custGeom>
              <a:avLst/>
              <a:gdLst/>
              <a:ahLst/>
              <a:cxnLst/>
              <a:rect l="0" t="0" r="0" b="0"/>
              <a:pathLst>
                <a:path w="75272" h="252051">
                  <a:moveTo>
                    <a:pt x="47379" y="8201"/>
                  </a:moveTo>
                  <a:lnTo>
                    <a:pt x="47379" y="8201"/>
                  </a:lnTo>
                  <a:lnTo>
                    <a:pt x="39178" y="0"/>
                  </a:lnTo>
                  <a:lnTo>
                    <a:pt x="38247" y="9181"/>
                  </a:lnTo>
                  <a:lnTo>
                    <a:pt x="46090" y="53604"/>
                  </a:lnTo>
                  <a:lnTo>
                    <a:pt x="40578" y="94545"/>
                  </a:lnTo>
                  <a:lnTo>
                    <a:pt x="35570" y="136656"/>
                  </a:lnTo>
                  <a:lnTo>
                    <a:pt x="24703" y="176097"/>
                  </a:lnTo>
                  <a:lnTo>
                    <a:pt x="17853" y="203957"/>
                  </a:lnTo>
                  <a:lnTo>
                    <a:pt x="3956" y="235017"/>
                  </a:lnTo>
                  <a:lnTo>
                    <a:pt x="584" y="251735"/>
                  </a:lnTo>
                  <a:lnTo>
                    <a:pt x="307" y="252050"/>
                  </a:lnTo>
                  <a:lnTo>
                    <a:pt x="0" y="249575"/>
                  </a:lnTo>
                  <a:lnTo>
                    <a:pt x="10148" y="208131"/>
                  </a:lnTo>
                  <a:lnTo>
                    <a:pt x="27207" y="170107"/>
                  </a:lnTo>
                  <a:lnTo>
                    <a:pt x="55233" y="134433"/>
                  </a:lnTo>
                  <a:lnTo>
                    <a:pt x="64275" y="127804"/>
                  </a:lnTo>
                  <a:lnTo>
                    <a:pt x="68168" y="126036"/>
                  </a:lnTo>
                  <a:lnTo>
                    <a:pt x="70763" y="126975"/>
                  </a:lnTo>
                  <a:lnTo>
                    <a:pt x="72493" y="129717"/>
                  </a:lnTo>
                  <a:lnTo>
                    <a:pt x="75271" y="149326"/>
                  </a:lnTo>
                  <a:lnTo>
                    <a:pt x="72828" y="158412"/>
                  </a:lnTo>
                  <a:lnTo>
                    <a:pt x="53121" y="188221"/>
                  </a:lnTo>
                  <a:lnTo>
                    <a:pt x="35539" y="199453"/>
                  </a:lnTo>
                  <a:lnTo>
                    <a:pt x="19784" y="207713"/>
                  </a:lnTo>
                  <a:lnTo>
                    <a:pt x="24151" y="208074"/>
                  </a:lnTo>
                  <a:lnTo>
                    <a:pt x="25544" y="209184"/>
                  </a:lnTo>
                  <a:lnTo>
                    <a:pt x="27091" y="213238"/>
                  </a:lnTo>
                  <a:lnTo>
                    <a:pt x="33423" y="218568"/>
                  </a:lnTo>
                  <a:lnTo>
                    <a:pt x="66429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0"/>
            <p:cNvSpPr/>
            <p:nvPr>
              <p:custDataLst>
                <p:tags r:id="rId61"/>
              </p:custDataLst>
            </p:nvPr>
          </p:nvSpPr>
          <p:spPr>
            <a:xfrm>
              <a:off x="3700002" y="4595087"/>
              <a:ext cx="71899" cy="100739"/>
            </a:xfrm>
            <a:custGeom>
              <a:avLst/>
              <a:gdLst/>
              <a:ahLst/>
              <a:cxnLst/>
              <a:rect l="0" t="0" r="0" b="0"/>
              <a:pathLst>
                <a:path w="71899" h="100739">
                  <a:moveTo>
                    <a:pt x="14748" y="5488"/>
                  </a:moveTo>
                  <a:lnTo>
                    <a:pt x="14748" y="5488"/>
                  </a:lnTo>
                  <a:lnTo>
                    <a:pt x="14748" y="432"/>
                  </a:lnTo>
                  <a:lnTo>
                    <a:pt x="16865" y="0"/>
                  </a:lnTo>
                  <a:lnTo>
                    <a:pt x="24861" y="2344"/>
                  </a:lnTo>
                  <a:lnTo>
                    <a:pt x="25723" y="4450"/>
                  </a:lnTo>
                  <a:lnTo>
                    <a:pt x="24182" y="6913"/>
                  </a:lnTo>
                  <a:lnTo>
                    <a:pt x="21037" y="9613"/>
                  </a:lnTo>
                  <a:lnTo>
                    <a:pt x="17543" y="18257"/>
                  </a:lnTo>
                  <a:lnTo>
                    <a:pt x="14911" y="64709"/>
                  </a:lnTo>
                  <a:lnTo>
                    <a:pt x="6561" y="96599"/>
                  </a:lnTo>
                  <a:lnTo>
                    <a:pt x="5057" y="97980"/>
                  </a:lnTo>
                  <a:lnTo>
                    <a:pt x="563" y="99512"/>
                  </a:lnTo>
                  <a:lnTo>
                    <a:pt x="0" y="96746"/>
                  </a:lnTo>
                  <a:lnTo>
                    <a:pt x="6742" y="51926"/>
                  </a:lnTo>
                  <a:lnTo>
                    <a:pt x="26603" y="10388"/>
                  </a:lnTo>
                  <a:lnTo>
                    <a:pt x="32176" y="5580"/>
                  </a:lnTo>
                  <a:lnTo>
                    <a:pt x="46836" y="237"/>
                  </a:lnTo>
                  <a:lnTo>
                    <a:pt x="53073" y="930"/>
                  </a:lnTo>
                  <a:lnTo>
                    <a:pt x="58290" y="3507"/>
                  </a:lnTo>
                  <a:lnTo>
                    <a:pt x="65850" y="10958"/>
                  </a:lnTo>
                  <a:lnTo>
                    <a:pt x="69210" y="17797"/>
                  </a:lnTo>
                  <a:lnTo>
                    <a:pt x="71662" y="63719"/>
                  </a:lnTo>
                  <a:lnTo>
                    <a:pt x="71898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1"/>
            <p:cNvSpPr/>
            <p:nvPr>
              <p:custDataLst>
                <p:tags r:id="rId62"/>
              </p:custDataLst>
            </p:nvPr>
          </p:nvSpPr>
          <p:spPr>
            <a:xfrm>
              <a:off x="3810151" y="4610884"/>
              <a:ext cx="54707" cy="88118"/>
            </a:xfrm>
            <a:custGeom>
              <a:avLst/>
              <a:gdLst/>
              <a:ahLst/>
              <a:cxnLst/>
              <a:rect l="0" t="0" r="0" b="0"/>
              <a:pathLst>
                <a:path w="54707" h="88118">
                  <a:moveTo>
                    <a:pt x="18899" y="18266"/>
                  </a:moveTo>
                  <a:lnTo>
                    <a:pt x="18899" y="18266"/>
                  </a:lnTo>
                  <a:lnTo>
                    <a:pt x="18899" y="1864"/>
                  </a:lnTo>
                  <a:lnTo>
                    <a:pt x="17841" y="981"/>
                  </a:lnTo>
                  <a:lnTo>
                    <a:pt x="13842" y="0"/>
                  </a:lnTo>
                  <a:lnTo>
                    <a:pt x="8538" y="2387"/>
                  </a:lnTo>
                  <a:lnTo>
                    <a:pt x="5642" y="4504"/>
                  </a:lnTo>
                  <a:lnTo>
                    <a:pt x="2424" y="12502"/>
                  </a:lnTo>
                  <a:lnTo>
                    <a:pt x="0" y="56556"/>
                  </a:lnTo>
                  <a:lnTo>
                    <a:pt x="5561" y="67387"/>
                  </a:lnTo>
                  <a:lnTo>
                    <a:pt x="21321" y="86530"/>
                  </a:lnTo>
                  <a:lnTo>
                    <a:pt x="25805" y="88117"/>
                  </a:lnTo>
                  <a:lnTo>
                    <a:pt x="36432" y="87058"/>
                  </a:lnTo>
                  <a:lnTo>
                    <a:pt x="45389" y="83060"/>
                  </a:lnTo>
                  <a:lnTo>
                    <a:pt x="49259" y="80512"/>
                  </a:lnTo>
                  <a:lnTo>
                    <a:pt x="53559" y="74858"/>
                  </a:lnTo>
                  <a:lnTo>
                    <a:pt x="54706" y="71869"/>
                  </a:lnTo>
                  <a:lnTo>
                    <a:pt x="53158" y="62904"/>
                  </a:lnTo>
                  <a:lnTo>
                    <a:pt x="43541" y="39901"/>
                  </a:lnTo>
                  <a:lnTo>
                    <a:pt x="34790" y="3035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"/>
            <p:cNvSpPr/>
            <p:nvPr>
              <p:custDataLst>
                <p:tags r:id="rId63"/>
              </p:custDataLst>
            </p:nvPr>
          </p:nvSpPr>
          <p:spPr>
            <a:xfrm>
              <a:off x="3914775" y="4600967"/>
              <a:ext cx="127528" cy="98851"/>
            </a:xfrm>
            <a:custGeom>
              <a:avLst/>
              <a:gdLst/>
              <a:ahLst/>
              <a:cxnLst/>
              <a:rect l="0" t="0" r="0" b="0"/>
              <a:pathLst>
                <a:path w="127528" h="98851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4751" y="928"/>
                  </a:lnTo>
                  <a:lnTo>
                    <a:pt x="11544" y="9407"/>
                  </a:lnTo>
                  <a:lnTo>
                    <a:pt x="9791" y="43467"/>
                  </a:lnTo>
                  <a:lnTo>
                    <a:pt x="17749" y="85250"/>
                  </a:lnTo>
                  <a:lnTo>
                    <a:pt x="19241" y="88453"/>
                  </a:lnTo>
                  <a:lnTo>
                    <a:pt x="21294" y="90588"/>
                  </a:lnTo>
                  <a:lnTo>
                    <a:pt x="23721" y="92011"/>
                  </a:lnTo>
                  <a:lnTo>
                    <a:pt x="25339" y="91902"/>
                  </a:lnTo>
                  <a:lnTo>
                    <a:pt x="26417" y="90770"/>
                  </a:lnTo>
                  <a:lnTo>
                    <a:pt x="27616" y="86691"/>
                  </a:lnTo>
                  <a:lnTo>
                    <a:pt x="29349" y="77386"/>
                  </a:lnTo>
                  <a:lnTo>
                    <a:pt x="37192" y="53360"/>
                  </a:lnTo>
                  <a:lnTo>
                    <a:pt x="37495" y="53434"/>
                  </a:lnTo>
                  <a:lnTo>
                    <a:pt x="37697" y="54542"/>
                  </a:lnTo>
                  <a:lnTo>
                    <a:pt x="55382" y="79421"/>
                  </a:lnTo>
                  <a:lnTo>
                    <a:pt x="78097" y="97672"/>
                  </a:lnTo>
                  <a:lnTo>
                    <a:pt x="81698" y="98850"/>
                  </a:lnTo>
                  <a:lnTo>
                    <a:pt x="85157" y="98578"/>
                  </a:lnTo>
                  <a:lnTo>
                    <a:pt x="103369" y="90537"/>
                  </a:lnTo>
                  <a:lnTo>
                    <a:pt x="112264" y="82001"/>
                  </a:lnTo>
                  <a:lnTo>
                    <a:pt x="126597" y="59275"/>
                  </a:lnTo>
                  <a:lnTo>
                    <a:pt x="127527" y="44118"/>
                  </a:lnTo>
                  <a:lnTo>
                    <a:pt x="123254" y="14407"/>
                  </a:lnTo>
                  <a:lnTo>
                    <a:pt x="118985" y="6891"/>
                  </a:lnTo>
                  <a:lnTo>
                    <a:pt x="117423" y="5522"/>
                  </a:lnTo>
                  <a:lnTo>
                    <a:pt x="1143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"/>
            <p:cNvSpPr/>
            <p:nvPr>
              <p:custDataLst>
                <p:tags r:id="rId64"/>
              </p:custDataLst>
            </p:nvPr>
          </p:nvSpPr>
          <p:spPr>
            <a:xfrm>
              <a:off x="4086642" y="4593245"/>
              <a:ext cx="111964" cy="140681"/>
            </a:xfrm>
            <a:custGeom>
              <a:avLst/>
              <a:gdLst/>
              <a:ahLst/>
              <a:cxnLst/>
              <a:rect l="0" t="0" r="0" b="0"/>
              <a:pathLst>
                <a:path w="111964" h="140681">
                  <a:moveTo>
                    <a:pt x="9108" y="64480"/>
                  </a:moveTo>
                  <a:lnTo>
                    <a:pt x="9108" y="64480"/>
                  </a:lnTo>
                  <a:lnTo>
                    <a:pt x="9108" y="83726"/>
                  </a:lnTo>
                  <a:lnTo>
                    <a:pt x="11930" y="91731"/>
                  </a:lnTo>
                  <a:lnTo>
                    <a:pt x="14165" y="95347"/>
                  </a:lnTo>
                  <a:lnTo>
                    <a:pt x="14596" y="98817"/>
                  </a:lnTo>
                  <a:lnTo>
                    <a:pt x="10040" y="115202"/>
                  </a:lnTo>
                  <a:lnTo>
                    <a:pt x="8671" y="116287"/>
                  </a:lnTo>
                  <a:lnTo>
                    <a:pt x="6700" y="115951"/>
                  </a:lnTo>
                  <a:lnTo>
                    <a:pt x="4327" y="114669"/>
                  </a:lnTo>
                  <a:lnTo>
                    <a:pt x="2746" y="111698"/>
                  </a:lnTo>
                  <a:lnTo>
                    <a:pt x="0" y="85815"/>
                  </a:lnTo>
                  <a:lnTo>
                    <a:pt x="9999" y="44477"/>
                  </a:lnTo>
                  <a:lnTo>
                    <a:pt x="16928" y="17255"/>
                  </a:lnTo>
                  <a:lnTo>
                    <a:pt x="19613" y="12888"/>
                  </a:lnTo>
                  <a:lnTo>
                    <a:pt x="28241" y="5214"/>
                  </a:lnTo>
                  <a:lnTo>
                    <a:pt x="39131" y="1098"/>
                  </a:lnTo>
                  <a:lnTo>
                    <a:pt x="44998" y="0"/>
                  </a:lnTo>
                  <a:lnTo>
                    <a:pt x="54340" y="1602"/>
                  </a:lnTo>
                  <a:lnTo>
                    <a:pt x="63077" y="6901"/>
                  </a:lnTo>
                  <a:lnTo>
                    <a:pt x="87019" y="28453"/>
                  </a:lnTo>
                  <a:lnTo>
                    <a:pt x="107404" y="64910"/>
                  </a:lnTo>
                  <a:lnTo>
                    <a:pt x="111963" y="86480"/>
                  </a:lnTo>
                  <a:lnTo>
                    <a:pt x="104358" y="140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6"/>
          <p:cNvGrpSpPr/>
          <p:nvPr/>
        </p:nvGrpSpPr>
        <p:grpSpPr>
          <a:xfrm>
            <a:off x="4562475" y="4514850"/>
            <a:ext cx="638176" cy="352426"/>
            <a:chOff x="4562475" y="4514850"/>
            <a:chExt cx="638176" cy="352426"/>
          </a:xfrm>
        </p:grpSpPr>
        <p:sp>
          <p:nvSpPr>
            <p:cNvPr id="144" name="SMARTInkShape-124"/>
            <p:cNvSpPr/>
            <p:nvPr>
              <p:custDataLst>
                <p:tags r:id="rId53"/>
              </p:custDataLst>
            </p:nvPr>
          </p:nvSpPr>
          <p:spPr>
            <a:xfrm>
              <a:off x="4562475" y="4623924"/>
              <a:ext cx="104776" cy="171988"/>
            </a:xfrm>
            <a:custGeom>
              <a:avLst/>
              <a:gdLst/>
              <a:ahLst/>
              <a:cxnLst/>
              <a:rect l="0" t="0" r="0" b="0"/>
              <a:pathLst>
                <a:path w="104776" h="171988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6"/>
                  </a:lnTo>
                  <a:lnTo>
                    <a:pt x="2822" y="7212"/>
                  </a:lnTo>
                  <a:lnTo>
                    <a:pt x="5057" y="6550"/>
                  </a:lnTo>
                  <a:lnTo>
                    <a:pt x="6546" y="5050"/>
                  </a:lnTo>
                  <a:lnTo>
                    <a:pt x="8642" y="0"/>
                  </a:lnTo>
                  <a:lnTo>
                    <a:pt x="8936" y="684"/>
                  </a:lnTo>
                  <a:lnTo>
                    <a:pt x="14465" y="24555"/>
                  </a:lnTo>
                  <a:lnTo>
                    <a:pt x="31236" y="63489"/>
                  </a:lnTo>
                  <a:lnTo>
                    <a:pt x="37196" y="108096"/>
                  </a:lnTo>
                  <a:lnTo>
                    <a:pt x="48342" y="149104"/>
                  </a:lnTo>
                  <a:lnTo>
                    <a:pt x="55410" y="171230"/>
                  </a:lnTo>
                  <a:lnTo>
                    <a:pt x="55990" y="171987"/>
                  </a:lnTo>
                  <a:lnTo>
                    <a:pt x="56377" y="171433"/>
                  </a:lnTo>
                  <a:lnTo>
                    <a:pt x="67444" y="126082"/>
                  </a:lnTo>
                  <a:lnTo>
                    <a:pt x="82651" y="80369"/>
                  </a:lnTo>
                  <a:lnTo>
                    <a:pt x="104775" y="4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"/>
            <p:cNvSpPr/>
            <p:nvPr>
              <p:custDataLst>
                <p:tags r:id="rId54"/>
              </p:custDataLst>
            </p:nvPr>
          </p:nvSpPr>
          <p:spPr>
            <a:xfrm>
              <a:off x="4715455" y="4650067"/>
              <a:ext cx="85146" cy="131484"/>
            </a:xfrm>
            <a:custGeom>
              <a:avLst/>
              <a:gdLst/>
              <a:ahLst/>
              <a:cxnLst/>
              <a:rect l="0" t="0" r="0" b="0"/>
              <a:pathLst>
                <a:path w="85146" h="131484">
                  <a:moveTo>
                    <a:pt x="47045" y="36233"/>
                  </a:moveTo>
                  <a:lnTo>
                    <a:pt x="47045" y="36233"/>
                  </a:lnTo>
                  <a:lnTo>
                    <a:pt x="47045" y="13843"/>
                  </a:lnTo>
                  <a:lnTo>
                    <a:pt x="44223" y="7585"/>
                  </a:lnTo>
                  <a:lnTo>
                    <a:pt x="38844" y="0"/>
                  </a:lnTo>
                  <a:lnTo>
                    <a:pt x="32464" y="1785"/>
                  </a:lnTo>
                  <a:lnTo>
                    <a:pt x="27799" y="3742"/>
                  </a:lnTo>
                  <a:lnTo>
                    <a:pt x="19794" y="11563"/>
                  </a:lnTo>
                  <a:lnTo>
                    <a:pt x="12709" y="24210"/>
                  </a:lnTo>
                  <a:lnTo>
                    <a:pt x="2359" y="64001"/>
                  </a:lnTo>
                  <a:lnTo>
                    <a:pt x="0" y="97692"/>
                  </a:lnTo>
                  <a:lnTo>
                    <a:pt x="1923" y="103665"/>
                  </a:lnTo>
                  <a:lnTo>
                    <a:pt x="9705" y="113122"/>
                  </a:lnTo>
                  <a:lnTo>
                    <a:pt x="12627" y="115009"/>
                  </a:lnTo>
                  <a:lnTo>
                    <a:pt x="14575" y="115208"/>
                  </a:lnTo>
                  <a:lnTo>
                    <a:pt x="27813" y="102869"/>
                  </a:lnTo>
                  <a:lnTo>
                    <a:pt x="33206" y="94776"/>
                  </a:lnTo>
                  <a:lnTo>
                    <a:pt x="36661" y="87652"/>
                  </a:lnTo>
                  <a:lnTo>
                    <a:pt x="43498" y="77691"/>
                  </a:lnTo>
                  <a:lnTo>
                    <a:pt x="45994" y="70153"/>
                  </a:lnTo>
                  <a:lnTo>
                    <a:pt x="46344" y="70489"/>
                  </a:lnTo>
                  <a:lnTo>
                    <a:pt x="55234" y="113058"/>
                  </a:lnTo>
                  <a:lnTo>
                    <a:pt x="57796" y="117083"/>
                  </a:lnTo>
                  <a:lnTo>
                    <a:pt x="66287" y="124378"/>
                  </a:lnTo>
                  <a:lnTo>
                    <a:pt x="85145" y="13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6"/>
            <p:cNvSpPr/>
            <p:nvPr>
              <p:custDataLst>
                <p:tags r:id="rId55"/>
              </p:custDataLst>
            </p:nvPr>
          </p:nvSpPr>
          <p:spPr>
            <a:xfrm>
              <a:off x="4857750" y="4514850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589" y="47560"/>
                  </a:lnTo>
                  <a:lnTo>
                    <a:pt x="117" y="90768"/>
                  </a:lnTo>
                  <a:lnTo>
                    <a:pt x="16" y="137568"/>
                  </a:lnTo>
                  <a:lnTo>
                    <a:pt x="3" y="179927"/>
                  </a:lnTo>
                  <a:lnTo>
                    <a:pt x="0" y="223298"/>
                  </a:lnTo>
                  <a:lnTo>
                    <a:pt x="0" y="26606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7"/>
            <p:cNvSpPr/>
            <p:nvPr>
              <p:custDataLst>
                <p:tags r:id="rId56"/>
              </p:custDataLst>
            </p:nvPr>
          </p:nvSpPr>
          <p:spPr>
            <a:xfrm>
              <a:off x="4876800" y="4660226"/>
              <a:ext cx="247651" cy="120592"/>
            </a:xfrm>
            <a:custGeom>
              <a:avLst/>
              <a:gdLst/>
              <a:ahLst/>
              <a:cxnLst/>
              <a:rect l="0" t="0" r="0" b="0"/>
              <a:pathLst>
                <a:path w="247651" h="120592">
                  <a:moveTo>
                    <a:pt x="0" y="35599"/>
                  </a:moveTo>
                  <a:lnTo>
                    <a:pt x="0" y="35599"/>
                  </a:lnTo>
                  <a:lnTo>
                    <a:pt x="9133" y="0"/>
                  </a:lnTo>
                  <a:lnTo>
                    <a:pt x="10321" y="225"/>
                  </a:lnTo>
                  <a:lnTo>
                    <a:pt x="14465" y="3296"/>
                  </a:lnTo>
                  <a:lnTo>
                    <a:pt x="17013" y="11013"/>
                  </a:lnTo>
                  <a:lnTo>
                    <a:pt x="18931" y="56764"/>
                  </a:lnTo>
                  <a:lnTo>
                    <a:pt x="28744" y="104142"/>
                  </a:lnTo>
                  <a:lnTo>
                    <a:pt x="36659" y="118853"/>
                  </a:lnTo>
                  <a:lnTo>
                    <a:pt x="43104" y="120225"/>
                  </a:lnTo>
                  <a:lnTo>
                    <a:pt x="47786" y="120591"/>
                  </a:lnTo>
                  <a:lnTo>
                    <a:pt x="55811" y="118176"/>
                  </a:lnTo>
                  <a:lnTo>
                    <a:pt x="69585" y="108002"/>
                  </a:lnTo>
                  <a:lnTo>
                    <a:pt x="79296" y="88802"/>
                  </a:lnTo>
                  <a:lnTo>
                    <a:pt x="91895" y="45245"/>
                  </a:lnTo>
                  <a:lnTo>
                    <a:pt x="95119" y="26884"/>
                  </a:lnTo>
                  <a:lnTo>
                    <a:pt x="95239" y="39403"/>
                  </a:lnTo>
                  <a:lnTo>
                    <a:pt x="86117" y="81554"/>
                  </a:lnTo>
                  <a:lnTo>
                    <a:pt x="85841" y="99545"/>
                  </a:lnTo>
                  <a:lnTo>
                    <a:pt x="86860" y="103630"/>
                  </a:lnTo>
                  <a:lnTo>
                    <a:pt x="88599" y="106353"/>
                  </a:lnTo>
                  <a:lnTo>
                    <a:pt x="90816" y="108168"/>
                  </a:lnTo>
                  <a:lnTo>
                    <a:pt x="104049" y="110723"/>
                  </a:lnTo>
                  <a:lnTo>
                    <a:pt x="116319" y="111480"/>
                  </a:lnTo>
                  <a:lnTo>
                    <a:pt x="143038" y="104131"/>
                  </a:lnTo>
                  <a:lnTo>
                    <a:pt x="157976" y="94475"/>
                  </a:lnTo>
                  <a:lnTo>
                    <a:pt x="178627" y="72786"/>
                  </a:lnTo>
                  <a:lnTo>
                    <a:pt x="195482" y="42887"/>
                  </a:lnTo>
                  <a:lnTo>
                    <a:pt x="198006" y="34252"/>
                  </a:lnTo>
                  <a:lnTo>
                    <a:pt x="197620" y="31526"/>
                  </a:lnTo>
                  <a:lnTo>
                    <a:pt x="196305" y="29709"/>
                  </a:lnTo>
                  <a:lnTo>
                    <a:pt x="194370" y="28497"/>
                  </a:lnTo>
                  <a:lnTo>
                    <a:pt x="186590" y="26792"/>
                  </a:lnTo>
                  <a:lnTo>
                    <a:pt x="183660" y="28669"/>
                  </a:lnTo>
                  <a:lnTo>
                    <a:pt x="177582" y="36399"/>
                  </a:lnTo>
                  <a:lnTo>
                    <a:pt x="173267" y="47595"/>
                  </a:lnTo>
                  <a:lnTo>
                    <a:pt x="171609" y="88746"/>
                  </a:lnTo>
                  <a:lnTo>
                    <a:pt x="174343" y="99083"/>
                  </a:lnTo>
                  <a:lnTo>
                    <a:pt x="176554" y="103322"/>
                  </a:lnTo>
                  <a:lnTo>
                    <a:pt x="181203" y="106148"/>
                  </a:lnTo>
                  <a:lnTo>
                    <a:pt x="210246" y="111054"/>
                  </a:lnTo>
                  <a:lnTo>
                    <a:pt x="247650" y="11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8"/>
            <p:cNvSpPr/>
            <p:nvPr>
              <p:custDataLst>
                <p:tags r:id="rId57"/>
              </p:custDataLst>
            </p:nvPr>
          </p:nvSpPr>
          <p:spPr>
            <a:xfrm>
              <a:off x="5143500" y="481012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43893" y="22390"/>
                  </a:lnTo>
                  <a:lnTo>
                    <a:pt x="20963" y="40944"/>
                  </a:lnTo>
                  <a:lnTo>
                    <a:pt x="13550" y="49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7"/>
          <p:cNvGrpSpPr/>
          <p:nvPr/>
        </p:nvGrpSpPr>
        <p:grpSpPr>
          <a:xfrm>
            <a:off x="1600200" y="4981691"/>
            <a:ext cx="523876" cy="320769"/>
            <a:chOff x="1600200" y="4981691"/>
            <a:chExt cx="523876" cy="320769"/>
          </a:xfrm>
        </p:grpSpPr>
        <p:sp>
          <p:nvSpPr>
            <p:cNvPr id="150" name="SMARTInkShape-129"/>
            <p:cNvSpPr/>
            <p:nvPr>
              <p:custDataLst>
                <p:tags r:id="rId50"/>
              </p:custDataLst>
            </p:nvPr>
          </p:nvSpPr>
          <p:spPr>
            <a:xfrm>
              <a:off x="1600200" y="4981691"/>
              <a:ext cx="112190" cy="305786"/>
            </a:xfrm>
            <a:custGeom>
              <a:avLst/>
              <a:gdLst/>
              <a:ahLst/>
              <a:cxnLst/>
              <a:rect l="0" t="0" r="0" b="0"/>
              <a:pathLst>
                <a:path w="112190" h="305786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58" y="21661"/>
                  </a:lnTo>
                  <a:lnTo>
                    <a:pt x="8201" y="63913"/>
                  </a:lnTo>
                  <a:lnTo>
                    <a:pt x="9263" y="106253"/>
                  </a:lnTo>
                  <a:lnTo>
                    <a:pt x="10506" y="147229"/>
                  </a:lnTo>
                  <a:lnTo>
                    <a:pt x="16048" y="185594"/>
                  </a:lnTo>
                  <a:lnTo>
                    <a:pt x="18457" y="230360"/>
                  </a:lnTo>
                  <a:lnTo>
                    <a:pt x="18998" y="276588"/>
                  </a:lnTo>
                  <a:lnTo>
                    <a:pt x="19045" y="305785"/>
                  </a:lnTo>
                  <a:lnTo>
                    <a:pt x="20108" y="288562"/>
                  </a:lnTo>
                  <a:lnTo>
                    <a:pt x="35297" y="243976"/>
                  </a:lnTo>
                  <a:lnTo>
                    <a:pt x="50849" y="199440"/>
                  </a:lnTo>
                  <a:lnTo>
                    <a:pt x="64798" y="174289"/>
                  </a:lnTo>
                  <a:lnTo>
                    <a:pt x="67540" y="175421"/>
                  </a:lnTo>
                  <a:lnTo>
                    <a:pt x="76232" y="182322"/>
                  </a:lnTo>
                  <a:lnTo>
                    <a:pt x="81506" y="189623"/>
                  </a:lnTo>
                  <a:lnTo>
                    <a:pt x="85966" y="197454"/>
                  </a:lnTo>
                  <a:lnTo>
                    <a:pt x="100433" y="216905"/>
                  </a:lnTo>
                  <a:lnTo>
                    <a:pt x="111933" y="255729"/>
                  </a:lnTo>
                  <a:lnTo>
                    <a:pt x="112189" y="269168"/>
                  </a:lnTo>
                  <a:lnTo>
                    <a:pt x="108776" y="282197"/>
                  </a:lnTo>
                  <a:lnTo>
                    <a:pt x="100909" y="292220"/>
                  </a:lnTo>
                  <a:lnTo>
                    <a:pt x="90357" y="299144"/>
                  </a:lnTo>
                  <a:lnTo>
                    <a:pt x="66335" y="303589"/>
                  </a:lnTo>
                  <a:lnTo>
                    <a:pt x="54883" y="303140"/>
                  </a:lnTo>
                  <a:lnTo>
                    <a:pt x="46264" y="299411"/>
                  </a:lnTo>
                  <a:lnTo>
                    <a:pt x="35463" y="291363"/>
                  </a:lnTo>
                  <a:lnTo>
                    <a:pt x="28575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0"/>
            <p:cNvSpPr/>
            <p:nvPr>
              <p:custDataLst>
                <p:tags r:id="rId51"/>
              </p:custDataLst>
            </p:nvPr>
          </p:nvSpPr>
          <p:spPr>
            <a:xfrm>
              <a:off x="1762517" y="5011848"/>
              <a:ext cx="209159" cy="290612"/>
            </a:xfrm>
            <a:custGeom>
              <a:avLst/>
              <a:gdLst/>
              <a:ahLst/>
              <a:cxnLst/>
              <a:rect l="0" t="0" r="0" b="0"/>
              <a:pathLst>
                <a:path w="209159" h="290612">
                  <a:moveTo>
                    <a:pt x="9133" y="188802"/>
                  </a:moveTo>
                  <a:lnTo>
                    <a:pt x="9133" y="188802"/>
                  </a:lnTo>
                  <a:lnTo>
                    <a:pt x="9133" y="180601"/>
                  </a:lnTo>
                  <a:lnTo>
                    <a:pt x="4077" y="184726"/>
                  </a:lnTo>
                  <a:lnTo>
                    <a:pt x="1594" y="189813"/>
                  </a:lnTo>
                  <a:lnTo>
                    <a:pt x="0" y="211815"/>
                  </a:lnTo>
                  <a:lnTo>
                    <a:pt x="10021" y="255999"/>
                  </a:lnTo>
                  <a:lnTo>
                    <a:pt x="18579" y="286903"/>
                  </a:lnTo>
                  <a:lnTo>
                    <a:pt x="20722" y="289129"/>
                  </a:lnTo>
                  <a:lnTo>
                    <a:pt x="23209" y="290611"/>
                  </a:lnTo>
                  <a:lnTo>
                    <a:pt x="25925" y="290542"/>
                  </a:lnTo>
                  <a:lnTo>
                    <a:pt x="31766" y="287642"/>
                  </a:lnTo>
                  <a:lnTo>
                    <a:pt x="41004" y="275003"/>
                  </a:lnTo>
                  <a:lnTo>
                    <a:pt x="56774" y="235235"/>
                  </a:lnTo>
                  <a:lnTo>
                    <a:pt x="63466" y="207499"/>
                  </a:lnTo>
                  <a:lnTo>
                    <a:pt x="65912" y="184052"/>
                  </a:lnTo>
                  <a:lnTo>
                    <a:pt x="78035" y="230110"/>
                  </a:lnTo>
                  <a:lnTo>
                    <a:pt x="87515" y="263611"/>
                  </a:lnTo>
                  <a:lnTo>
                    <a:pt x="89963" y="267250"/>
                  </a:lnTo>
                  <a:lnTo>
                    <a:pt x="93711" y="268617"/>
                  </a:lnTo>
                  <a:lnTo>
                    <a:pt x="103520" y="267314"/>
                  </a:lnTo>
                  <a:lnTo>
                    <a:pt x="112114" y="260385"/>
                  </a:lnTo>
                  <a:lnTo>
                    <a:pt x="119460" y="249192"/>
                  </a:lnTo>
                  <a:lnTo>
                    <a:pt x="138180" y="208750"/>
                  </a:lnTo>
                  <a:lnTo>
                    <a:pt x="142266" y="172724"/>
                  </a:lnTo>
                  <a:lnTo>
                    <a:pt x="149709" y="135824"/>
                  </a:lnTo>
                  <a:lnTo>
                    <a:pt x="161706" y="91554"/>
                  </a:lnTo>
                  <a:lnTo>
                    <a:pt x="168287" y="54860"/>
                  </a:lnTo>
                  <a:lnTo>
                    <a:pt x="175567" y="9591"/>
                  </a:lnTo>
                  <a:lnTo>
                    <a:pt x="178354" y="850"/>
                  </a:lnTo>
                  <a:lnTo>
                    <a:pt x="179097" y="0"/>
                  </a:lnTo>
                  <a:lnTo>
                    <a:pt x="179922" y="4701"/>
                  </a:lnTo>
                  <a:lnTo>
                    <a:pt x="179231" y="15963"/>
                  </a:lnTo>
                  <a:lnTo>
                    <a:pt x="172343" y="59528"/>
                  </a:lnTo>
                  <a:lnTo>
                    <a:pt x="170254" y="103020"/>
                  </a:lnTo>
                  <a:lnTo>
                    <a:pt x="164587" y="143042"/>
                  </a:lnTo>
                  <a:lnTo>
                    <a:pt x="159314" y="182782"/>
                  </a:lnTo>
                  <a:lnTo>
                    <a:pt x="153451" y="220656"/>
                  </a:lnTo>
                  <a:lnTo>
                    <a:pt x="159897" y="255067"/>
                  </a:lnTo>
                  <a:lnTo>
                    <a:pt x="165392" y="269758"/>
                  </a:lnTo>
                  <a:lnTo>
                    <a:pt x="168339" y="273465"/>
                  </a:lnTo>
                  <a:lnTo>
                    <a:pt x="171362" y="274877"/>
                  </a:lnTo>
                  <a:lnTo>
                    <a:pt x="188875" y="274596"/>
                  </a:lnTo>
                  <a:lnTo>
                    <a:pt x="193519" y="272456"/>
                  </a:lnTo>
                  <a:lnTo>
                    <a:pt x="209158" y="25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1"/>
            <p:cNvSpPr/>
            <p:nvPr>
              <p:custDataLst>
                <p:tags r:id="rId52"/>
              </p:custDataLst>
            </p:nvPr>
          </p:nvSpPr>
          <p:spPr>
            <a:xfrm>
              <a:off x="1886342" y="5124450"/>
              <a:ext cx="237734" cy="47626"/>
            </a:xfrm>
            <a:custGeom>
              <a:avLst/>
              <a:gdLst/>
              <a:ahLst/>
              <a:cxnLst/>
              <a:rect l="0" t="0" r="0" b="0"/>
              <a:pathLst>
                <a:path w="237734" h="47626">
                  <a:moveTo>
                    <a:pt x="9133" y="47625"/>
                  </a:moveTo>
                  <a:lnTo>
                    <a:pt x="9133" y="47625"/>
                  </a:lnTo>
                  <a:lnTo>
                    <a:pt x="932" y="47625"/>
                  </a:lnTo>
                  <a:lnTo>
                    <a:pt x="491" y="46567"/>
                  </a:lnTo>
                  <a:lnTo>
                    <a:pt x="0" y="42569"/>
                  </a:lnTo>
                  <a:lnTo>
                    <a:pt x="36649" y="37924"/>
                  </a:lnTo>
                  <a:lnTo>
                    <a:pt x="80107" y="27913"/>
                  </a:lnTo>
                  <a:lnTo>
                    <a:pt x="114123" y="18854"/>
                  </a:lnTo>
                  <a:lnTo>
                    <a:pt x="161597" y="9467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132"/>
          <p:cNvSpPr/>
          <p:nvPr>
            <p:custDataLst>
              <p:tags r:id="rId6"/>
            </p:custDataLst>
          </p:nvPr>
        </p:nvSpPr>
        <p:spPr>
          <a:xfrm>
            <a:off x="2516526" y="5102318"/>
            <a:ext cx="226675" cy="232612"/>
          </a:xfrm>
          <a:custGeom>
            <a:avLst/>
            <a:gdLst/>
            <a:ahLst/>
            <a:cxnLst/>
            <a:rect l="0" t="0" r="0" b="0"/>
            <a:pathLst>
              <a:path w="226675" h="232612">
                <a:moveTo>
                  <a:pt x="102849" y="50707"/>
                </a:moveTo>
                <a:lnTo>
                  <a:pt x="102849" y="50707"/>
                </a:lnTo>
                <a:lnTo>
                  <a:pt x="97793" y="45651"/>
                </a:lnTo>
                <a:lnTo>
                  <a:pt x="95310" y="37524"/>
                </a:lnTo>
                <a:lnTo>
                  <a:pt x="93148" y="27914"/>
                </a:lnTo>
                <a:lnTo>
                  <a:pt x="88660" y="20115"/>
                </a:lnTo>
                <a:lnTo>
                  <a:pt x="83138" y="15944"/>
                </a:lnTo>
                <a:lnTo>
                  <a:pt x="80183" y="14832"/>
                </a:lnTo>
                <a:lnTo>
                  <a:pt x="77155" y="15148"/>
                </a:lnTo>
                <a:lnTo>
                  <a:pt x="70968" y="18323"/>
                </a:lnTo>
                <a:lnTo>
                  <a:pt x="44846" y="60253"/>
                </a:lnTo>
                <a:lnTo>
                  <a:pt x="25187" y="98336"/>
                </a:lnTo>
                <a:lnTo>
                  <a:pt x="11113" y="144037"/>
                </a:lnTo>
                <a:lnTo>
                  <a:pt x="2408" y="181254"/>
                </a:lnTo>
                <a:lnTo>
                  <a:pt x="0" y="206447"/>
                </a:lnTo>
                <a:lnTo>
                  <a:pt x="1475" y="215917"/>
                </a:lnTo>
                <a:lnTo>
                  <a:pt x="8758" y="229262"/>
                </a:lnTo>
                <a:lnTo>
                  <a:pt x="14722" y="232185"/>
                </a:lnTo>
                <a:lnTo>
                  <a:pt x="29815" y="232611"/>
                </a:lnTo>
                <a:lnTo>
                  <a:pt x="56162" y="221844"/>
                </a:lnTo>
                <a:lnTo>
                  <a:pt x="91392" y="192697"/>
                </a:lnTo>
                <a:lnTo>
                  <a:pt x="119515" y="148846"/>
                </a:lnTo>
                <a:lnTo>
                  <a:pt x="140217" y="103429"/>
                </a:lnTo>
                <a:lnTo>
                  <a:pt x="144857" y="80489"/>
                </a:lnTo>
                <a:lnTo>
                  <a:pt x="141672" y="33867"/>
                </a:lnTo>
                <a:lnTo>
                  <a:pt x="132804" y="21703"/>
                </a:lnTo>
                <a:lnTo>
                  <a:pt x="106296" y="1704"/>
                </a:lnTo>
                <a:lnTo>
                  <a:pt x="90623" y="0"/>
                </a:lnTo>
                <a:lnTo>
                  <a:pt x="64803" y="2473"/>
                </a:lnTo>
                <a:lnTo>
                  <a:pt x="42893" y="13015"/>
                </a:lnTo>
                <a:lnTo>
                  <a:pt x="31046" y="23724"/>
                </a:lnTo>
                <a:lnTo>
                  <a:pt x="26406" y="29544"/>
                </a:lnTo>
                <a:lnTo>
                  <a:pt x="24370" y="36598"/>
                </a:lnTo>
                <a:lnTo>
                  <a:pt x="24931" y="52903"/>
                </a:lnTo>
                <a:lnTo>
                  <a:pt x="27620" y="58521"/>
                </a:lnTo>
                <a:lnTo>
                  <a:pt x="31530" y="62267"/>
                </a:lnTo>
                <a:lnTo>
                  <a:pt x="36253" y="64763"/>
                </a:lnTo>
                <a:lnTo>
                  <a:pt x="74251" y="68771"/>
                </a:lnTo>
                <a:lnTo>
                  <a:pt x="110132" y="69464"/>
                </a:lnTo>
                <a:lnTo>
                  <a:pt x="154539" y="66877"/>
                </a:lnTo>
                <a:lnTo>
                  <a:pt x="199490" y="56488"/>
                </a:lnTo>
                <a:lnTo>
                  <a:pt x="226674" y="507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9"/>
          <p:cNvGrpSpPr/>
          <p:nvPr/>
        </p:nvGrpSpPr>
        <p:grpSpPr>
          <a:xfrm>
            <a:off x="3143250" y="5128487"/>
            <a:ext cx="118546" cy="222425"/>
            <a:chOff x="3143250" y="5128487"/>
            <a:chExt cx="118546" cy="222425"/>
          </a:xfrm>
        </p:grpSpPr>
        <p:sp>
          <p:nvSpPr>
            <p:cNvPr id="155" name="SMARTInkShape-133"/>
            <p:cNvSpPr/>
            <p:nvPr>
              <p:custDataLst>
                <p:tags r:id="rId47"/>
              </p:custDataLst>
            </p:nvPr>
          </p:nvSpPr>
          <p:spPr>
            <a:xfrm>
              <a:off x="3143250" y="5248275"/>
              <a:ext cx="14752" cy="76201"/>
            </a:xfrm>
            <a:custGeom>
              <a:avLst/>
              <a:gdLst/>
              <a:ahLst/>
              <a:cxnLst/>
              <a:rect l="0" t="0" r="0" b="0"/>
              <a:pathLst>
                <a:path w="14752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3175"/>
                  </a:lnTo>
                  <a:lnTo>
                    <a:pt x="14751" y="46624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"/>
            <p:cNvSpPr/>
            <p:nvPr>
              <p:custDataLst>
                <p:tags r:id="rId48"/>
              </p:custDataLst>
            </p:nvPr>
          </p:nvSpPr>
          <p:spPr>
            <a:xfrm>
              <a:off x="3143250" y="5128487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5"/>
            <p:cNvSpPr/>
            <p:nvPr>
              <p:custDataLst>
                <p:tags r:id="rId49"/>
              </p:custDataLst>
            </p:nvPr>
          </p:nvSpPr>
          <p:spPr>
            <a:xfrm>
              <a:off x="3202287" y="5182924"/>
              <a:ext cx="59509" cy="167988"/>
            </a:xfrm>
            <a:custGeom>
              <a:avLst/>
              <a:gdLst/>
              <a:ahLst/>
              <a:cxnLst/>
              <a:rect l="0" t="0" r="0" b="0"/>
              <a:pathLst>
                <a:path w="59509" h="167988">
                  <a:moveTo>
                    <a:pt x="55263" y="8201"/>
                  </a:moveTo>
                  <a:lnTo>
                    <a:pt x="55263" y="8201"/>
                  </a:lnTo>
                  <a:lnTo>
                    <a:pt x="45150" y="8201"/>
                  </a:lnTo>
                  <a:lnTo>
                    <a:pt x="37363" y="5379"/>
                  </a:lnTo>
                  <a:lnTo>
                    <a:pt x="30374" y="1656"/>
                  </a:lnTo>
                  <a:lnTo>
                    <a:pt x="23740" y="0"/>
                  </a:lnTo>
                  <a:lnTo>
                    <a:pt x="20489" y="617"/>
                  </a:lnTo>
                  <a:lnTo>
                    <a:pt x="10858" y="6542"/>
                  </a:lnTo>
                  <a:lnTo>
                    <a:pt x="4483" y="12050"/>
                  </a:lnTo>
                  <a:lnTo>
                    <a:pt x="944" y="18026"/>
                  </a:lnTo>
                  <a:lnTo>
                    <a:pt x="0" y="21101"/>
                  </a:lnTo>
                  <a:lnTo>
                    <a:pt x="1774" y="30162"/>
                  </a:lnTo>
                  <a:lnTo>
                    <a:pt x="11536" y="53226"/>
                  </a:lnTo>
                  <a:lnTo>
                    <a:pt x="43184" y="95858"/>
                  </a:lnTo>
                  <a:lnTo>
                    <a:pt x="59259" y="134844"/>
                  </a:lnTo>
                  <a:lnTo>
                    <a:pt x="59508" y="146684"/>
                  </a:lnTo>
                  <a:lnTo>
                    <a:pt x="58093" y="151323"/>
                  </a:lnTo>
                  <a:lnTo>
                    <a:pt x="50876" y="159299"/>
                  </a:lnTo>
                  <a:lnTo>
                    <a:pt x="40614" y="165314"/>
                  </a:lnTo>
                  <a:lnTo>
                    <a:pt x="28997" y="167987"/>
                  </a:lnTo>
                  <a:lnTo>
                    <a:pt x="25052" y="167642"/>
                  </a:lnTo>
                  <a:lnTo>
                    <a:pt x="17163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0"/>
          <p:cNvGrpSpPr/>
          <p:nvPr/>
        </p:nvGrpSpPr>
        <p:grpSpPr>
          <a:xfrm>
            <a:off x="3743325" y="5034381"/>
            <a:ext cx="752033" cy="356770"/>
            <a:chOff x="3743325" y="5034381"/>
            <a:chExt cx="752033" cy="356770"/>
          </a:xfrm>
        </p:grpSpPr>
        <p:sp>
          <p:nvSpPr>
            <p:cNvPr id="159" name="SMARTInkShape-136"/>
            <p:cNvSpPr/>
            <p:nvPr>
              <p:custDataLst>
                <p:tags r:id="rId40"/>
              </p:custDataLst>
            </p:nvPr>
          </p:nvSpPr>
          <p:spPr>
            <a:xfrm>
              <a:off x="3781425" y="5034381"/>
              <a:ext cx="95251" cy="347245"/>
            </a:xfrm>
            <a:custGeom>
              <a:avLst/>
              <a:gdLst/>
              <a:ahLst/>
              <a:cxnLst/>
              <a:rect l="0" t="0" r="0" b="0"/>
              <a:pathLst>
                <a:path w="95251" h="347245">
                  <a:moveTo>
                    <a:pt x="95250" y="23394"/>
                  </a:moveTo>
                  <a:lnTo>
                    <a:pt x="95250" y="23394"/>
                  </a:lnTo>
                  <a:lnTo>
                    <a:pt x="95250" y="18338"/>
                  </a:lnTo>
                  <a:lnTo>
                    <a:pt x="92428" y="13033"/>
                  </a:lnTo>
                  <a:lnTo>
                    <a:pt x="86587" y="7147"/>
                  </a:lnTo>
                  <a:lnTo>
                    <a:pt x="76936" y="1004"/>
                  </a:lnTo>
                  <a:lnTo>
                    <a:pt x="72457" y="0"/>
                  </a:lnTo>
                  <a:lnTo>
                    <a:pt x="68413" y="390"/>
                  </a:lnTo>
                  <a:lnTo>
                    <a:pt x="64659" y="1707"/>
                  </a:lnTo>
                  <a:lnTo>
                    <a:pt x="49262" y="13676"/>
                  </a:lnTo>
                  <a:lnTo>
                    <a:pt x="36351" y="30628"/>
                  </a:lnTo>
                  <a:lnTo>
                    <a:pt x="30879" y="59169"/>
                  </a:lnTo>
                  <a:lnTo>
                    <a:pt x="26056" y="104096"/>
                  </a:lnTo>
                  <a:lnTo>
                    <a:pt x="19973" y="151654"/>
                  </a:lnTo>
                  <a:lnTo>
                    <a:pt x="19323" y="191689"/>
                  </a:lnTo>
                  <a:lnTo>
                    <a:pt x="19131" y="236007"/>
                  </a:lnTo>
                  <a:lnTo>
                    <a:pt x="19066" y="280978"/>
                  </a:lnTo>
                  <a:lnTo>
                    <a:pt x="17994" y="318919"/>
                  </a:lnTo>
                  <a:lnTo>
                    <a:pt x="13995" y="333244"/>
                  </a:lnTo>
                  <a:lnTo>
                    <a:pt x="11446" y="337910"/>
                  </a:lnTo>
                  <a:lnTo>
                    <a:pt x="0" y="34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7"/>
            <p:cNvSpPr/>
            <p:nvPr>
              <p:custDataLst>
                <p:tags r:id="rId41"/>
              </p:custDataLst>
            </p:nvPr>
          </p:nvSpPr>
          <p:spPr>
            <a:xfrm>
              <a:off x="3743325" y="5267325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13257" y="25235"/>
                  </a:lnTo>
                  <a:lnTo>
                    <a:pt x="34173" y="12667"/>
                  </a:lnTo>
                  <a:lnTo>
                    <a:pt x="60925" y="42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8"/>
            <p:cNvSpPr/>
            <p:nvPr>
              <p:custDataLst>
                <p:tags r:id="rId42"/>
              </p:custDataLst>
            </p:nvPr>
          </p:nvSpPr>
          <p:spPr>
            <a:xfrm>
              <a:off x="3919695" y="5248275"/>
              <a:ext cx="31328" cy="114301"/>
            </a:xfrm>
            <a:custGeom>
              <a:avLst/>
              <a:gdLst/>
              <a:ahLst/>
              <a:cxnLst/>
              <a:rect l="0" t="0" r="0" b="0"/>
              <a:pathLst>
                <a:path w="31328" h="114301">
                  <a:moveTo>
                    <a:pt x="14130" y="0"/>
                  </a:moveTo>
                  <a:lnTo>
                    <a:pt x="14130" y="0"/>
                  </a:lnTo>
                  <a:lnTo>
                    <a:pt x="9073" y="0"/>
                  </a:lnTo>
                  <a:lnTo>
                    <a:pt x="3769" y="2822"/>
                  </a:lnTo>
                  <a:lnTo>
                    <a:pt x="873" y="5056"/>
                  </a:lnTo>
                  <a:lnTo>
                    <a:pt x="0" y="7604"/>
                  </a:lnTo>
                  <a:lnTo>
                    <a:pt x="477" y="10361"/>
                  </a:lnTo>
                  <a:lnTo>
                    <a:pt x="23795" y="57419"/>
                  </a:lnTo>
                  <a:lnTo>
                    <a:pt x="29009" y="69969"/>
                  </a:lnTo>
                  <a:lnTo>
                    <a:pt x="31327" y="82603"/>
                  </a:lnTo>
                  <a:lnTo>
                    <a:pt x="2365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9"/>
            <p:cNvSpPr/>
            <p:nvPr>
              <p:custDataLst>
                <p:tags r:id="rId43"/>
              </p:custDataLst>
            </p:nvPr>
          </p:nvSpPr>
          <p:spPr>
            <a:xfrm>
              <a:off x="3933825" y="5183317"/>
              <a:ext cx="9526" cy="17334"/>
            </a:xfrm>
            <a:custGeom>
              <a:avLst/>
              <a:gdLst/>
              <a:ahLst/>
              <a:cxnLst/>
              <a:rect l="0" t="0" r="0" b="0"/>
              <a:pathLst>
                <a:path w="9526" h="17334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7" y="0"/>
                  </a:lnTo>
                  <a:lnTo>
                    <a:pt x="6546" y="486"/>
                  </a:lnTo>
                  <a:lnTo>
                    <a:pt x="7539" y="1868"/>
                  </a:lnTo>
                  <a:lnTo>
                    <a:pt x="9525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0"/>
            <p:cNvSpPr/>
            <p:nvPr>
              <p:custDataLst>
                <p:tags r:id="rId44"/>
              </p:custDataLst>
            </p:nvPr>
          </p:nvSpPr>
          <p:spPr>
            <a:xfrm>
              <a:off x="4010025" y="5219700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4150" y="17305"/>
                  </a:lnTo>
                  <a:lnTo>
                    <a:pt x="45538" y="62136"/>
                  </a:lnTo>
                  <a:lnTo>
                    <a:pt x="76853" y="108871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1"/>
            <p:cNvSpPr/>
            <p:nvPr>
              <p:custDataLst>
                <p:tags r:id="rId45"/>
              </p:custDataLst>
            </p:nvPr>
          </p:nvSpPr>
          <p:spPr>
            <a:xfrm>
              <a:off x="4038600" y="5250107"/>
              <a:ext cx="114301" cy="141044"/>
            </a:xfrm>
            <a:custGeom>
              <a:avLst/>
              <a:gdLst/>
              <a:ahLst/>
              <a:cxnLst/>
              <a:rect l="0" t="0" r="0" b="0"/>
              <a:pathLst>
                <a:path w="114301" h="141044">
                  <a:moveTo>
                    <a:pt x="114300" y="26743"/>
                  </a:moveTo>
                  <a:lnTo>
                    <a:pt x="114300" y="26743"/>
                  </a:lnTo>
                  <a:lnTo>
                    <a:pt x="109243" y="21687"/>
                  </a:lnTo>
                  <a:lnTo>
                    <a:pt x="106761" y="16382"/>
                  </a:lnTo>
                  <a:lnTo>
                    <a:pt x="106099" y="13486"/>
                  </a:lnTo>
                  <a:lnTo>
                    <a:pt x="100111" y="4353"/>
                  </a:lnTo>
                  <a:lnTo>
                    <a:pt x="94588" y="917"/>
                  </a:lnTo>
                  <a:lnTo>
                    <a:pt x="91634" y="0"/>
                  </a:lnTo>
                  <a:lnTo>
                    <a:pt x="88606" y="448"/>
                  </a:lnTo>
                  <a:lnTo>
                    <a:pt x="82419" y="3768"/>
                  </a:lnTo>
                  <a:lnTo>
                    <a:pt x="37847" y="48958"/>
                  </a:lnTo>
                  <a:lnTo>
                    <a:pt x="24619" y="69661"/>
                  </a:lnTo>
                  <a:lnTo>
                    <a:pt x="6119" y="114631"/>
                  </a:lnTo>
                  <a:lnTo>
                    <a:pt x="0" y="14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2"/>
            <p:cNvSpPr/>
            <p:nvPr>
              <p:custDataLst>
                <p:tags r:id="rId46"/>
              </p:custDataLst>
            </p:nvPr>
          </p:nvSpPr>
          <p:spPr>
            <a:xfrm>
              <a:off x="4210558" y="5149892"/>
              <a:ext cx="284800" cy="239073"/>
            </a:xfrm>
            <a:custGeom>
              <a:avLst/>
              <a:gdLst/>
              <a:ahLst/>
              <a:cxnLst/>
              <a:rect l="0" t="0" r="0" b="0"/>
              <a:pathLst>
                <a:path w="284800" h="239073">
                  <a:moveTo>
                    <a:pt x="18542" y="155533"/>
                  </a:moveTo>
                  <a:lnTo>
                    <a:pt x="18542" y="155533"/>
                  </a:lnTo>
                  <a:lnTo>
                    <a:pt x="13485" y="155533"/>
                  </a:lnTo>
                  <a:lnTo>
                    <a:pt x="8181" y="152711"/>
                  </a:lnTo>
                  <a:lnTo>
                    <a:pt x="5285" y="150477"/>
                  </a:lnTo>
                  <a:lnTo>
                    <a:pt x="3354" y="150045"/>
                  </a:lnTo>
                  <a:lnTo>
                    <a:pt x="2067" y="150817"/>
                  </a:lnTo>
                  <a:lnTo>
                    <a:pt x="0" y="154601"/>
                  </a:lnTo>
                  <a:lnTo>
                    <a:pt x="9756" y="160314"/>
                  </a:lnTo>
                  <a:lnTo>
                    <a:pt x="26052" y="163652"/>
                  </a:lnTo>
                  <a:lnTo>
                    <a:pt x="44286" y="164641"/>
                  </a:lnTo>
                  <a:lnTo>
                    <a:pt x="63094" y="159878"/>
                  </a:lnTo>
                  <a:lnTo>
                    <a:pt x="80808" y="148787"/>
                  </a:lnTo>
                  <a:lnTo>
                    <a:pt x="87844" y="142657"/>
                  </a:lnTo>
                  <a:lnTo>
                    <a:pt x="91676" y="136404"/>
                  </a:lnTo>
                  <a:lnTo>
                    <a:pt x="92698" y="133256"/>
                  </a:lnTo>
                  <a:lnTo>
                    <a:pt x="92321" y="130098"/>
                  </a:lnTo>
                  <a:lnTo>
                    <a:pt x="89080" y="123767"/>
                  </a:lnTo>
                  <a:lnTo>
                    <a:pt x="76249" y="114253"/>
                  </a:lnTo>
                  <a:lnTo>
                    <a:pt x="69713" y="114255"/>
                  </a:lnTo>
                  <a:lnTo>
                    <a:pt x="47462" y="123312"/>
                  </a:lnTo>
                  <a:lnTo>
                    <a:pt x="37393" y="129924"/>
                  </a:lnTo>
                  <a:lnTo>
                    <a:pt x="34284" y="135285"/>
                  </a:lnTo>
                  <a:lnTo>
                    <a:pt x="29295" y="163881"/>
                  </a:lnTo>
                  <a:lnTo>
                    <a:pt x="29671" y="178293"/>
                  </a:lnTo>
                  <a:lnTo>
                    <a:pt x="33366" y="195281"/>
                  </a:lnTo>
                  <a:lnTo>
                    <a:pt x="46453" y="217640"/>
                  </a:lnTo>
                  <a:lnTo>
                    <a:pt x="54936" y="225469"/>
                  </a:lnTo>
                  <a:lnTo>
                    <a:pt x="75467" y="237454"/>
                  </a:lnTo>
                  <a:lnTo>
                    <a:pt x="103730" y="239072"/>
                  </a:lnTo>
                  <a:lnTo>
                    <a:pt x="139439" y="230674"/>
                  </a:lnTo>
                  <a:lnTo>
                    <a:pt x="180278" y="214660"/>
                  </a:lnTo>
                  <a:lnTo>
                    <a:pt x="209893" y="191764"/>
                  </a:lnTo>
                  <a:lnTo>
                    <a:pt x="221053" y="176264"/>
                  </a:lnTo>
                  <a:lnTo>
                    <a:pt x="226006" y="158266"/>
                  </a:lnTo>
                  <a:lnTo>
                    <a:pt x="225644" y="154180"/>
                  </a:lnTo>
                  <a:lnTo>
                    <a:pt x="224343" y="151456"/>
                  </a:lnTo>
                  <a:lnTo>
                    <a:pt x="222418" y="149640"/>
                  </a:lnTo>
                  <a:lnTo>
                    <a:pt x="214634" y="147622"/>
                  </a:lnTo>
                  <a:lnTo>
                    <a:pt x="203061" y="147784"/>
                  </a:lnTo>
                  <a:lnTo>
                    <a:pt x="180812" y="153825"/>
                  </a:lnTo>
                  <a:lnTo>
                    <a:pt x="154067" y="168426"/>
                  </a:lnTo>
                  <a:lnTo>
                    <a:pt x="144745" y="177491"/>
                  </a:lnTo>
                  <a:lnTo>
                    <a:pt x="140777" y="182871"/>
                  </a:lnTo>
                  <a:lnTo>
                    <a:pt x="139190" y="188576"/>
                  </a:lnTo>
                  <a:lnTo>
                    <a:pt x="141740" y="214147"/>
                  </a:lnTo>
                  <a:lnTo>
                    <a:pt x="150555" y="224270"/>
                  </a:lnTo>
                  <a:lnTo>
                    <a:pt x="157351" y="229933"/>
                  </a:lnTo>
                  <a:lnTo>
                    <a:pt x="173368" y="236224"/>
                  </a:lnTo>
                  <a:lnTo>
                    <a:pt x="190012" y="237963"/>
                  </a:lnTo>
                  <a:lnTo>
                    <a:pt x="204465" y="235207"/>
                  </a:lnTo>
                  <a:lnTo>
                    <a:pt x="229558" y="217593"/>
                  </a:lnTo>
                  <a:lnTo>
                    <a:pt x="246988" y="197322"/>
                  </a:lnTo>
                  <a:lnTo>
                    <a:pt x="269074" y="150552"/>
                  </a:lnTo>
                  <a:lnTo>
                    <a:pt x="273749" y="115369"/>
                  </a:lnTo>
                  <a:lnTo>
                    <a:pt x="280191" y="76487"/>
                  </a:lnTo>
                  <a:lnTo>
                    <a:pt x="283745" y="38155"/>
                  </a:lnTo>
                  <a:lnTo>
                    <a:pt x="284799" y="15156"/>
                  </a:lnTo>
                  <a:lnTo>
                    <a:pt x="282222" y="5654"/>
                  </a:lnTo>
                  <a:lnTo>
                    <a:pt x="280054" y="1639"/>
                  </a:lnTo>
                  <a:lnTo>
                    <a:pt x="277550" y="20"/>
                  </a:lnTo>
                  <a:lnTo>
                    <a:pt x="274822" y="0"/>
                  </a:lnTo>
                  <a:lnTo>
                    <a:pt x="271946" y="1044"/>
                  </a:lnTo>
                  <a:lnTo>
                    <a:pt x="270027" y="4915"/>
                  </a:lnTo>
                  <a:lnTo>
                    <a:pt x="261641" y="47778"/>
                  </a:lnTo>
                  <a:lnTo>
                    <a:pt x="257649" y="93757"/>
                  </a:lnTo>
                  <a:lnTo>
                    <a:pt x="256861" y="131062"/>
                  </a:lnTo>
                  <a:lnTo>
                    <a:pt x="251649" y="178569"/>
                  </a:lnTo>
                  <a:lnTo>
                    <a:pt x="247142" y="23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1"/>
          <p:cNvGrpSpPr/>
          <p:nvPr/>
        </p:nvGrpSpPr>
        <p:grpSpPr>
          <a:xfrm>
            <a:off x="2076450" y="5962650"/>
            <a:ext cx="1743076" cy="609601"/>
            <a:chOff x="2076450" y="5962650"/>
            <a:chExt cx="1743076" cy="609601"/>
          </a:xfrm>
        </p:grpSpPr>
        <p:sp>
          <p:nvSpPr>
            <p:cNvPr id="167" name="SMARTInkShape-143"/>
            <p:cNvSpPr/>
            <p:nvPr>
              <p:custDataLst>
                <p:tags r:id="rId26"/>
              </p:custDataLst>
            </p:nvPr>
          </p:nvSpPr>
          <p:spPr>
            <a:xfrm>
              <a:off x="2124075" y="5966687"/>
              <a:ext cx="46302" cy="427623"/>
            </a:xfrm>
            <a:custGeom>
              <a:avLst/>
              <a:gdLst/>
              <a:ahLst/>
              <a:cxnLst/>
              <a:rect l="0" t="0" r="0" b="0"/>
              <a:pathLst>
                <a:path w="46302" h="427623">
                  <a:moveTo>
                    <a:pt x="38100" y="5488"/>
                  </a:moveTo>
                  <a:lnTo>
                    <a:pt x="38100" y="5488"/>
                  </a:lnTo>
                  <a:lnTo>
                    <a:pt x="38100" y="432"/>
                  </a:lnTo>
                  <a:lnTo>
                    <a:pt x="39158" y="0"/>
                  </a:lnTo>
                  <a:lnTo>
                    <a:pt x="43156" y="2344"/>
                  </a:lnTo>
                  <a:lnTo>
                    <a:pt x="44646" y="4450"/>
                  </a:lnTo>
                  <a:lnTo>
                    <a:pt x="46301" y="9613"/>
                  </a:lnTo>
                  <a:lnTo>
                    <a:pt x="39308" y="49254"/>
                  </a:lnTo>
                  <a:lnTo>
                    <a:pt x="37280" y="91470"/>
                  </a:lnTo>
                  <a:lnTo>
                    <a:pt x="31625" y="135504"/>
                  </a:lnTo>
                  <a:lnTo>
                    <a:pt x="29930" y="170165"/>
                  </a:lnTo>
                  <a:lnTo>
                    <a:pt x="23920" y="210209"/>
                  </a:lnTo>
                  <a:lnTo>
                    <a:pt x="20493" y="252296"/>
                  </a:lnTo>
                  <a:lnTo>
                    <a:pt x="14421" y="298278"/>
                  </a:lnTo>
                  <a:lnTo>
                    <a:pt x="10976" y="335305"/>
                  </a:lnTo>
                  <a:lnTo>
                    <a:pt x="9812" y="380689"/>
                  </a:lnTo>
                  <a:lnTo>
                    <a:pt x="8552" y="399822"/>
                  </a:lnTo>
                  <a:lnTo>
                    <a:pt x="890" y="427622"/>
                  </a:lnTo>
                  <a:lnTo>
                    <a:pt x="0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4"/>
            <p:cNvSpPr/>
            <p:nvPr>
              <p:custDataLst>
                <p:tags r:id="rId27"/>
              </p:custDataLst>
            </p:nvPr>
          </p:nvSpPr>
          <p:spPr>
            <a:xfrm>
              <a:off x="2152650" y="59626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21755" y="22290"/>
                  </a:lnTo>
                  <a:lnTo>
                    <a:pt x="64026" y="14420"/>
                  </a:lnTo>
                  <a:lnTo>
                    <a:pt x="109739" y="1049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5"/>
            <p:cNvSpPr/>
            <p:nvPr>
              <p:custDataLst>
                <p:tags r:id="rId28"/>
              </p:custDataLst>
            </p:nvPr>
          </p:nvSpPr>
          <p:spPr>
            <a:xfrm>
              <a:off x="2076450" y="6191250"/>
              <a:ext cx="247651" cy="32530"/>
            </a:xfrm>
            <a:custGeom>
              <a:avLst/>
              <a:gdLst/>
              <a:ahLst/>
              <a:cxnLst/>
              <a:rect l="0" t="0" r="0" b="0"/>
              <a:pathLst>
                <a:path w="247651" h="32530">
                  <a:moveTo>
                    <a:pt x="0" y="9525"/>
                  </a:moveTo>
                  <a:lnTo>
                    <a:pt x="0" y="9525"/>
                  </a:lnTo>
                  <a:lnTo>
                    <a:pt x="0" y="22782"/>
                  </a:lnTo>
                  <a:lnTo>
                    <a:pt x="3175" y="25772"/>
                  </a:lnTo>
                  <a:lnTo>
                    <a:pt x="15169" y="31915"/>
                  </a:lnTo>
                  <a:lnTo>
                    <a:pt x="28261" y="32529"/>
                  </a:lnTo>
                  <a:lnTo>
                    <a:pt x="69082" y="29356"/>
                  </a:lnTo>
                  <a:lnTo>
                    <a:pt x="112779" y="23750"/>
                  </a:lnTo>
                  <a:lnTo>
                    <a:pt x="159743" y="18920"/>
                  </a:lnTo>
                  <a:lnTo>
                    <a:pt x="204206" y="1097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6"/>
            <p:cNvSpPr/>
            <p:nvPr>
              <p:custDataLst>
                <p:tags r:id="rId29"/>
              </p:custDataLst>
            </p:nvPr>
          </p:nvSpPr>
          <p:spPr>
            <a:xfrm>
              <a:off x="2419350" y="6200775"/>
              <a:ext cx="133351" cy="177346"/>
            </a:xfrm>
            <a:custGeom>
              <a:avLst/>
              <a:gdLst/>
              <a:ahLst/>
              <a:cxnLst/>
              <a:rect l="0" t="0" r="0" b="0"/>
              <a:pathLst>
                <a:path w="133351" h="17734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22390" y="19443"/>
                  </a:lnTo>
                  <a:lnTo>
                    <a:pt x="36856" y="24223"/>
                  </a:lnTo>
                  <a:lnTo>
                    <a:pt x="45661" y="32285"/>
                  </a:lnTo>
                  <a:lnTo>
                    <a:pt x="56568" y="51547"/>
                  </a:lnTo>
                  <a:lnTo>
                    <a:pt x="64679" y="76386"/>
                  </a:lnTo>
                  <a:lnTo>
                    <a:pt x="66412" y="118401"/>
                  </a:lnTo>
                  <a:lnTo>
                    <a:pt x="65500" y="138348"/>
                  </a:lnTo>
                  <a:lnTo>
                    <a:pt x="56964" y="172808"/>
                  </a:lnTo>
                  <a:lnTo>
                    <a:pt x="54909" y="175530"/>
                  </a:lnTo>
                  <a:lnTo>
                    <a:pt x="52481" y="177345"/>
                  </a:lnTo>
                  <a:lnTo>
                    <a:pt x="50863" y="176439"/>
                  </a:lnTo>
                  <a:lnTo>
                    <a:pt x="49064" y="169787"/>
                  </a:lnTo>
                  <a:lnTo>
                    <a:pt x="47815" y="129054"/>
                  </a:lnTo>
                  <a:lnTo>
                    <a:pt x="48768" y="109216"/>
                  </a:lnTo>
                  <a:lnTo>
                    <a:pt x="60894" y="68801"/>
                  </a:lnTo>
                  <a:lnTo>
                    <a:pt x="75075" y="43786"/>
                  </a:lnTo>
                  <a:lnTo>
                    <a:pt x="103104" y="1159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7"/>
            <p:cNvSpPr/>
            <p:nvPr>
              <p:custDataLst>
                <p:tags r:id="rId30"/>
              </p:custDataLst>
            </p:nvPr>
          </p:nvSpPr>
          <p:spPr>
            <a:xfrm>
              <a:off x="2587114" y="6215689"/>
              <a:ext cx="117987" cy="173217"/>
            </a:xfrm>
            <a:custGeom>
              <a:avLst/>
              <a:gdLst/>
              <a:ahLst/>
              <a:cxnLst/>
              <a:rect l="0" t="0" r="0" b="0"/>
              <a:pathLst>
                <a:path w="117987" h="173217">
                  <a:moveTo>
                    <a:pt x="32261" y="51761"/>
                  </a:moveTo>
                  <a:lnTo>
                    <a:pt x="32261" y="51761"/>
                  </a:lnTo>
                  <a:lnTo>
                    <a:pt x="32261" y="56817"/>
                  </a:lnTo>
                  <a:lnTo>
                    <a:pt x="31203" y="58306"/>
                  </a:lnTo>
                  <a:lnTo>
                    <a:pt x="29439" y="59300"/>
                  </a:lnTo>
                  <a:lnTo>
                    <a:pt x="27205" y="59962"/>
                  </a:lnTo>
                  <a:lnTo>
                    <a:pt x="14927" y="69371"/>
                  </a:lnTo>
                  <a:lnTo>
                    <a:pt x="15413" y="69851"/>
                  </a:lnTo>
                  <a:lnTo>
                    <a:pt x="18776" y="70384"/>
                  </a:lnTo>
                  <a:lnTo>
                    <a:pt x="31676" y="65628"/>
                  </a:lnTo>
                  <a:lnTo>
                    <a:pt x="77165" y="25682"/>
                  </a:lnTo>
                  <a:lnTo>
                    <a:pt x="94345" y="7640"/>
                  </a:lnTo>
                  <a:lnTo>
                    <a:pt x="96895" y="1107"/>
                  </a:lnTo>
                  <a:lnTo>
                    <a:pt x="95459" y="0"/>
                  </a:lnTo>
                  <a:lnTo>
                    <a:pt x="88218" y="1592"/>
                  </a:lnTo>
                  <a:lnTo>
                    <a:pt x="66323" y="12296"/>
                  </a:lnTo>
                  <a:lnTo>
                    <a:pt x="48939" y="27838"/>
                  </a:lnTo>
                  <a:lnTo>
                    <a:pt x="19714" y="72195"/>
                  </a:lnTo>
                  <a:lnTo>
                    <a:pt x="949" y="118618"/>
                  </a:lnTo>
                  <a:lnTo>
                    <a:pt x="0" y="131922"/>
                  </a:lnTo>
                  <a:lnTo>
                    <a:pt x="1229" y="136952"/>
                  </a:lnTo>
                  <a:lnTo>
                    <a:pt x="13071" y="154144"/>
                  </a:lnTo>
                  <a:lnTo>
                    <a:pt x="29985" y="167586"/>
                  </a:lnTo>
                  <a:lnTo>
                    <a:pt x="63572" y="173216"/>
                  </a:lnTo>
                  <a:lnTo>
                    <a:pt x="117986" y="166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8"/>
            <p:cNvSpPr/>
            <p:nvPr>
              <p:custDataLst>
                <p:tags r:id="rId31"/>
              </p:custDataLst>
            </p:nvPr>
          </p:nvSpPr>
          <p:spPr>
            <a:xfrm>
              <a:off x="2705762" y="6223744"/>
              <a:ext cx="589624" cy="340581"/>
            </a:xfrm>
            <a:custGeom>
              <a:avLst/>
              <a:gdLst/>
              <a:ahLst/>
              <a:cxnLst/>
              <a:rect l="0" t="0" r="0" b="0"/>
              <a:pathLst>
                <a:path w="589624" h="340581">
                  <a:moveTo>
                    <a:pt x="142213" y="62756"/>
                  </a:moveTo>
                  <a:lnTo>
                    <a:pt x="142213" y="62756"/>
                  </a:lnTo>
                  <a:lnTo>
                    <a:pt x="133550" y="55152"/>
                  </a:lnTo>
                  <a:lnTo>
                    <a:pt x="99398" y="31758"/>
                  </a:lnTo>
                  <a:lnTo>
                    <a:pt x="82968" y="27814"/>
                  </a:lnTo>
                  <a:lnTo>
                    <a:pt x="70726" y="28881"/>
                  </a:lnTo>
                  <a:lnTo>
                    <a:pt x="38725" y="41088"/>
                  </a:lnTo>
                  <a:lnTo>
                    <a:pt x="19224" y="61536"/>
                  </a:lnTo>
                  <a:lnTo>
                    <a:pt x="6876" y="84267"/>
                  </a:lnTo>
                  <a:lnTo>
                    <a:pt x="1571" y="100997"/>
                  </a:lnTo>
                  <a:lnTo>
                    <a:pt x="0" y="122770"/>
                  </a:lnTo>
                  <a:lnTo>
                    <a:pt x="2454" y="134584"/>
                  </a:lnTo>
                  <a:lnTo>
                    <a:pt x="4590" y="139216"/>
                  </a:lnTo>
                  <a:lnTo>
                    <a:pt x="15431" y="147186"/>
                  </a:lnTo>
                  <a:lnTo>
                    <a:pt x="30832" y="153197"/>
                  </a:lnTo>
                  <a:lnTo>
                    <a:pt x="48260" y="155869"/>
                  </a:lnTo>
                  <a:lnTo>
                    <a:pt x="63767" y="151411"/>
                  </a:lnTo>
                  <a:lnTo>
                    <a:pt x="77715" y="141317"/>
                  </a:lnTo>
                  <a:lnTo>
                    <a:pt x="95351" y="119900"/>
                  </a:lnTo>
                  <a:lnTo>
                    <a:pt x="113961" y="73802"/>
                  </a:lnTo>
                  <a:lnTo>
                    <a:pt x="121345" y="57295"/>
                  </a:lnTo>
                  <a:lnTo>
                    <a:pt x="120893" y="55940"/>
                  </a:lnTo>
                  <a:lnTo>
                    <a:pt x="119533" y="55037"/>
                  </a:lnTo>
                  <a:lnTo>
                    <a:pt x="117568" y="54436"/>
                  </a:lnTo>
                  <a:lnTo>
                    <a:pt x="112563" y="62233"/>
                  </a:lnTo>
                  <a:lnTo>
                    <a:pt x="97621" y="102042"/>
                  </a:lnTo>
                  <a:lnTo>
                    <a:pt x="85035" y="142012"/>
                  </a:lnTo>
                  <a:lnTo>
                    <a:pt x="72357" y="180246"/>
                  </a:lnTo>
                  <a:lnTo>
                    <a:pt x="60720" y="223390"/>
                  </a:lnTo>
                  <a:lnTo>
                    <a:pt x="54502" y="267034"/>
                  </a:lnTo>
                  <a:lnTo>
                    <a:pt x="48452" y="301722"/>
                  </a:lnTo>
                  <a:lnTo>
                    <a:pt x="48315" y="330485"/>
                  </a:lnTo>
                  <a:lnTo>
                    <a:pt x="52150" y="339791"/>
                  </a:lnTo>
                  <a:lnTo>
                    <a:pt x="54655" y="340580"/>
                  </a:lnTo>
                  <a:lnTo>
                    <a:pt x="57382" y="338988"/>
                  </a:lnTo>
                  <a:lnTo>
                    <a:pt x="85978" y="296387"/>
                  </a:lnTo>
                  <a:lnTo>
                    <a:pt x="115700" y="249193"/>
                  </a:lnTo>
                  <a:lnTo>
                    <a:pt x="139053" y="211139"/>
                  </a:lnTo>
                  <a:lnTo>
                    <a:pt x="162091" y="171868"/>
                  </a:lnTo>
                  <a:lnTo>
                    <a:pt x="181734" y="131892"/>
                  </a:lnTo>
                  <a:lnTo>
                    <a:pt x="194728" y="91237"/>
                  </a:lnTo>
                  <a:lnTo>
                    <a:pt x="215110" y="45757"/>
                  </a:lnTo>
                  <a:lnTo>
                    <a:pt x="223666" y="36553"/>
                  </a:lnTo>
                  <a:lnTo>
                    <a:pt x="226040" y="30649"/>
                  </a:lnTo>
                  <a:lnTo>
                    <a:pt x="225614" y="30768"/>
                  </a:lnTo>
                  <a:lnTo>
                    <a:pt x="205498" y="74648"/>
                  </a:lnTo>
                  <a:lnTo>
                    <a:pt x="200171" y="115501"/>
                  </a:lnTo>
                  <a:lnTo>
                    <a:pt x="199523" y="157136"/>
                  </a:lnTo>
                  <a:lnTo>
                    <a:pt x="199410" y="176210"/>
                  </a:lnTo>
                  <a:lnTo>
                    <a:pt x="201512" y="178609"/>
                  </a:lnTo>
                  <a:lnTo>
                    <a:pt x="205029" y="179149"/>
                  </a:lnTo>
                  <a:lnTo>
                    <a:pt x="220092" y="174853"/>
                  </a:lnTo>
                  <a:lnTo>
                    <a:pt x="225882" y="172413"/>
                  </a:lnTo>
                  <a:lnTo>
                    <a:pt x="237960" y="158412"/>
                  </a:lnTo>
                  <a:lnTo>
                    <a:pt x="257905" y="119985"/>
                  </a:lnTo>
                  <a:lnTo>
                    <a:pt x="280045" y="75113"/>
                  </a:lnTo>
                  <a:lnTo>
                    <a:pt x="284092" y="57553"/>
                  </a:lnTo>
                  <a:lnTo>
                    <a:pt x="284424" y="57171"/>
                  </a:lnTo>
                  <a:lnTo>
                    <a:pt x="284793" y="59567"/>
                  </a:lnTo>
                  <a:lnTo>
                    <a:pt x="279944" y="71924"/>
                  </a:lnTo>
                  <a:lnTo>
                    <a:pt x="280332" y="85881"/>
                  </a:lnTo>
                  <a:lnTo>
                    <a:pt x="284032" y="100550"/>
                  </a:lnTo>
                  <a:lnTo>
                    <a:pt x="292066" y="114759"/>
                  </a:lnTo>
                  <a:lnTo>
                    <a:pt x="298067" y="122205"/>
                  </a:lnTo>
                  <a:lnTo>
                    <a:pt x="312729" y="126220"/>
                  </a:lnTo>
                  <a:lnTo>
                    <a:pt x="322565" y="127290"/>
                  </a:lnTo>
                  <a:lnTo>
                    <a:pt x="341961" y="122835"/>
                  </a:lnTo>
                  <a:lnTo>
                    <a:pt x="380283" y="102728"/>
                  </a:lnTo>
                  <a:lnTo>
                    <a:pt x="403840" y="79538"/>
                  </a:lnTo>
                  <a:lnTo>
                    <a:pt x="419169" y="57616"/>
                  </a:lnTo>
                  <a:lnTo>
                    <a:pt x="425357" y="37715"/>
                  </a:lnTo>
                  <a:lnTo>
                    <a:pt x="424109" y="33361"/>
                  </a:lnTo>
                  <a:lnTo>
                    <a:pt x="421160" y="30460"/>
                  </a:lnTo>
                  <a:lnTo>
                    <a:pt x="417078" y="28526"/>
                  </a:lnTo>
                  <a:lnTo>
                    <a:pt x="406897" y="29197"/>
                  </a:lnTo>
                  <a:lnTo>
                    <a:pt x="395318" y="34083"/>
                  </a:lnTo>
                  <a:lnTo>
                    <a:pt x="369401" y="55348"/>
                  </a:lnTo>
                  <a:lnTo>
                    <a:pt x="358635" y="75730"/>
                  </a:lnTo>
                  <a:lnTo>
                    <a:pt x="353799" y="101879"/>
                  </a:lnTo>
                  <a:lnTo>
                    <a:pt x="357423" y="129734"/>
                  </a:lnTo>
                  <a:lnTo>
                    <a:pt x="365199" y="147983"/>
                  </a:lnTo>
                  <a:lnTo>
                    <a:pt x="376785" y="156373"/>
                  </a:lnTo>
                  <a:lnTo>
                    <a:pt x="398335" y="164225"/>
                  </a:lnTo>
                  <a:lnTo>
                    <a:pt x="405036" y="165327"/>
                  </a:lnTo>
                  <a:lnTo>
                    <a:pt x="420949" y="160907"/>
                  </a:lnTo>
                  <a:lnTo>
                    <a:pt x="444935" y="146518"/>
                  </a:lnTo>
                  <a:lnTo>
                    <a:pt x="456673" y="135967"/>
                  </a:lnTo>
                  <a:lnTo>
                    <a:pt x="481007" y="89988"/>
                  </a:lnTo>
                  <a:lnTo>
                    <a:pt x="483288" y="85443"/>
                  </a:lnTo>
                  <a:lnTo>
                    <a:pt x="482838" y="85289"/>
                  </a:lnTo>
                  <a:lnTo>
                    <a:pt x="479516" y="87940"/>
                  </a:lnTo>
                  <a:lnTo>
                    <a:pt x="471695" y="100439"/>
                  </a:lnTo>
                  <a:lnTo>
                    <a:pt x="459847" y="142292"/>
                  </a:lnTo>
                  <a:lnTo>
                    <a:pt x="456973" y="163790"/>
                  </a:lnTo>
                  <a:lnTo>
                    <a:pt x="457887" y="162920"/>
                  </a:lnTo>
                  <a:lnTo>
                    <a:pt x="472810" y="132702"/>
                  </a:lnTo>
                  <a:lnTo>
                    <a:pt x="483284" y="87503"/>
                  </a:lnTo>
                  <a:lnTo>
                    <a:pt x="499960" y="52474"/>
                  </a:lnTo>
                  <a:lnTo>
                    <a:pt x="529845" y="10563"/>
                  </a:lnTo>
                  <a:lnTo>
                    <a:pt x="539566" y="2517"/>
                  </a:lnTo>
                  <a:lnTo>
                    <a:pt x="543640" y="372"/>
                  </a:lnTo>
                  <a:lnTo>
                    <a:pt x="548473" y="0"/>
                  </a:lnTo>
                  <a:lnTo>
                    <a:pt x="559487" y="2409"/>
                  </a:lnTo>
                  <a:lnTo>
                    <a:pt x="568615" y="9829"/>
                  </a:lnTo>
                  <a:lnTo>
                    <a:pt x="576200" y="21241"/>
                  </a:lnTo>
                  <a:lnTo>
                    <a:pt x="586871" y="48794"/>
                  </a:lnTo>
                  <a:lnTo>
                    <a:pt x="589623" y="95435"/>
                  </a:lnTo>
                  <a:lnTo>
                    <a:pt x="588795" y="133617"/>
                  </a:lnTo>
                  <a:lnTo>
                    <a:pt x="580363" y="16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9"/>
            <p:cNvSpPr/>
            <p:nvPr>
              <p:custDataLst>
                <p:tags r:id="rId32"/>
              </p:custDataLst>
            </p:nvPr>
          </p:nvSpPr>
          <p:spPr>
            <a:xfrm>
              <a:off x="3383610" y="6052412"/>
              <a:ext cx="69046" cy="355724"/>
            </a:xfrm>
            <a:custGeom>
              <a:avLst/>
              <a:gdLst/>
              <a:ahLst/>
              <a:cxnLst/>
              <a:rect l="0" t="0" r="0" b="0"/>
              <a:pathLst>
                <a:path w="69046" h="355724">
                  <a:moveTo>
                    <a:pt x="54915" y="5488"/>
                  </a:moveTo>
                  <a:lnTo>
                    <a:pt x="54915" y="5488"/>
                  </a:lnTo>
                  <a:lnTo>
                    <a:pt x="59972" y="432"/>
                  </a:lnTo>
                  <a:lnTo>
                    <a:pt x="62520" y="0"/>
                  </a:lnTo>
                  <a:lnTo>
                    <a:pt x="65276" y="772"/>
                  </a:lnTo>
                  <a:lnTo>
                    <a:pt x="68172" y="2344"/>
                  </a:lnTo>
                  <a:lnTo>
                    <a:pt x="69045" y="4450"/>
                  </a:lnTo>
                  <a:lnTo>
                    <a:pt x="68568" y="6913"/>
                  </a:lnTo>
                  <a:lnTo>
                    <a:pt x="60199" y="28583"/>
                  </a:lnTo>
                  <a:lnTo>
                    <a:pt x="52788" y="67979"/>
                  </a:lnTo>
                  <a:lnTo>
                    <a:pt x="41794" y="109436"/>
                  </a:lnTo>
                  <a:lnTo>
                    <a:pt x="26285" y="155885"/>
                  </a:lnTo>
                  <a:lnTo>
                    <a:pt x="18686" y="198179"/>
                  </a:lnTo>
                  <a:lnTo>
                    <a:pt x="9580" y="242125"/>
                  </a:lnTo>
                  <a:lnTo>
                    <a:pt x="413" y="285927"/>
                  </a:lnTo>
                  <a:lnTo>
                    <a:pt x="0" y="302636"/>
                  </a:lnTo>
                  <a:lnTo>
                    <a:pt x="7569" y="342869"/>
                  </a:lnTo>
                  <a:lnTo>
                    <a:pt x="12000" y="350521"/>
                  </a:lnTo>
                  <a:lnTo>
                    <a:pt x="17498" y="354628"/>
                  </a:lnTo>
                  <a:lnTo>
                    <a:pt x="20445" y="355723"/>
                  </a:lnTo>
                  <a:lnTo>
                    <a:pt x="23468" y="354336"/>
                  </a:lnTo>
                  <a:lnTo>
                    <a:pt x="29649" y="347151"/>
                  </a:lnTo>
                  <a:lnTo>
                    <a:pt x="35865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0"/>
            <p:cNvSpPr/>
            <p:nvPr>
              <p:custDataLst>
                <p:tags r:id="rId33"/>
              </p:custDataLst>
            </p:nvPr>
          </p:nvSpPr>
          <p:spPr>
            <a:xfrm>
              <a:off x="3324225" y="6257925"/>
              <a:ext cx="133351" cy="14582"/>
            </a:xfrm>
            <a:custGeom>
              <a:avLst/>
              <a:gdLst/>
              <a:ahLst/>
              <a:cxnLst/>
              <a:rect l="0" t="0" r="0" b="0"/>
              <a:pathLst>
                <a:path w="133351" h="14582">
                  <a:moveTo>
                    <a:pt x="0" y="9525"/>
                  </a:moveTo>
                  <a:lnTo>
                    <a:pt x="0" y="9525"/>
                  </a:lnTo>
                  <a:lnTo>
                    <a:pt x="10113" y="14581"/>
                  </a:lnTo>
                  <a:lnTo>
                    <a:pt x="56496" y="10922"/>
                  </a:lnTo>
                  <a:lnTo>
                    <a:pt x="100177" y="47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1"/>
            <p:cNvSpPr/>
            <p:nvPr>
              <p:custDataLst>
                <p:tags r:id="rId34"/>
              </p:custDataLst>
            </p:nvPr>
          </p:nvSpPr>
          <p:spPr>
            <a:xfrm>
              <a:off x="3480662" y="6267450"/>
              <a:ext cx="24539" cy="123826"/>
            </a:xfrm>
            <a:custGeom>
              <a:avLst/>
              <a:gdLst/>
              <a:ahLst/>
              <a:cxnLst/>
              <a:rect l="0" t="0" r="0" b="0"/>
              <a:pathLst>
                <a:path w="24539" h="12382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0" y="24910"/>
                  </a:lnTo>
                  <a:lnTo>
                    <a:pt x="4556" y="67447"/>
                  </a:lnTo>
                  <a:lnTo>
                    <a:pt x="2453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2"/>
            <p:cNvSpPr/>
            <p:nvPr>
              <p:custDataLst>
                <p:tags r:id="rId35"/>
              </p:custDataLst>
            </p:nvPr>
          </p:nvSpPr>
          <p:spPr>
            <a:xfrm>
              <a:off x="3524250" y="6163999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3"/>
            <p:cNvSpPr/>
            <p:nvPr>
              <p:custDataLst>
                <p:tags r:id="rId36"/>
              </p:custDataLst>
            </p:nvPr>
          </p:nvSpPr>
          <p:spPr>
            <a:xfrm>
              <a:off x="3590925" y="6230320"/>
              <a:ext cx="66676" cy="169993"/>
            </a:xfrm>
            <a:custGeom>
              <a:avLst/>
              <a:gdLst/>
              <a:ahLst/>
              <a:cxnLst/>
              <a:rect l="0" t="0" r="0" b="0"/>
              <a:pathLst>
                <a:path w="66676" h="169993">
                  <a:moveTo>
                    <a:pt x="66675" y="46655"/>
                  </a:moveTo>
                  <a:lnTo>
                    <a:pt x="66675" y="46655"/>
                  </a:lnTo>
                  <a:lnTo>
                    <a:pt x="53583" y="32504"/>
                  </a:lnTo>
                  <a:lnTo>
                    <a:pt x="43157" y="15598"/>
                  </a:lnTo>
                  <a:lnTo>
                    <a:pt x="33998" y="6394"/>
                  </a:lnTo>
                  <a:lnTo>
                    <a:pt x="26399" y="2303"/>
                  </a:lnTo>
                  <a:lnTo>
                    <a:pt x="11114" y="0"/>
                  </a:lnTo>
                  <a:lnTo>
                    <a:pt x="7410" y="1793"/>
                  </a:lnTo>
                  <a:lnTo>
                    <a:pt x="4940" y="5106"/>
                  </a:lnTo>
                  <a:lnTo>
                    <a:pt x="2196" y="14430"/>
                  </a:lnTo>
                  <a:lnTo>
                    <a:pt x="976" y="25630"/>
                  </a:lnTo>
                  <a:lnTo>
                    <a:pt x="5345" y="43835"/>
                  </a:lnTo>
                  <a:lnTo>
                    <a:pt x="30057" y="89577"/>
                  </a:lnTo>
                  <a:lnTo>
                    <a:pt x="42528" y="133014"/>
                  </a:lnTo>
                  <a:lnTo>
                    <a:pt x="40774" y="151713"/>
                  </a:lnTo>
                  <a:lnTo>
                    <a:pt x="36466" y="162138"/>
                  </a:lnTo>
                  <a:lnTo>
                    <a:pt x="33836" y="164919"/>
                  </a:lnTo>
                  <a:lnTo>
                    <a:pt x="25269" y="168009"/>
                  </a:lnTo>
                  <a:lnTo>
                    <a:pt x="7579" y="169992"/>
                  </a:lnTo>
                  <a:lnTo>
                    <a:pt x="5052" y="165922"/>
                  </a:lnTo>
                  <a:lnTo>
                    <a:pt x="0" y="132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4"/>
            <p:cNvSpPr/>
            <p:nvPr>
              <p:custDataLst>
                <p:tags r:id="rId37"/>
              </p:custDataLst>
            </p:nvPr>
          </p:nvSpPr>
          <p:spPr>
            <a:xfrm>
              <a:off x="3726280" y="6097717"/>
              <a:ext cx="82004" cy="332062"/>
            </a:xfrm>
            <a:custGeom>
              <a:avLst/>
              <a:gdLst/>
              <a:ahLst/>
              <a:cxnLst/>
              <a:rect l="0" t="0" r="0" b="0"/>
              <a:pathLst>
                <a:path w="82004" h="332062">
                  <a:moveTo>
                    <a:pt x="64670" y="17333"/>
                  </a:moveTo>
                  <a:lnTo>
                    <a:pt x="64670" y="17333"/>
                  </a:lnTo>
                  <a:lnTo>
                    <a:pt x="82003" y="0"/>
                  </a:lnTo>
                  <a:lnTo>
                    <a:pt x="67177" y="44485"/>
                  </a:lnTo>
                  <a:lnTo>
                    <a:pt x="63668" y="60092"/>
                  </a:lnTo>
                  <a:lnTo>
                    <a:pt x="46990" y="107428"/>
                  </a:lnTo>
                  <a:lnTo>
                    <a:pt x="33679" y="149156"/>
                  </a:lnTo>
                  <a:lnTo>
                    <a:pt x="15274" y="196125"/>
                  </a:lnTo>
                  <a:lnTo>
                    <a:pt x="4761" y="231292"/>
                  </a:lnTo>
                  <a:lnTo>
                    <a:pt x="0" y="273581"/>
                  </a:lnTo>
                  <a:lnTo>
                    <a:pt x="3645" y="304455"/>
                  </a:lnTo>
                  <a:lnTo>
                    <a:pt x="16485" y="327008"/>
                  </a:lnTo>
                  <a:lnTo>
                    <a:pt x="21963" y="330674"/>
                  </a:lnTo>
                  <a:lnTo>
                    <a:pt x="27732" y="332061"/>
                  </a:lnTo>
                  <a:lnTo>
                    <a:pt x="33695" y="331927"/>
                  </a:lnTo>
                  <a:lnTo>
                    <a:pt x="38728" y="329720"/>
                  </a:lnTo>
                  <a:lnTo>
                    <a:pt x="55145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5"/>
            <p:cNvSpPr/>
            <p:nvPr>
              <p:custDataLst>
                <p:tags r:id="rId38"/>
              </p:custDataLst>
            </p:nvPr>
          </p:nvSpPr>
          <p:spPr>
            <a:xfrm>
              <a:off x="3659317" y="6276975"/>
              <a:ext cx="160209" cy="9526"/>
            </a:xfrm>
            <a:custGeom>
              <a:avLst/>
              <a:gdLst/>
              <a:ahLst/>
              <a:cxnLst/>
              <a:rect l="0" t="0" r="0" b="0"/>
              <a:pathLst>
                <a:path w="160209" h="9526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39954" y="2822"/>
                  </a:lnTo>
                  <a:lnTo>
                    <a:pt x="78363" y="7539"/>
                  </a:lnTo>
                  <a:lnTo>
                    <a:pt x="120436" y="8937"/>
                  </a:lnTo>
                  <a:lnTo>
                    <a:pt x="1602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6"/>
            <p:cNvSpPr/>
            <p:nvPr>
              <p:custDataLst>
                <p:tags r:id="rId39"/>
              </p:custDataLst>
            </p:nvPr>
          </p:nvSpPr>
          <p:spPr>
            <a:xfrm>
              <a:off x="2119019" y="6534266"/>
              <a:ext cx="1519532" cy="37985"/>
            </a:xfrm>
            <a:custGeom>
              <a:avLst/>
              <a:gdLst/>
              <a:ahLst/>
              <a:cxnLst/>
              <a:rect l="0" t="0" r="0" b="0"/>
              <a:pathLst>
                <a:path w="1519532" h="37985">
                  <a:moveTo>
                    <a:pt x="5056" y="18934"/>
                  </a:moveTo>
                  <a:lnTo>
                    <a:pt x="5056" y="18934"/>
                  </a:lnTo>
                  <a:lnTo>
                    <a:pt x="0" y="23990"/>
                  </a:lnTo>
                  <a:lnTo>
                    <a:pt x="627" y="25479"/>
                  </a:lnTo>
                  <a:lnTo>
                    <a:pt x="6968" y="27134"/>
                  </a:lnTo>
                  <a:lnTo>
                    <a:pt x="50541" y="20142"/>
                  </a:lnTo>
                  <a:lnTo>
                    <a:pt x="88046" y="19172"/>
                  </a:lnTo>
                  <a:lnTo>
                    <a:pt x="121668" y="19040"/>
                  </a:lnTo>
                  <a:lnTo>
                    <a:pt x="155661" y="18981"/>
                  </a:lnTo>
                  <a:lnTo>
                    <a:pt x="188408" y="17897"/>
                  </a:lnTo>
                  <a:lnTo>
                    <a:pt x="220602" y="13887"/>
                  </a:lnTo>
                  <a:lnTo>
                    <a:pt x="252548" y="11400"/>
                  </a:lnTo>
                  <a:lnTo>
                    <a:pt x="285444" y="10293"/>
                  </a:lnTo>
                  <a:lnTo>
                    <a:pt x="321231" y="9802"/>
                  </a:lnTo>
                  <a:lnTo>
                    <a:pt x="361126" y="9583"/>
                  </a:lnTo>
                  <a:lnTo>
                    <a:pt x="404609" y="9487"/>
                  </a:lnTo>
                  <a:lnTo>
                    <a:pt x="452157" y="9443"/>
                  </a:lnTo>
                  <a:lnTo>
                    <a:pt x="476690" y="8373"/>
                  </a:lnTo>
                  <a:lnTo>
                    <a:pt x="501512" y="6602"/>
                  </a:lnTo>
                  <a:lnTo>
                    <a:pt x="526527" y="4363"/>
                  </a:lnTo>
                  <a:lnTo>
                    <a:pt x="552729" y="2870"/>
                  </a:lnTo>
                  <a:lnTo>
                    <a:pt x="579721" y="1875"/>
                  </a:lnTo>
                  <a:lnTo>
                    <a:pt x="607241" y="1211"/>
                  </a:lnTo>
                  <a:lnTo>
                    <a:pt x="635113" y="768"/>
                  </a:lnTo>
                  <a:lnTo>
                    <a:pt x="663219" y="474"/>
                  </a:lnTo>
                  <a:lnTo>
                    <a:pt x="691481" y="277"/>
                  </a:lnTo>
                  <a:lnTo>
                    <a:pt x="719847" y="145"/>
                  </a:lnTo>
                  <a:lnTo>
                    <a:pt x="748284" y="58"/>
                  </a:lnTo>
                  <a:lnTo>
                    <a:pt x="776766" y="0"/>
                  </a:lnTo>
                  <a:lnTo>
                    <a:pt x="806338" y="1020"/>
                  </a:lnTo>
                  <a:lnTo>
                    <a:pt x="836635" y="2757"/>
                  </a:lnTo>
                  <a:lnTo>
                    <a:pt x="867417" y="4974"/>
                  </a:lnTo>
                  <a:lnTo>
                    <a:pt x="897464" y="6453"/>
                  </a:lnTo>
                  <a:lnTo>
                    <a:pt x="927019" y="7438"/>
                  </a:lnTo>
                  <a:lnTo>
                    <a:pt x="956248" y="8095"/>
                  </a:lnTo>
                  <a:lnTo>
                    <a:pt x="985259" y="8533"/>
                  </a:lnTo>
                  <a:lnTo>
                    <a:pt x="1014125" y="8825"/>
                  </a:lnTo>
                  <a:lnTo>
                    <a:pt x="1042894" y="9019"/>
                  </a:lnTo>
                  <a:lnTo>
                    <a:pt x="1071598" y="10207"/>
                  </a:lnTo>
                  <a:lnTo>
                    <a:pt x="1100259" y="12058"/>
                  </a:lnTo>
                  <a:lnTo>
                    <a:pt x="1128891" y="14350"/>
                  </a:lnTo>
                  <a:lnTo>
                    <a:pt x="1156446" y="16936"/>
                  </a:lnTo>
                  <a:lnTo>
                    <a:pt x="1183283" y="19719"/>
                  </a:lnTo>
                  <a:lnTo>
                    <a:pt x="1209641" y="22632"/>
                  </a:lnTo>
                  <a:lnTo>
                    <a:pt x="1255860" y="25869"/>
                  </a:lnTo>
                  <a:lnTo>
                    <a:pt x="1297569" y="27308"/>
                  </a:lnTo>
                  <a:lnTo>
                    <a:pt x="1337273" y="27948"/>
                  </a:lnTo>
                  <a:lnTo>
                    <a:pt x="1370441" y="28232"/>
                  </a:lnTo>
                  <a:lnTo>
                    <a:pt x="1412915" y="31214"/>
                  </a:lnTo>
                  <a:lnTo>
                    <a:pt x="1460135" y="36648"/>
                  </a:lnTo>
                  <a:lnTo>
                    <a:pt x="1503408" y="37720"/>
                  </a:lnTo>
                  <a:lnTo>
                    <a:pt x="1519531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32"/>
          <p:cNvGrpSpPr/>
          <p:nvPr/>
        </p:nvGrpSpPr>
        <p:grpSpPr>
          <a:xfrm>
            <a:off x="7500146" y="3736792"/>
            <a:ext cx="1079855" cy="561653"/>
            <a:chOff x="7500146" y="3736792"/>
            <a:chExt cx="1079855" cy="561653"/>
          </a:xfrm>
        </p:grpSpPr>
        <p:sp>
          <p:nvSpPr>
            <p:cNvPr id="182" name="SMARTInkShape-157"/>
            <p:cNvSpPr/>
            <p:nvPr>
              <p:custDataLst>
                <p:tags r:id="rId16"/>
              </p:custDataLst>
            </p:nvPr>
          </p:nvSpPr>
          <p:spPr>
            <a:xfrm>
              <a:off x="7534275" y="3736792"/>
              <a:ext cx="131368" cy="366393"/>
            </a:xfrm>
            <a:custGeom>
              <a:avLst/>
              <a:gdLst/>
              <a:ahLst/>
              <a:cxnLst/>
              <a:rect l="0" t="0" r="0" b="0"/>
              <a:pathLst>
                <a:path w="131368" h="366393">
                  <a:moveTo>
                    <a:pt x="0" y="139883"/>
                  </a:moveTo>
                  <a:lnTo>
                    <a:pt x="0" y="139883"/>
                  </a:lnTo>
                  <a:lnTo>
                    <a:pt x="0" y="134826"/>
                  </a:lnTo>
                  <a:lnTo>
                    <a:pt x="9132" y="104008"/>
                  </a:lnTo>
                  <a:lnTo>
                    <a:pt x="10321" y="103266"/>
                  </a:lnTo>
                  <a:lnTo>
                    <a:pt x="14465" y="102442"/>
                  </a:lnTo>
                  <a:lnTo>
                    <a:pt x="15994" y="104339"/>
                  </a:lnTo>
                  <a:lnTo>
                    <a:pt x="17691" y="112091"/>
                  </a:lnTo>
                  <a:lnTo>
                    <a:pt x="18782" y="149524"/>
                  </a:lnTo>
                  <a:lnTo>
                    <a:pt x="18997" y="192039"/>
                  </a:lnTo>
                  <a:lnTo>
                    <a:pt x="19039" y="236616"/>
                  </a:lnTo>
                  <a:lnTo>
                    <a:pt x="19047" y="275907"/>
                  </a:lnTo>
                  <a:lnTo>
                    <a:pt x="19050" y="319120"/>
                  </a:lnTo>
                  <a:lnTo>
                    <a:pt x="19050" y="342800"/>
                  </a:lnTo>
                  <a:lnTo>
                    <a:pt x="19050" y="295721"/>
                  </a:lnTo>
                  <a:lnTo>
                    <a:pt x="19050" y="251204"/>
                  </a:lnTo>
                  <a:lnTo>
                    <a:pt x="20108" y="209673"/>
                  </a:lnTo>
                  <a:lnTo>
                    <a:pt x="25595" y="165383"/>
                  </a:lnTo>
                  <a:lnTo>
                    <a:pt x="27692" y="127095"/>
                  </a:lnTo>
                  <a:lnTo>
                    <a:pt x="33515" y="82094"/>
                  </a:lnTo>
                  <a:lnTo>
                    <a:pt x="47858" y="35024"/>
                  </a:lnTo>
                  <a:lnTo>
                    <a:pt x="57219" y="12152"/>
                  </a:lnTo>
                  <a:lnTo>
                    <a:pt x="63530" y="3739"/>
                  </a:lnTo>
                  <a:lnTo>
                    <a:pt x="69864" y="0"/>
                  </a:lnTo>
                  <a:lnTo>
                    <a:pt x="74092" y="1119"/>
                  </a:lnTo>
                  <a:lnTo>
                    <a:pt x="84435" y="8008"/>
                  </a:lnTo>
                  <a:lnTo>
                    <a:pt x="90443" y="15302"/>
                  </a:lnTo>
                  <a:lnTo>
                    <a:pt x="101163" y="45984"/>
                  </a:lnTo>
                  <a:lnTo>
                    <a:pt x="109355" y="89431"/>
                  </a:lnTo>
                  <a:lnTo>
                    <a:pt x="107779" y="130109"/>
                  </a:lnTo>
                  <a:lnTo>
                    <a:pt x="94809" y="175859"/>
                  </a:lnTo>
                  <a:lnTo>
                    <a:pt x="86257" y="203995"/>
                  </a:lnTo>
                  <a:lnTo>
                    <a:pt x="85882" y="210855"/>
                  </a:lnTo>
                  <a:lnTo>
                    <a:pt x="88617" y="216581"/>
                  </a:lnTo>
                  <a:lnTo>
                    <a:pt x="90828" y="219590"/>
                  </a:lnTo>
                  <a:lnTo>
                    <a:pt x="112568" y="237999"/>
                  </a:lnTo>
                  <a:lnTo>
                    <a:pt x="126658" y="261099"/>
                  </a:lnTo>
                  <a:lnTo>
                    <a:pt x="131367" y="284807"/>
                  </a:lnTo>
                  <a:lnTo>
                    <a:pt x="127705" y="311940"/>
                  </a:lnTo>
                  <a:lnTo>
                    <a:pt x="114862" y="335032"/>
                  </a:lnTo>
                  <a:lnTo>
                    <a:pt x="97651" y="350222"/>
                  </a:lnTo>
                  <a:lnTo>
                    <a:pt x="66326" y="363778"/>
                  </a:lnTo>
                  <a:lnTo>
                    <a:pt x="52057" y="366392"/>
                  </a:lnTo>
                  <a:lnTo>
                    <a:pt x="38659" y="364732"/>
                  </a:lnTo>
                  <a:lnTo>
                    <a:pt x="27765" y="360465"/>
                  </a:lnTo>
                  <a:lnTo>
                    <a:pt x="24860" y="357846"/>
                  </a:lnTo>
                  <a:lnTo>
                    <a:pt x="22923" y="355042"/>
                  </a:lnTo>
                  <a:lnTo>
                    <a:pt x="22691" y="352114"/>
                  </a:lnTo>
                  <a:lnTo>
                    <a:pt x="28575" y="33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8"/>
            <p:cNvSpPr/>
            <p:nvPr>
              <p:custDataLst>
                <p:tags r:id="rId17"/>
              </p:custDataLst>
            </p:nvPr>
          </p:nvSpPr>
          <p:spPr>
            <a:xfrm>
              <a:off x="7715934" y="3944298"/>
              <a:ext cx="264691" cy="354147"/>
            </a:xfrm>
            <a:custGeom>
              <a:avLst/>
              <a:gdLst/>
              <a:ahLst/>
              <a:cxnLst/>
              <a:rect l="0" t="0" r="0" b="0"/>
              <a:pathLst>
                <a:path w="264691" h="354147">
                  <a:moveTo>
                    <a:pt x="85041" y="56202"/>
                  </a:moveTo>
                  <a:lnTo>
                    <a:pt x="85041" y="56202"/>
                  </a:lnTo>
                  <a:lnTo>
                    <a:pt x="85041" y="42945"/>
                  </a:lnTo>
                  <a:lnTo>
                    <a:pt x="82219" y="36904"/>
                  </a:lnTo>
                  <a:lnTo>
                    <a:pt x="69853" y="20186"/>
                  </a:lnTo>
                  <a:lnTo>
                    <a:pt x="66078" y="6254"/>
                  </a:lnTo>
                  <a:lnTo>
                    <a:pt x="63931" y="3854"/>
                  </a:lnTo>
                  <a:lnTo>
                    <a:pt x="61443" y="2253"/>
                  </a:lnTo>
                  <a:lnTo>
                    <a:pt x="47828" y="0"/>
                  </a:lnTo>
                  <a:lnTo>
                    <a:pt x="39221" y="2296"/>
                  </a:lnTo>
                  <a:lnTo>
                    <a:pt x="35445" y="4389"/>
                  </a:lnTo>
                  <a:lnTo>
                    <a:pt x="20017" y="22506"/>
                  </a:lnTo>
                  <a:lnTo>
                    <a:pt x="7096" y="47982"/>
                  </a:lnTo>
                  <a:lnTo>
                    <a:pt x="1622" y="85752"/>
                  </a:lnTo>
                  <a:lnTo>
                    <a:pt x="0" y="115287"/>
                  </a:lnTo>
                  <a:lnTo>
                    <a:pt x="5264" y="130440"/>
                  </a:lnTo>
                  <a:lnTo>
                    <a:pt x="13602" y="142113"/>
                  </a:lnTo>
                  <a:lnTo>
                    <a:pt x="20835" y="147301"/>
                  </a:lnTo>
                  <a:lnTo>
                    <a:pt x="26362" y="146568"/>
                  </a:lnTo>
                  <a:lnTo>
                    <a:pt x="40970" y="140109"/>
                  </a:lnTo>
                  <a:lnTo>
                    <a:pt x="52401" y="130183"/>
                  </a:lnTo>
                  <a:lnTo>
                    <a:pt x="61010" y="117658"/>
                  </a:lnTo>
                  <a:lnTo>
                    <a:pt x="72337" y="89390"/>
                  </a:lnTo>
                  <a:lnTo>
                    <a:pt x="84034" y="43331"/>
                  </a:lnTo>
                  <a:lnTo>
                    <a:pt x="84594" y="39898"/>
                  </a:lnTo>
                  <a:lnTo>
                    <a:pt x="83684" y="38983"/>
                  </a:lnTo>
                  <a:lnTo>
                    <a:pt x="79851" y="37966"/>
                  </a:lnTo>
                  <a:lnTo>
                    <a:pt x="78406" y="38753"/>
                  </a:lnTo>
                  <a:lnTo>
                    <a:pt x="77443" y="40336"/>
                  </a:lnTo>
                  <a:lnTo>
                    <a:pt x="76373" y="45975"/>
                  </a:lnTo>
                  <a:lnTo>
                    <a:pt x="75566" y="92646"/>
                  </a:lnTo>
                  <a:lnTo>
                    <a:pt x="75549" y="99548"/>
                  </a:lnTo>
                  <a:lnTo>
                    <a:pt x="77655" y="105208"/>
                  </a:lnTo>
                  <a:lnTo>
                    <a:pt x="85639" y="114318"/>
                  </a:lnTo>
                  <a:lnTo>
                    <a:pt x="93421" y="119073"/>
                  </a:lnTo>
                  <a:lnTo>
                    <a:pt x="96977" y="120341"/>
                  </a:lnTo>
                  <a:lnTo>
                    <a:pt x="106574" y="118928"/>
                  </a:lnTo>
                  <a:lnTo>
                    <a:pt x="117894" y="113714"/>
                  </a:lnTo>
                  <a:lnTo>
                    <a:pt x="129982" y="104341"/>
                  </a:lnTo>
                  <a:lnTo>
                    <a:pt x="136764" y="90296"/>
                  </a:lnTo>
                  <a:lnTo>
                    <a:pt x="149254" y="45267"/>
                  </a:lnTo>
                  <a:lnTo>
                    <a:pt x="151229" y="38755"/>
                  </a:lnTo>
                  <a:lnTo>
                    <a:pt x="154520" y="80526"/>
                  </a:lnTo>
                  <a:lnTo>
                    <a:pt x="156760" y="85118"/>
                  </a:lnTo>
                  <a:lnTo>
                    <a:pt x="164893" y="93043"/>
                  </a:lnTo>
                  <a:lnTo>
                    <a:pt x="170026" y="96637"/>
                  </a:lnTo>
                  <a:lnTo>
                    <a:pt x="175565" y="97976"/>
                  </a:lnTo>
                  <a:lnTo>
                    <a:pt x="187363" y="96641"/>
                  </a:lnTo>
                  <a:lnTo>
                    <a:pt x="210961" y="84882"/>
                  </a:lnTo>
                  <a:lnTo>
                    <a:pt x="223202" y="71065"/>
                  </a:lnTo>
                  <a:lnTo>
                    <a:pt x="239685" y="46438"/>
                  </a:lnTo>
                  <a:lnTo>
                    <a:pt x="246552" y="41279"/>
                  </a:lnTo>
                  <a:lnTo>
                    <a:pt x="249865" y="39903"/>
                  </a:lnTo>
                  <a:lnTo>
                    <a:pt x="251016" y="40044"/>
                  </a:lnTo>
                  <a:lnTo>
                    <a:pt x="250724" y="41197"/>
                  </a:lnTo>
                  <a:lnTo>
                    <a:pt x="249471" y="43024"/>
                  </a:lnTo>
                  <a:lnTo>
                    <a:pt x="247461" y="63281"/>
                  </a:lnTo>
                  <a:lnTo>
                    <a:pt x="249886" y="103030"/>
                  </a:lnTo>
                  <a:lnTo>
                    <a:pt x="255186" y="146826"/>
                  </a:lnTo>
                  <a:lnTo>
                    <a:pt x="259141" y="193751"/>
                  </a:lnTo>
                  <a:lnTo>
                    <a:pt x="264658" y="236125"/>
                  </a:lnTo>
                  <a:lnTo>
                    <a:pt x="264690" y="281615"/>
                  </a:lnTo>
                  <a:lnTo>
                    <a:pt x="257779" y="326951"/>
                  </a:lnTo>
                  <a:lnTo>
                    <a:pt x="254242" y="338107"/>
                  </a:lnTo>
                  <a:lnTo>
                    <a:pt x="251817" y="342564"/>
                  </a:lnTo>
                  <a:lnTo>
                    <a:pt x="238290" y="353893"/>
                  </a:lnTo>
                  <a:lnTo>
                    <a:pt x="232715" y="354146"/>
                  </a:lnTo>
                  <a:lnTo>
                    <a:pt x="220877" y="348783"/>
                  </a:lnTo>
                  <a:lnTo>
                    <a:pt x="202312" y="328807"/>
                  </a:lnTo>
                  <a:lnTo>
                    <a:pt x="188462" y="302780"/>
                  </a:lnTo>
                  <a:lnTo>
                    <a:pt x="189816" y="24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9"/>
            <p:cNvSpPr/>
            <p:nvPr>
              <p:custDataLst>
                <p:tags r:id="rId18"/>
              </p:custDataLst>
            </p:nvPr>
          </p:nvSpPr>
          <p:spPr>
            <a:xfrm>
              <a:off x="8025763" y="3918670"/>
              <a:ext cx="118113" cy="171105"/>
            </a:xfrm>
            <a:custGeom>
              <a:avLst/>
              <a:gdLst/>
              <a:ahLst/>
              <a:cxnLst/>
              <a:rect l="0" t="0" r="0" b="0"/>
              <a:pathLst>
                <a:path w="118113" h="171105">
                  <a:moveTo>
                    <a:pt x="22862" y="110405"/>
                  </a:moveTo>
                  <a:lnTo>
                    <a:pt x="22862" y="110405"/>
                  </a:lnTo>
                  <a:lnTo>
                    <a:pt x="22862" y="105349"/>
                  </a:lnTo>
                  <a:lnTo>
                    <a:pt x="28507" y="100044"/>
                  </a:lnTo>
                  <a:lnTo>
                    <a:pt x="49377" y="82958"/>
                  </a:lnTo>
                  <a:lnTo>
                    <a:pt x="62585" y="60292"/>
                  </a:lnTo>
                  <a:lnTo>
                    <a:pt x="76985" y="17650"/>
                  </a:lnTo>
                  <a:lnTo>
                    <a:pt x="77994" y="10468"/>
                  </a:lnTo>
                  <a:lnTo>
                    <a:pt x="76551" y="5681"/>
                  </a:lnTo>
                  <a:lnTo>
                    <a:pt x="73471" y="2489"/>
                  </a:lnTo>
                  <a:lnTo>
                    <a:pt x="69301" y="361"/>
                  </a:lnTo>
                  <a:lnTo>
                    <a:pt x="64405" y="0"/>
                  </a:lnTo>
                  <a:lnTo>
                    <a:pt x="53320" y="2422"/>
                  </a:lnTo>
                  <a:lnTo>
                    <a:pt x="41338" y="12671"/>
                  </a:lnTo>
                  <a:lnTo>
                    <a:pt x="17691" y="41090"/>
                  </a:lnTo>
                  <a:lnTo>
                    <a:pt x="792" y="87793"/>
                  </a:lnTo>
                  <a:lnTo>
                    <a:pt x="0" y="105999"/>
                  </a:lnTo>
                  <a:lnTo>
                    <a:pt x="4234" y="122206"/>
                  </a:lnTo>
                  <a:lnTo>
                    <a:pt x="18519" y="147063"/>
                  </a:lnTo>
                  <a:lnTo>
                    <a:pt x="30103" y="157742"/>
                  </a:lnTo>
                  <a:lnTo>
                    <a:pt x="53583" y="169704"/>
                  </a:lnTo>
                  <a:lnTo>
                    <a:pt x="60276" y="171104"/>
                  </a:lnTo>
                  <a:lnTo>
                    <a:pt x="70535" y="169838"/>
                  </a:lnTo>
                  <a:lnTo>
                    <a:pt x="118112" y="148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0"/>
            <p:cNvSpPr/>
            <p:nvPr>
              <p:custDataLst>
                <p:tags r:id="rId19"/>
              </p:custDataLst>
            </p:nvPr>
          </p:nvSpPr>
          <p:spPr>
            <a:xfrm>
              <a:off x="8153400" y="3924925"/>
              <a:ext cx="57151" cy="160565"/>
            </a:xfrm>
            <a:custGeom>
              <a:avLst/>
              <a:gdLst/>
              <a:ahLst/>
              <a:cxnLst/>
              <a:rect l="0" t="0" r="0" b="0"/>
              <a:pathLst>
                <a:path w="57151" h="160565">
                  <a:moveTo>
                    <a:pt x="57150" y="27950"/>
                  </a:moveTo>
                  <a:lnTo>
                    <a:pt x="57150" y="27950"/>
                  </a:lnTo>
                  <a:lnTo>
                    <a:pt x="57150" y="17837"/>
                  </a:lnTo>
                  <a:lnTo>
                    <a:pt x="54328" y="10050"/>
                  </a:lnTo>
                  <a:lnTo>
                    <a:pt x="52094" y="6491"/>
                  </a:lnTo>
                  <a:lnTo>
                    <a:pt x="49546" y="4119"/>
                  </a:lnTo>
                  <a:lnTo>
                    <a:pt x="43893" y="1483"/>
                  </a:lnTo>
                  <a:lnTo>
                    <a:pt x="34760" y="0"/>
                  </a:lnTo>
                  <a:lnTo>
                    <a:pt x="28501" y="2475"/>
                  </a:lnTo>
                  <a:lnTo>
                    <a:pt x="25351" y="4617"/>
                  </a:lnTo>
                  <a:lnTo>
                    <a:pt x="21851" y="15463"/>
                  </a:lnTo>
                  <a:lnTo>
                    <a:pt x="19603" y="43240"/>
                  </a:lnTo>
                  <a:lnTo>
                    <a:pt x="24271" y="67758"/>
                  </a:lnTo>
                  <a:lnTo>
                    <a:pt x="43087" y="111078"/>
                  </a:lnTo>
                  <a:lnTo>
                    <a:pt x="46728" y="138562"/>
                  </a:lnTo>
                  <a:lnTo>
                    <a:pt x="44404" y="148725"/>
                  </a:lnTo>
                  <a:lnTo>
                    <a:pt x="42304" y="152917"/>
                  </a:lnTo>
                  <a:lnTo>
                    <a:pt x="38785" y="155711"/>
                  </a:lnTo>
                  <a:lnTo>
                    <a:pt x="29232" y="158816"/>
                  </a:lnTo>
                  <a:lnTo>
                    <a:pt x="11954" y="160564"/>
                  </a:lnTo>
                  <a:lnTo>
                    <a:pt x="7970" y="158693"/>
                  </a:lnTo>
                  <a:lnTo>
                    <a:pt x="0" y="13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1"/>
            <p:cNvSpPr/>
            <p:nvPr>
              <p:custDataLst>
                <p:tags r:id="rId20"/>
              </p:custDataLst>
            </p:nvPr>
          </p:nvSpPr>
          <p:spPr>
            <a:xfrm>
              <a:off x="8248650" y="39624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15188" y="23851"/>
                  </a:lnTo>
                  <a:lnTo>
                    <a:pt x="18711" y="65956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2"/>
            <p:cNvSpPr/>
            <p:nvPr>
              <p:custDataLst>
                <p:tags r:id="rId21"/>
              </p:custDataLst>
            </p:nvPr>
          </p:nvSpPr>
          <p:spPr>
            <a:xfrm>
              <a:off x="8258175" y="3882212"/>
              <a:ext cx="9526" cy="80189"/>
            </a:xfrm>
            <a:custGeom>
              <a:avLst/>
              <a:gdLst/>
              <a:ahLst/>
              <a:cxnLst/>
              <a:rect l="0" t="0" r="0" b="0"/>
              <a:pathLst>
                <a:path w="9526" h="80189">
                  <a:moveTo>
                    <a:pt x="0" y="80188"/>
                  </a:moveTo>
                  <a:lnTo>
                    <a:pt x="0" y="80188"/>
                  </a:lnTo>
                  <a:lnTo>
                    <a:pt x="0" y="35661"/>
                  </a:lnTo>
                  <a:lnTo>
                    <a:pt x="0" y="1182"/>
                  </a:lnTo>
                  <a:lnTo>
                    <a:pt x="1058" y="0"/>
                  </a:lnTo>
                  <a:lnTo>
                    <a:pt x="9525" y="13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3"/>
            <p:cNvSpPr/>
            <p:nvPr>
              <p:custDataLst>
                <p:tags r:id="rId22"/>
              </p:custDataLst>
            </p:nvPr>
          </p:nvSpPr>
          <p:spPr>
            <a:xfrm>
              <a:off x="8336766" y="3945217"/>
              <a:ext cx="102385" cy="102909"/>
            </a:xfrm>
            <a:custGeom>
              <a:avLst/>
              <a:gdLst/>
              <a:ahLst/>
              <a:cxnLst/>
              <a:rect l="0" t="0" r="0" b="0"/>
              <a:pathLst>
                <a:path w="102385" h="102909">
                  <a:moveTo>
                    <a:pt x="73809" y="36233"/>
                  </a:moveTo>
                  <a:lnTo>
                    <a:pt x="73809" y="36233"/>
                  </a:lnTo>
                  <a:lnTo>
                    <a:pt x="73809" y="31177"/>
                  </a:lnTo>
                  <a:lnTo>
                    <a:pt x="70987" y="25872"/>
                  </a:lnTo>
                  <a:lnTo>
                    <a:pt x="51419" y="4434"/>
                  </a:lnTo>
                  <a:lnTo>
                    <a:pt x="45160" y="934"/>
                  </a:lnTo>
                  <a:lnTo>
                    <a:pt x="42010" y="0"/>
                  </a:lnTo>
                  <a:lnTo>
                    <a:pt x="32865" y="1785"/>
                  </a:lnTo>
                  <a:lnTo>
                    <a:pt x="27463" y="3743"/>
                  </a:lnTo>
                  <a:lnTo>
                    <a:pt x="18639" y="11563"/>
                  </a:lnTo>
                  <a:lnTo>
                    <a:pt x="7721" y="30687"/>
                  </a:lnTo>
                  <a:lnTo>
                    <a:pt x="605" y="53640"/>
                  </a:lnTo>
                  <a:lnTo>
                    <a:pt x="0" y="68311"/>
                  </a:lnTo>
                  <a:lnTo>
                    <a:pt x="3257" y="85415"/>
                  </a:lnTo>
                  <a:lnTo>
                    <a:pt x="6667" y="91246"/>
                  </a:lnTo>
                  <a:lnTo>
                    <a:pt x="11055" y="95133"/>
                  </a:lnTo>
                  <a:lnTo>
                    <a:pt x="16098" y="97725"/>
                  </a:lnTo>
                  <a:lnTo>
                    <a:pt x="21577" y="98394"/>
                  </a:lnTo>
                  <a:lnTo>
                    <a:pt x="33308" y="96316"/>
                  </a:lnTo>
                  <a:lnTo>
                    <a:pt x="42756" y="89042"/>
                  </a:lnTo>
                  <a:lnTo>
                    <a:pt x="57445" y="67126"/>
                  </a:lnTo>
                  <a:lnTo>
                    <a:pt x="71884" y="31720"/>
                  </a:lnTo>
                  <a:lnTo>
                    <a:pt x="72526" y="31108"/>
                  </a:lnTo>
                  <a:lnTo>
                    <a:pt x="72954" y="31758"/>
                  </a:lnTo>
                  <a:lnTo>
                    <a:pt x="73238" y="33249"/>
                  </a:lnTo>
                  <a:lnTo>
                    <a:pt x="70733" y="37729"/>
                  </a:lnTo>
                  <a:lnTo>
                    <a:pt x="68584" y="40405"/>
                  </a:lnTo>
                  <a:lnTo>
                    <a:pt x="65558" y="59342"/>
                  </a:lnTo>
                  <a:lnTo>
                    <a:pt x="69717" y="80004"/>
                  </a:lnTo>
                  <a:lnTo>
                    <a:pt x="77635" y="90259"/>
                  </a:lnTo>
                  <a:lnTo>
                    <a:pt x="87152" y="97286"/>
                  </a:lnTo>
                  <a:lnTo>
                    <a:pt x="102384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4"/>
            <p:cNvSpPr/>
            <p:nvPr>
              <p:custDataLst>
                <p:tags r:id="rId23"/>
              </p:custDataLst>
            </p:nvPr>
          </p:nvSpPr>
          <p:spPr>
            <a:xfrm>
              <a:off x="8467725" y="3930847"/>
              <a:ext cx="112276" cy="126804"/>
            </a:xfrm>
            <a:custGeom>
              <a:avLst/>
              <a:gdLst/>
              <a:ahLst/>
              <a:cxnLst/>
              <a:rect l="0" t="0" r="0" b="0"/>
              <a:pathLst>
                <a:path w="112276" h="126804">
                  <a:moveTo>
                    <a:pt x="0" y="98228"/>
                  </a:moveTo>
                  <a:lnTo>
                    <a:pt x="0" y="98228"/>
                  </a:lnTo>
                  <a:lnTo>
                    <a:pt x="5056" y="93172"/>
                  </a:lnTo>
                  <a:lnTo>
                    <a:pt x="9409" y="61421"/>
                  </a:lnTo>
                  <a:lnTo>
                    <a:pt x="9524" y="105267"/>
                  </a:lnTo>
                  <a:lnTo>
                    <a:pt x="9525" y="114906"/>
                  </a:lnTo>
                  <a:lnTo>
                    <a:pt x="9525" y="111518"/>
                  </a:lnTo>
                  <a:lnTo>
                    <a:pt x="30983" y="65166"/>
                  </a:lnTo>
                  <a:lnTo>
                    <a:pt x="57085" y="17924"/>
                  </a:lnTo>
                  <a:lnTo>
                    <a:pt x="77441" y="3422"/>
                  </a:lnTo>
                  <a:lnTo>
                    <a:pt x="83377" y="99"/>
                  </a:lnTo>
                  <a:lnTo>
                    <a:pt x="88393" y="0"/>
                  </a:lnTo>
                  <a:lnTo>
                    <a:pt x="92795" y="2051"/>
                  </a:lnTo>
                  <a:lnTo>
                    <a:pt x="96789" y="5535"/>
                  </a:lnTo>
                  <a:lnTo>
                    <a:pt x="107465" y="25608"/>
                  </a:lnTo>
                  <a:lnTo>
                    <a:pt x="112275" y="56720"/>
                  </a:lnTo>
                  <a:lnTo>
                    <a:pt x="108644" y="87693"/>
                  </a:lnTo>
                  <a:lnTo>
                    <a:pt x="95250" y="126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5"/>
            <p:cNvSpPr/>
            <p:nvPr>
              <p:custDataLst>
                <p:tags r:id="rId24"/>
              </p:custDataLst>
            </p:nvPr>
          </p:nvSpPr>
          <p:spPr>
            <a:xfrm>
              <a:off x="7500146" y="4191000"/>
              <a:ext cx="1005680" cy="17724"/>
            </a:xfrm>
            <a:custGeom>
              <a:avLst/>
              <a:gdLst/>
              <a:ahLst/>
              <a:cxnLst/>
              <a:rect l="0" t="0" r="0" b="0"/>
              <a:pathLst>
                <a:path w="1005680" h="17724">
                  <a:moveTo>
                    <a:pt x="24604" y="0"/>
                  </a:moveTo>
                  <a:lnTo>
                    <a:pt x="24604" y="0"/>
                  </a:lnTo>
                  <a:lnTo>
                    <a:pt x="0" y="8201"/>
                  </a:lnTo>
                  <a:lnTo>
                    <a:pt x="45535" y="9350"/>
                  </a:lnTo>
                  <a:lnTo>
                    <a:pt x="82311" y="9473"/>
                  </a:lnTo>
                  <a:lnTo>
                    <a:pt x="125664" y="9509"/>
                  </a:lnTo>
                  <a:lnTo>
                    <a:pt x="160536" y="9518"/>
                  </a:lnTo>
                  <a:lnTo>
                    <a:pt x="197202" y="9522"/>
                  </a:lnTo>
                  <a:lnTo>
                    <a:pt x="237486" y="9524"/>
                  </a:lnTo>
                  <a:lnTo>
                    <a:pt x="281143" y="8467"/>
                  </a:lnTo>
                  <a:lnTo>
                    <a:pt x="304639" y="6702"/>
                  </a:lnTo>
                  <a:lnTo>
                    <a:pt x="328768" y="4468"/>
                  </a:lnTo>
                  <a:lnTo>
                    <a:pt x="353323" y="2979"/>
                  </a:lnTo>
                  <a:lnTo>
                    <a:pt x="378158" y="1986"/>
                  </a:lnTo>
                  <a:lnTo>
                    <a:pt x="403182" y="1324"/>
                  </a:lnTo>
                  <a:lnTo>
                    <a:pt x="428331" y="883"/>
                  </a:lnTo>
                  <a:lnTo>
                    <a:pt x="453563" y="589"/>
                  </a:lnTo>
                  <a:lnTo>
                    <a:pt x="478852" y="393"/>
                  </a:lnTo>
                  <a:lnTo>
                    <a:pt x="505236" y="1320"/>
                  </a:lnTo>
                  <a:lnTo>
                    <a:pt x="532351" y="2997"/>
                  </a:lnTo>
                  <a:lnTo>
                    <a:pt x="559951" y="5173"/>
                  </a:lnTo>
                  <a:lnTo>
                    <a:pt x="586819" y="6624"/>
                  </a:lnTo>
                  <a:lnTo>
                    <a:pt x="613197" y="7591"/>
                  </a:lnTo>
                  <a:lnTo>
                    <a:pt x="639249" y="8236"/>
                  </a:lnTo>
                  <a:lnTo>
                    <a:pt x="665084" y="8665"/>
                  </a:lnTo>
                  <a:lnTo>
                    <a:pt x="690774" y="8952"/>
                  </a:lnTo>
                  <a:lnTo>
                    <a:pt x="716367" y="9143"/>
                  </a:lnTo>
                  <a:lnTo>
                    <a:pt x="740839" y="9271"/>
                  </a:lnTo>
                  <a:lnTo>
                    <a:pt x="787784" y="9412"/>
                  </a:lnTo>
                  <a:lnTo>
                    <a:pt x="827698" y="9475"/>
                  </a:lnTo>
                  <a:lnTo>
                    <a:pt x="863076" y="10561"/>
                  </a:lnTo>
                  <a:lnTo>
                    <a:pt x="896439" y="14572"/>
                  </a:lnTo>
                  <a:lnTo>
                    <a:pt x="939915" y="17723"/>
                  </a:lnTo>
                  <a:lnTo>
                    <a:pt x="100567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6"/>
            <p:cNvSpPr/>
            <p:nvPr>
              <p:custDataLst>
                <p:tags r:id="rId25"/>
              </p:custDataLst>
            </p:nvPr>
          </p:nvSpPr>
          <p:spPr>
            <a:xfrm>
              <a:off x="7674897" y="4238625"/>
              <a:ext cx="659479" cy="14190"/>
            </a:xfrm>
            <a:custGeom>
              <a:avLst/>
              <a:gdLst/>
              <a:ahLst/>
              <a:cxnLst/>
              <a:rect l="0" t="0" r="0" b="0"/>
              <a:pathLst>
                <a:path w="659479" h="14190">
                  <a:moveTo>
                    <a:pt x="68928" y="0"/>
                  </a:moveTo>
                  <a:lnTo>
                    <a:pt x="68928" y="0"/>
                  </a:lnTo>
                  <a:lnTo>
                    <a:pt x="30306" y="2822"/>
                  </a:lnTo>
                  <a:lnTo>
                    <a:pt x="2737" y="8201"/>
                  </a:lnTo>
                  <a:lnTo>
                    <a:pt x="459" y="9701"/>
                  </a:lnTo>
                  <a:lnTo>
                    <a:pt x="0" y="11759"/>
                  </a:lnTo>
                  <a:lnTo>
                    <a:pt x="751" y="14189"/>
                  </a:lnTo>
                  <a:lnTo>
                    <a:pt x="15696" y="14067"/>
                  </a:lnTo>
                  <a:lnTo>
                    <a:pt x="51039" y="10871"/>
                  </a:lnTo>
                  <a:lnTo>
                    <a:pt x="91144" y="9924"/>
                  </a:lnTo>
                  <a:lnTo>
                    <a:pt x="122194" y="9702"/>
                  </a:lnTo>
                  <a:lnTo>
                    <a:pt x="157160" y="9604"/>
                  </a:lnTo>
                  <a:lnTo>
                    <a:pt x="196689" y="9560"/>
                  </a:lnTo>
                  <a:lnTo>
                    <a:pt x="238952" y="8482"/>
                  </a:lnTo>
                  <a:lnTo>
                    <a:pt x="282430" y="4476"/>
                  </a:lnTo>
                  <a:lnTo>
                    <a:pt x="326448" y="1989"/>
                  </a:lnTo>
                  <a:lnTo>
                    <a:pt x="371765" y="884"/>
                  </a:lnTo>
                  <a:lnTo>
                    <a:pt x="395703" y="589"/>
                  </a:lnTo>
                  <a:lnTo>
                    <a:pt x="420128" y="393"/>
                  </a:lnTo>
                  <a:lnTo>
                    <a:pt x="467022" y="175"/>
                  </a:lnTo>
                  <a:lnTo>
                    <a:pt x="512559" y="78"/>
                  </a:lnTo>
                  <a:lnTo>
                    <a:pt x="557493" y="34"/>
                  </a:lnTo>
                  <a:lnTo>
                    <a:pt x="599334" y="16"/>
                  </a:lnTo>
                  <a:lnTo>
                    <a:pt x="659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3"/>
          <p:cNvGrpSpPr/>
          <p:nvPr/>
        </p:nvGrpSpPr>
        <p:grpSpPr>
          <a:xfrm>
            <a:off x="6881088" y="4584872"/>
            <a:ext cx="770627" cy="406229"/>
            <a:chOff x="6881088" y="4584872"/>
            <a:chExt cx="770627" cy="406229"/>
          </a:xfrm>
        </p:grpSpPr>
        <p:sp>
          <p:nvSpPr>
            <p:cNvPr id="193" name="SMARTInkShape-167"/>
            <p:cNvSpPr/>
            <p:nvPr>
              <p:custDataLst>
                <p:tags r:id="rId11"/>
              </p:custDataLst>
            </p:nvPr>
          </p:nvSpPr>
          <p:spPr>
            <a:xfrm>
              <a:off x="6991350" y="4584872"/>
              <a:ext cx="81257" cy="406229"/>
            </a:xfrm>
            <a:custGeom>
              <a:avLst/>
              <a:gdLst/>
              <a:ahLst/>
              <a:cxnLst/>
              <a:rect l="0" t="0" r="0" b="0"/>
              <a:pathLst>
                <a:path w="81257" h="406229">
                  <a:moveTo>
                    <a:pt x="76200" y="34753"/>
                  </a:moveTo>
                  <a:lnTo>
                    <a:pt x="76200" y="34753"/>
                  </a:lnTo>
                  <a:lnTo>
                    <a:pt x="81256" y="24640"/>
                  </a:lnTo>
                  <a:lnTo>
                    <a:pt x="80917" y="14030"/>
                  </a:lnTo>
                  <a:lnTo>
                    <a:pt x="79345" y="8238"/>
                  </a:lnTo>
                  <a:lnTo>
                    <a:pt x="77238" y="4377"/>
                  </a:lnTo>
                  <a:lnTo>
                    <a:pt x="74775" y="1802"/>
                  </a:lnTo>
                  <a:lnTo>
                    <a:pt x="72075" y="86"/>
                  </a:lnTo>
                  <a:lnTo>
                    <a:pt x="69217" y="0"/>
                  </a:lnTo>
                  <a:lnTo>
                    <a:pt x="63219" y="2727"/>
                  </a:lnTo>
                  <a:lnTo>
                    <a:pt x="53891" y="10212"/>
                  </a:lnTo>
                  <a:lnTo>
                    <a:pt x="35771" y="35315"/>
                  </a:lnTo>
                  <a:lnTo>
                    <a:pt x="27174" y="63949"/>
                  </a:lnTo>
                  <a:lnTo>
                    <a:pt x="18635" y="101612"/>
                  </a:lnTo>
                  <a:lnTo>
                    <a:pt x="12224" y="145227"/>
                  </a:lnTo>
                  <a:lnTo>
                    <a:pt x="10325" y="189900"/>
                  </a:lnTo>
                  <a:lnTo>
                    <a:pt x="9762" y="228889"/>
                  </a:lnTo>
                  <a:lnTo>
                    <a:pt x="9572" y="274302"/>
                  </a:lnTo>
                  <a:lnTo>
                    <a:pt x="9539" y="311988"/>
                  </a:lnTo>
                  <a:lnTo>
                    <a:pt x="9529" y="356668"/>
                  </a:lnTo>
                  <a:lnTo>
                    <a:pt x="0" y="40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8"/>
            <p:cNvSpPr/>
            <p:nvPr>
              <p:custDataLst>
                <p:tags r:id="rId12"/>
              </p:custDataLst>
            </p:nvPr>
          </p:nvSpPr>
          <p:spPr>
            <a:xfrm>
              <a:off x="6881088" y="4772025"/>
              <a:ext cx="234088" cy="95251"/>
            </a:xfrm>
            <a:custGeom>
              <a:avLst/>
              <a:gdLst/>
              <a:ahLst/>
              <a:cxnLst/>
              <a:rect l="0" t="0" r="0" b="0"/>
              <a:pathLst>
                <a:path w="234088" h="95251">
                  <a:moveTo>
                    <a:pt x="5487" y="95250"/>
                  </a:moveTo>
                  <a:lnTo>
                    <a:pt x="5487" y="95250"/>
                  </a:lnTo>
                  <a:lnTo>
                    <a:pt x="431" y="90194"/>
                  </a:lnTo>
                  <a:lnTo>
                    <a:pt x="0" y="87646"/>
                  </a:lnTo>
                  <a:lnTo>
                    <a:pt x="770" y="84889"/>
                  </a:lnTo>
                  <a:lnTo>
                    <a:pt x="9612" y="72860"/>
                  </a:lnTo>
                  <a:lnTo>
                    <a:pt x="23525" y="63452"/>
                  </a:lnTo>
                  <a:lnTo>
                    <a:pt x="63456" y="50790"/>
                  </a:lnTo>
                  <a:lnTo>
                    <a:pt x="102862" y="41272"/>
                  </a:lnTo>
                  <a:lnTo>
                    <a:pt x="148851" y="25400"/>
                  </a:lnTo>
                  <a:lnTo>
                    <a:pt x="187195" y="15875"/>
                  </a:lnTo>
                  <a:lnTo>
                    <a:pt x="234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9"/>
            <p:cNvSpPr/>
            <p:nvPr>
              <p:custDataLst>
                <p:tags r:id="rId13"/>
              </p:custDataLst>
            </p:nvPr>
          </p:nvSpPr>
          <p:spPr>
            <a:xfrm>
              <a:off x="7155697" y="4592374"/>
              <a:ext cx="169029" cy="370152"/>
            </a:xfrm>
            <a:custGeom>
              <a:avLst/>
              <a:gdLst/>
              <a:ahLst/>
              <a:cxnLst/>
              <a:rect l="0" t="0" r="0" b="0"/>
              <a:pathLst>
                <a:path w="169029" h="370152">
                  <a:moveTo>
                    <a:pt x="169028" y="8201"/>
                  </a:moveTo>
                  <a:lnTo>
                    <a:pt x="169028" y="8201"/>
                  </a:lnTo>
                  <a:lnTo>
                    <a:pt x="169028" y="3145"/>
                  </a:lnTo>
                  <a:lnTo>
                    <a:pt x="167970" y="1656"/>
                  </a:lnTo>
                  <a:lnTo>
                    <a:pt x="166206" y="662"/>
                  </a:lnTo>
                  <a:lnTo>
                    <a:pt x="163972" y="0"/>
                  </a:lnTo>
                  <a:lnTo>
                    <a:pt x="145658" y="4125"/>
                  </a:lnTo>
                  <a:lnTo>
                    <a:pt x="125180" y="17106"/>
                  </a:lnTo>
                  <a:lnTo>
                    <a:pt x="88190" y="54176"/>
                  </a:lnTo>
                  <a:lnTo>
                    <a:pt x="61859" y="101321"/>
                  </a:lnTo>
                  <a:lnTo>
                    <a:pt x="47316" y="124692"/>
                  </a:lnTo>
                  <a:lnTo>
                    <a:pt x="27864" y="171147"/>
                  </a:lnTo>
                  <a:lnTo>
                    <a:pt x="9844" y="215819"/>
                  </a:lnTo>
                  <a:lnTo>
                    <a:pt x="0" y="257625"/>
                  </a:lnTo>
                  <a:lnTo>
                    <a:pt x="879" y="304454"/>
                  </a:lnTo>
                  <a:lnTo>
                    <a:pt x="8081" y="333399"/>
                  </a:lnTo>
                  <a:lnTo>
                    <a:pt x="10930" y="339300"/>
                  </a:lnTo>
                  <a:lnTo>
                    <a:pt x="19740" y="348678"/>
                  </a:lnTo>
                  <a:lnTo>
                    <a:pt x="54728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0"/>
            <p:cNvSpPr/>
            <p:nvPr>
              <p:custDataLst>
                <p:tags r:id="rId14"/>
              </p:custDataLst>
            </p:nvPr>
          </p:nvSpPr>
          <p:spPr>
            <a:xfrm>
              <a:off x="7315126" y="4713736"/>
              <a:ext cx="162000" cy="224300"/>
            </a:xfrm>
            <a:custGeom>
              <a:avLst/>
              <a:gdLst/>
              <a:ahLst/>
              <a:cxnLst/>
              <a:rect l="0" t="0" r="0" b="0"/>
              <a:pathLst>
                <a:path w="162000" h="224300">
                  <a:moveTo>
                    <a:pt x="95324" y="96389"/>
                  </a:moveTo>
                  <a:lnTo>
                    <a:pt x="95324" y="96389"/>
                  </a:lnTo>
                  <a:lnTo>
                    <a:pt x="95324" y="54971"/>
                  </a:lnTo>
                  <a:lnTo>
                    <a:pt x="95324" y="46552"/>
                  </a:lnTo>
                  <a:lnTo>
                    <a:pt x="93207" y="39881"/>
                  </a:lnTo>
                  <a:lnTo>
                    <a:pt x="85211" y="29647"/>
                  </a:lnTo>
                  <a:lnTo>
                    <a:pt x="81173" y="27553"/>
                  </a:lnTo>
                  <a:lnTo>
                    <a:pt x="77424" y="27214"/>
                  </a:lnTo>
                  <a:lnTo>
                    <a:pt x="73866" y="28048"/>
                  </a:lnTo>
                  <a:lnTo>
                    <a:pt x="51888" y="45652"/>
                  </a:lnTo>
                  <a:lnTo>
                    <a:pt x="26537" y="72961"/>
                  </a:lnTo>
                  <a:lnTo>
                    <a:pt x="7008" y="116509"/>
                  </a:lnTo>
                  <a:lnTo>
                    <a:pt x="3187" y="156796"/>
                  </a:lnTo>
                  <a:lnTo>
                    <a:pt x="9346" y="189782"/>
                  </a:lnTo>
                  <a:lnTo>
                    <a:pt x="18658" y="209863"/>
                  </a:lnTo>
                  <a:lnTo>
                    <a:pt x="24105" y="216489"/>
                  </a:lnTo>
                  <a:lnTo>
                    <a:pt x="35801" y="223850"/>
                  </a:lnTo>
                  <a:lnTo>
                    <a:pt x="48056" y="224299"/>
                  </a:lnTo>
                  <a:lnTo>
                    <a:pt x="54287" y="222937"/>
                  </a:lnTo>
                  <a:lnTo>
                    <a:pt x="73170" y="210908"/>
                  </a:lnTo>
                  <a:lnTo>
                    <a:pt x="87114" y="193938"/>
                  </a:lnTo>
                  <a:lnTo>
                    <a:pt x="101307" y="152974"/>
                  </a:lnTo>
                  <a:lnTo>
                    <a:pt x="108974" y="111273"/>
                  </a:lnTo>
                  <a:lnTo>
                    <a:pt x="105977" y="64365"/>
                  </a:lnTo>
                  <a:lnTo>
                    <a:pt x="105602" y="55990"/>
                  </a:lnTo>
                  <a:lnTo>
                    <a:pt x="89903" y="23976"/>
                  </a:lnTo>
                  <a:lnTo>
                    <a:pt x="71043" y="8467"/>
                  </a:lnTo>
                  <a:lnTo>
                    <a:pt x="49607" y="162"/>
                  </a:lnTo>
                  <a:lnTo>
                    <a:pt x="29497" y="0"/>
                  </a:lnTo>
                  <a:lnTo>
                    <a:pt x="12798" y="6277"/>
                  </a:lnTo>
                  <a:lnTo>
                    <a:pt x="5382" y="10915"/>
                  </a:lnTo>
                  <a:lnTo>
                    <a:pt x="1496" y="18240"/>
                  </a:lnTo>
                  <a:lnTo>
                    <a:pt x="0" y="37667"/>
                  </a:lnTo>
                  <a:lnTo>
                    <a:pt x="10166" y="67349"/>
                  </a:lnTo>
                  <a:lnTo>
                    <a:pt x="31640" y="91194"/>
                  </a:lnTo>
                  <a:lnTo>
                    <a:pt x="53054" y="106609"/>
                  </a:lnTo>
                  <a:lnTo>
                    <a:pt x="92344" y="120241"/>
                  </a:lnTo>
                  <a:lnTo>
                    <a:pt x="108464" y="122865"/>
                  </a:lnTo>
                  <a:lnTo>
                    <a:pt x="134494" y="119286"/>
                  </a:lnTo>
                  <a:lnTo>
                    <a:pt x="161999" y="105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1"/>
            <p:cNvSpPr/>
            <p:nvPr>
              <p:custDataLst>
                <p:tags r:id="rId15"/>
              </p:custDataLst>
            </p:nvPr>
          </p:nvSpPr>
          <p:spPr>
            <a:xfrm>
              <a:off x="7553325" y="4600575"/>
              <a:ext cx="98390" cy="371476"/>
            </a:xfrm>
            <a:custGeom>
              <a:avLst/>
              <a:gdLst/>
              <a:ahLst/>
              <a:cxnLst/>
              <a:rect l="0" t="0" r="0" b="0"/>
              <a:pathLst>
                <a:path w="98390" h="37147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7" y="10361"/>
                  </a:lnTo>
                  <a:lnTo>
                    <a:pt x="20375" y="13257"/>
                  </a:lnTo>
                  <a:lnTo>
                    <a:pt x="40625" y="58314"/>
                  </a:lnTo>
                  <a:lnTo>
                    <a:pt x="64604" y="97389"/>
                  </a:lnTo>
                  <a:lnTo>
                    <a:pt x="78966" y="133773"/>
                  </a:lnTo>
                  <a:lnTo>
                    <a:pt x="88779" y="172163"/>
                  </a:lnTo>
                  <a:lnTo>
                    <a:pt x="98389" y="217052"/>
                  </a:lnTo>
                  <a:lnTo>
                    <a:pt x="97827" y="263866"/>
                  </a:lnTo>
                  <a:lnTo>
                    <a:pt x="90957" y="296082"/>
                  </a:lnTo>
                  <a:lnTo>
                    <a:pt x="77162" y="319033"/>
                  </a:lnTo>
                  <a:lnTo>
                    <a:pt x="54613" y="344295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34"/>
          <p:cNvGrpSpPr/>
          <p:nvPr/>
        </p:nvGrpSpPr>
        <p:grpSpPr>
          <a:xfrm>
            <a:off x="8363076" y="4624890"/>
            <a:ext cx="685675" cy="557617"/>
            <a:chOff x="8363076" y="4624890"/>
            <a:chExt cx="685675" cy="557617"/>
          </a:xfrm>
        </p:grpSpPr>
        <p:sp>
          <p:nvSpPr>
            <p:cNvPr id="199" name="SMARTInkShape-172"/>
            <p:cNvSpPr/>
            <p:nvPr>
              <p:custDataLst>
                <p:tags r:id="rId7"/>
              </p:custDataLst>
            </p:nvPr>
          </p:nvSpPr>
          <p:spPr>
            <a:xfrm>
              <a:off x="8363076" y="4828878"/>
              <a:ext cx="129744" cy="353629"/>
            </a:xfrm>
            <a:custGeom>
              <a:avLst/>
              <a:gdLst/>
              <a:ahLst/>
              <a:cxnLst/>
              <a:rect l="0" t="0" r="0" b="0"/>
              <a:pathLst>
                <a:path w="129744" h="353629">
                  <a:moveTo>
                    <a:pt x="28449" y="133647"/>
                  </a:moveTo>
                  <a:lnTo>
                    <a:pt x="28449" y="133647"/>
                  </a:lnTo>
                  <a:lnTo>
                    <a:pt x="21904" y="148856"/>
                  </a:lnTo>
                  <a:lnTo>
                    <a:pt x="19185" y="194388"/>
                  </a:lnTo>
                  <a:lnTo>
                    <a:pt x="19002" y="233959"/>
                  </a:lnTo>
                  <a:lnTo>
                    <a:pt x="18947" y="274024"/>
                  </a:lnTo>
                  <a:lnTo>
                    <a:pt x="17873" y="315763"/>
                  </a:lnTo>
                  <a:lnTo>
                    <a:pt x="10724" y="352494"/>
                  </a:lnTo>
                  <a:lnTo>
                    <a:pt x="9225" y="353628"/>
                  </a:lnTo>
                  <a:lnTo>
                    <a:pt x="7166" y="352268"/>
                  </a:lnTo>
                  <a:lnTo>
                    <a:pt x="4736" y="349244"/>
                  </a:lnTo>
                  <a:lnTo>
                    <a:pt x="1314" y="329820"/>
                  </a:lnTo>
                  <a:lnTo>
                    <a:pt x="301" y="293842"/>
                  </a:lnTo>
                  <a:lnTo>
                    <a:pt x="0" y="254725"/>
                  </a:lnTo>
                  <a:lnTo>
                    <a:pt x="2752" y="223443"/>
                  </a:lnTo>
                  <a:lnTo>
                    <a:pt x="6445" y="190490"/>
                  </a:lnTo>
                  <a:lnTo>
                    <a:pt x="9581" y="149196"/>
                  </a:lnTo>
                  <a:lnTo>
                    <a:pt x="16765" y="106262"/>
                  </a:lnTo>
                  <a:lnTo>
                    <a:pt x="20081" y="87610"/>
                  </a:lnTo>
                  <a:lnTo>
                    <a:pt x="33812" y="58388"/>
                  </a:lnTo>
                  <a:lnTo>
                    <a:pt x="38241" y="44107"/>
                  </a:lnTo>
                  <a:lnTo>
                    <a:pt x="58331" y="11891"/>
                  </a:lnTo>
                  <a:lnTo>
                    <a:pt x="64245" y="4851"/>
                  </a:lnTo>
                  <a:lnTo>
                    <a:pt x="71363" y="1217"/>
                  </a:lnTo>
                  <a:lnTo>
                    <a:pt x="87738" y="0"/>
                  </a:lnTo>
                  <a:lnTo>
                    <a:pt x="99955" y="2987"/>
                  </a:lnTo>
                  <a:lnTo>
                    <a:pt x="104695" y="5265"/>
                  </a:lnTo>
                  <a:lnTo>
                    <a:pt x="121478" y="28697"/>
                  </a:lnTo>
                  <a:lnTo>
                    <a:pt x="129743" y="57396"/>
                  </a:lnTo>
                  <a:lnTo>
                    <a:pt x="126033" y="76474"/>
                  </a:lnTo>
                  <a:lnTo>
                    <a:pt x="117688" y="102243"/>
                  </a:lnTo>
                  <a:lnTo>
                    <a:pt x="116517" y="109536"/>
                  </a:lnTo>
                  <a:lnTo>
                    <a:pt x="109570" y="123284"/>
                  </a:lnTo>
                  <a:lnTo>
                    <a:pt x="98370" y="136450"/>
                  </a:lnTo>
                  <a:lnTo>
                    <a:pt x="76331" y="153645"/>
                  </a:lnTo>
                  <a:lnTo>
                    <a:pt x="66311" y="158410"/>
                  </a:lnTo>
                  <a:lnTo>
                    <a:pt x="18924" y="162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3"/>
            <p:cNvSpPr/>
            <p:nvPr>
              <p:custDataLst>
                <p:tags r:id="rId8"/>
              </p:custDataLst>
            </p:nvPr>
          </p:nvSpPr>
          <p:spPr>
            <a:xfrm>
              <a:off x="8592567" y="4632778"/>
              <a:ext cx="166827" cy="351635"/>
            </a:xfrm>
            <a:custGeom>
              <a:avLst/>
              <a:gdLst/>
              <a:ahLst/>
              <a:cxnLst/>
              <a:rect l="0" t="0" r="0" b="0"/>
              <a:pathLst>
                <a:path w="166827" h="351635">
                  <a:moveTo>
                    <a:pt x="113283" y="263072"/>
                  </a:moveTo>
                  <a:lnTo>
                    <a:pt x="113283" y="263072"/>
                  </a:lnTo>
                  <a:lnTo>
                    <a:pt x="113283" y="249815"/>
                  </a:lnTo>
                  <a:lnTo>
                    <a:pt x="110461" y="243774"/>
                  </a:lnTo>
                  <a:lnTo>
                    <a:pt x="108226" y="240682"/>
                  </a:lnTo>
                  <a:lnTo>
                    <a:pt x="104620" y="238620"/>
                  </a:lnTo>
                  <a:lnTo>
                    <a:pt x="94969" y="236329"/>
                  </a:lnTo>
                  <a:lnTo>
                    <a:pt x="67522" y="240097"/>
                  </a:lnTo>
                  <a:lnTo>
                    <a:pt x="50259" y="247921"/>
                  </a:lnTo>
                  <a:lnTo>
                    <a:pt x="26985" y="265136"/>
                  </a:lnTo>
                  <a:lnTo>
                    <a:pt x="10572" y="285556"/>
                  </a:lnTo>
                  <a:lnTo>
                    <a:pt x="4134" y="302698"/>
                  </a:lnTo>
                  <a:lnTo>
                    <a:pt x="0" y="334517"/>
                  </a:lnTo>
                  <a:lnTo>
                    <a:pt x="2836" y="340334"/>
                  </a:lnTo>
                  <a:lnTo>
                    <a:pt x="14454" y="349622"/>
                  </a:lnTo>
                  <a:lnTo>
                    <a:pt x="30200" y="351634"/>
                  </a:lnTo>
                  <a:lnTo>
                    <a:pt x="67927" y="347053"/>
                  </a:lnTo>
                  <a:lnTo>
                    <a:pt x="81130" y="338850"/>
                  </a:lnTo>
                  <a:lnTo>
                    <a:pt x="100464" y="317275"/>
                  </a:lnTo>
                  <a:lnTo>
                    <a:pt x="119414" y="279423"/>
                  </a:lnTo>
                  <a:lnTo>
                    <a:pt x="136383" y="237107"/>
                  </a:lnTo>
                  <a:lnTo>
                    <a:pt x="148596" y="202849"/>
                  </a:lnTo>
                  <a:lnTo>
                    <a:pt x="158258" y="166456"/>
                  </a:lnTo>
                  <a:lnTo>
                    <a:pt x="166826" y="121556"/>
                  </a:lnTo>
                  <a:lnTo>
                    <a:pt x="166542" y="86380"/>
                  </a:lnTo>
                  <a:lnTo>
                    <a:pt x="162577" y="45266"/>
                  </a:lnTo>
                  <a:lnTo>
                    <a:pt x="158580" y="14740"/>
                  </a:lnTo>
                  <a:lnTo>
                    <a:pt x="156182" y="8617"/>
                  </a:lnTo>
                  <a:lnTo>
                    <a:pt x="152465" y="4535"/>
                  </a:lnTo>
                  <a:lnTo>
                    <a:pt x="142692" y="0"/>
                  </a:lnTo>
                  <a:lnTo>
                    <a:pt x="138181" y="908"/>
                  </a:lnTo>
                  <a:lnTo>
                    <a:pt x="130346" y="7560"/>
                  </a:lnTo>
                  <a:lnTo>
                    <a:pt x="119984" y="33319"/>
                  </a:lnTo>
                  <a:lnTo>
                    <a:pt x="111343" y="80051"/>
                  </a:lnTo>
                  <a:lnTo>
                    <a:pt x="106006" y="122413"/>
                  </a:lnTo>
                  <a:lnTo>
                    <a:pt x="107246" y="162834"/>
                  </a:lnTo>
                  <a:lnTo>
                    <a:pt x="112092" y="209993"/>
                  </a:lnTo>
                  <a:lnTo>
                    <a:pt x="120665" y="256709"/>
                  </a:lnTo>
                  <a:lnTo>
                    <a:pt x="121379" y="262005"/>
                  </a:lnTo>
                  <a:lnTo>
                    <a:pt x="142125" y="306567"/>
                  </a:lnTo>
                  <a:lnTo>
                    <a:pt x="160908" y="329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4"/>
            <p:cNvSpPr/>
            <p:nvPr>
              <p:custDataLst>
                <p:tags r:id="rId9"/>
              </p:custDataLst>
            </p:nvPr>
          </p:nvSpPr>
          <p:spPr>
            <a:xfrm>
              <a:off x="8878654" y="4624890"/>
              <a:ext cx="122472" cy="375736"/>
            </a:xfrm>
            <a:custGeom>
              <a:avLst/>
              <a:gdLst/>
              <a:ahLst/>
              <a:cxnLst/>
              <a:rect l="0" t="0" r="0" b="0"/>
              <a:pathLst>
                <a:path w="122472" h="375736">
                  <a:moveTo>
                    <a:pt x="122471" y="80460"/>
                  </a:moveTo>
                  <a:lnTo>
                    <a:pt x="122471" y="80460"/>
                  </a:lnTo>
                  <a:lnTo>
                    <a:pt x="122471" y="40687"/>
                  </a:lnTo>
                  <a:lnTo>
                    <a:pt x="117414" y="13289"/>
                  </a:lnTo>
                  <a:lnTo>
                    <a:pt x="113808" y="7104"/>
                  </a:lnTo>
                  <a:lnTo>
                    <a:pt x="109287" y="2981"/>
                  </a:lnTo>
                  <a:lnTo>
                    <a:pt x="104157" y="232"/>
                  </a:lnTo>
                  <a:lnTo>
                    <a:pt x="89989" y="0"/>
                  </a:lnTo>
                  <a:lnTo>
                    <a:pt x="81767" y="1420"/>
                  </a:lnTo>
                  <a:lnTo>
                    <a:pt x="55025" y="18588"/>
                  </a:lnTo>
                  <a:lnTo>
                    <a:pt x="42047" y="37792"/>
                  </a:lnTo>
                  <a:lnTo>
                    <a:pt x="25093" y="79558"/>
                  </a:lnTo>
                  <a:lnTo>
                    <a:pt x="14831" y="118881"/>
                  </a:lnTo>
                  <a:lnTo>
                    <a:pt x="8428" y="157821"/>
                  </a:lnTo>
                  <a:lnTo>
                    <a:pt x="143" y="199381"/>
                  </a:lnTo>
                  <a:lnTo>
                    <a:pt x="0" y="246865"/>
                  </a:lnTo>
                  <a:lnTo>
                    <a:pt x="6243" y="291835"/>
                  </a:lnTo>
                  <a:lnTo>
                    <a:pt x="7790" y="336114"/>
                  </a:lnTo>
                  <a:lnTo>
                    <a:pt x="8171" y="37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5"/>
            <p:cNvSpPr/>
            <p:nvPr>
              <p:custDataLst>
                <p:tags r:id="rId10"/>
              </p:custDataLst>
            </p:nvPr>
          </p:nvSpPr>
          <p:spPr>
            <a:xfrm>
              <a:off x="8801100" y="4819650"/>
              <a:ext cx="247651" cy="57151"/>
            </a:xfrm>
            <a:custGeom>
              <a:avLst/>
              <a:gdLst/>
              <a:ahLst/>
              <a:cxnLst/>
              <a:rect l="0" t="0" r="0" b="0"/>
              <a:pathLst>
                <a:path w="2476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3"/>
                  </a:lnTo>
                  <a:lnTo>
                    <a:pt x="3175" y="40903"/>
                  </a:lnTo>
                  <a:lnTo>
                    <a:pt x="33906" y="28502"/>
                  </a:lnTo>
                  <a:lnTo>
                    <a:pt x="75371" y="20917"/>
                  </a:lnTo>
                  <a:lnTo>
                    <a:pt x="119699" y="14547"/>
                  </a:lnTo>
                  <a:lnTo>
                    <a:pt x="157881" y="11013"/>
                  </a:lnTo>
                  <a:lnTo>
                    <a:pt x="200285" y="327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963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SMARTInkShape-Group600"/>
          <p:cNvGrpSpPr/>
          <p:nvPr/>
        </p:nvGrpSpPr>
        <p:grpSpPr>
          <a:xfrm>
            <a:off x="10420350" y="5686968"/>
            <a:ext cx="1638301" cy="566956"/>
            <a:chOff x="10420350" y="5686968"/>
            <a:chExt cx="1638301" cy="566956"/>
          </a:xfrm>
        </p:grpSpPr>
        <p:sp>
          <p:nvSpPr>
            <p:cNvPr id="177" name="SMARTInkShape-3341"/>
            <p:cNvSpPr/>
            <p:nvPr>
              <p:custDataLst>
                <p:tags r:id="rId224"/>
              </p:custDataLst>
            </p:nvPr>
          </p:nvSpPr>
          <p:spPr>
            <a:xfrm>
              <a:off x="11934825" y="5757137"/>
              <a:ext cx="47626" cy="81689"/>
            </a:xfrm>
            <a:custGeom>
              <a:avLst/>
              <a:gdLst/>
              <a:ahLst/>
              <a:cxnLst/>
              <a:rect l="0" t="0" r="0" b="0"/>
              <a:pathLst>
                <a:path w="47626" h="816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8" y="2344"/>
                  </a:lnTo>
                  <a:lnTo>
                    <a:pt x="13256" y="9613"/>
                  </a:lnTo>
                  <a:lnTo>
                    <a:pt x="16476" y="18257"/>
                  </a:lnTo>
                  <a:lnTo>
                    <a:pt x="20021" y="30213"/>
                  </a:lnTo>
                  <a:lnTo>
                    <a:pt x="476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42"/>
            <p:cNvSpPr/>
            <p:nvPr>
              <p:custDataLst>
                <p:tags r:id="rId225"/>
              </p:custDataLst>
            </p:nvPr>
          </p:nvSpPr>
          <p:spPr>
            <a:xfrm>
              <a:off x="11824224" y="5734443"/>
              <a:ext cx="91552" cy="140567"/>
            </a:xfrm>
            <a:custGeom>
              <a:avLst/>
              <a:gdLst/>
              <a:ahLst/>
              <a:cxnLst/>
              <a:rect l="0" t="0" r="0" b="0"/>
              <a:pathLst>
                <a:path w="91552" h="140567">
                  <a:moveTo>
                    <a:pt x="91551" y="9132"/>
                  </a:moveTo>
                  <a:lnTo>
                    <a:pt x="91551" y="9132"/>
                  </a:lnTo>
                  <a:lnTo>
                    <a:pt x="86493" y="9132"/>
                  </a:lnTo>
                  <a:lnTo>
                    <a:pt x="85005" y="8074"/>
                  </a:lnTo>
                  <a:lnTo>
                    <a:pt x="84013" y="6310"/>
                  </a:lnTo>
                  <a:lnTo>
                    <a:pt x="82417" y="931"/>
                  </a:lnTo>
                  <a:lnTo>
                    <a:pt x="66973" y="0"/>
                  </a:lnTo>
                  <a:lnTo>
                    <a:pt x="56636" y="2604"/>
                  </a:lnTo>
                  <a:lnTo>
                    <a:pt x="42048" y="12842"/>
                  </a:lnTo>
                  <a:lnTo>
                    <a:pt x="32507" y="22423"/>
                  </a:lnTo>
                  <a:lnTo>
                    <a:pt x="28269" y="30209"/>
                  </a:lnTo>
                  <a:lnTo>
                    <a:pt x="25881" y="40542"/>
                  </a:lnTo>
                  <a:lnTo>
                    <a:pt x="27663" y="43829"/>
                  </a:lnTo>
                  <a:lnTo>
                    <a:pt x="56425" y="69448"/>
                  </a:lnTo>
                  <a:lnTo>
                    <a:pt x="57551" y="72626"/>
                  </a:lnTo>
                  <a:lnTo>
                    <a:pt x="57242" y="75804"/>
                  </a:lnTo>
                  <a:lnTo>
                    <a:pt x="54077" y="82155"/>
                  </a:lnTo>
                  <a:lnTo>
                    <a:pt x="49144" y="88506"/>
                  </a:lnTo>
                  <a:lnTo>
                    <a:pt x="2242" y="122844"/>
                  </a:lnTo>
                  <a:lnTo>
                    <a:pt x="261" y="126214"/>
                  </a:lnTo>
                  <a:lnTo>
                    <a:pt x="0" y="129520"/>
                  </a:lnTo>
                  <a:lnTo>
                    <a:pt x="2531" y="136016"/>
                  </a:lnTo>
                  <a:lnTo>
                    <a:pt x="5745" y="138171"/>
                  </a:lnTo>
                  <a:lnTo>
                    <a:pt x="14963" y="140566"/>
                  </a:lnTo>
                  <a:lnTo>
                    <a:pt x="37108" y="136859"/>
                  </a:lnTo>
                  <a:lnTo>
                    <a:pt x="72501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43"/>
            <p:cNvSpPr/>
            <p:nvPr>
              <p:custDataLst>
                <p:tags r:id="rId226"/>
              </p:custDataLst>
            </p:nvPr>
          </p:nvSpPr>
          <p:spPr>
            <a:xfrm>
              <a:off x="11925300" y="5753100"/>
              <a:ext cx="95251" cy="104776"/>
            </a:xfrm>
            <a:custGeom>
              <a:avLst/>
              <a:gdLst/>
              <a:ahLst/>
              <a:cxnLst/>
              <a:rect l="0" t="0" r="0" b="0"/>
              <a:pathLst>
                <a:path w="95251" h="104776">
                  <a:moveTo>
                    <a:pt x="95250" y="0"/>
                  </a:moveTo>
                  <a:lnTo>
                    <a:pt x="95250" y="0"/>
                  </a:lnTo>
                  <a:lnTo>
                    <a:pt x="90192" y="0"/>
                  </a:lnTo>
                  <a:lnTo>
                    <a:pt x="71400" y="15210"/>
                  </a:lnTo>
                  <a:lnTo>
                    <a:pt x="34782" y="57567"/>
                  </a:lnTo>
                  <a:lnTo>
                    <a:pt x="15141" y="8235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44"/>
            <p:cNvSpPr/>
            <p:nvPr>
              <p:custDataLst>
                <p:tags r:id="rId227"/>
              </p:custDataLst>
            </p:nvPr>
          </p:nvSpPr>
          <p:spPr>
            <a:xfrm>
              <a:off x="11055966" y="5686968"/>
              <a:ext cx="96095" cy="156714"/>
            </a:xfrm>
            <a:custGeom>
              <a:avLst/>
              <a:gdLst/>
              <a:ahLst/>
              <a:cxnLst/>
              <a:rect l="0" t="0" r="0" b="0"/>
              <a:pathLst>
                <a:path w="96095" h="156714">
                  <a:moveTo>
                    <a:pt x="78759" y="28032"/>
                  </a:moveTo>
                  <a:lnTo>
                    <a:pt x="78759" y="28032"/>
                  </a:lnTo>
                  <a:lnTo>
                    <a:pt x="78759" y="22976"/>
                  </a:lnTo>
                  <a:lnTo>
                    <a:pt x="81583" y="17671"/>
                  </a:lnTo>
                  <a:lnTo>
                    <a:pt x="96094" y="1290"/>
                  </a:lnTo>
                  <a:lnTo>
                    <a:pt x="95605" y="679"/>
                  </a:lnTo>
                  <a:lnTo>
                    <a:pt x="92244" y="0"/>
                  </a:lnTo>
                  <a:lnTo>
                    <a:pt x="87221" y="2519"/>
                  </a:lnTo>
                  <a:lnTo>
                    <a:pt x="43205" y="41763"/>
                  </a:lnTo>
                  <a:lnTo>
                    <a:pt x="34383" y="46836"/>
                  </a:lnTo>
                  <a:lnTo>
                    <a:pt x="18574" y="61591"/>
                  </a:lnTo>
                  <a:lnTo>
                    <a:pt x="10382" y="73285"/>
                  </a:lnTo>
                  <a:lnTo>
                    <a:pt x="8832" y="78309"/>
                  </a:lnTo>
                  <a:lnTo>
                    <a:pt x="8857" y="82717"/>
                  </a:lnTo>
                  <a:lnTo>
                    <a:pt x="9933" y="86715"/>
                  </a:lnTo>
                  <a:lnTo>
                    <a:pt x="12766" y="89378"/>
                  </a:lnTo>
                  <a:lnTo>
                    <a:pt x="21560" y="92339"/>
                  </a:lnTo>
                  <a:lnTo>
                    <a:pt x="43393" y="95298"/>
                  </a:lnTo>
                  <a:lnTo>
                    <a:pt x="51753" y="99555"/>
                  </a:lnTo>
                  <a:lnTo>
                    <a:pt x="54405" y="102173"/>
                  </a:lnTo>
                  <a:lnTo>
                    <a:pt x="57350" y="107903"/>
                  </a:lnTo>
                  <a:lnTo>
                    <a:pt x="57079" y="110913"/>
                  </a:lnTo>
                  <a:lnTo>
                    <a:pt x="53954" y="117079"/>
                  </a:lnTo>
                  <a:lnTo>
                    <a:pt x="18945" y="141052"/>
                  </a:lnTo>
                  <a:lnTo>
                    <a:pt x="2357" y="148656"/>
                  </a:lnTo>
                  <a:lnTo>
                    <a:pt x="308" y="150781"/>
                  </a:lnTo>
                  <a:lnTo>
                    <a:pt x="0" y="153257"/>
                  </a:lnTo>
                  <a:lnTo>
                    <a:pt x="854" y="155965"/>
                  </a:lnTo>
                  <a:lnTo>
                    <a:pt x="4596" y="156713"/>
                  </a:lnTo>
                  <a:lnTo>
                    <a:pt x="23976" y="152708"/>
                  </a:lnTo>
                  <a:lnTo>
                    <a:pt x="68301" y="135779"/>
                  </a:lnTo>
                  <a:lnTo>
                    <a:pt x="88284" y="12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45"/>
            <p:cNvSpPr/>
            <p:nvPr>
              <p:custDataLst>
                <p:tags r:id="rId228"/>
              </p:custDataLst>
            </p:nvPr>
          </p:nvSpPr>
          <p:spPr>
            <a:xfrm>
              <a:off x="10972853" y="5977922"/>
              <a:ext cx="83248" cy="276002"/>
            </a:xfrm>
            <a:custGeom>
              <a:avLst/>
              <a:gdLst/>
              <a:ahLst/>
              <a:cxnLst/>
              <a:rect l="0" t="0" r="0" b="0"/>
              <a:pathLst>
                <a:path w="83248" h="276002">
                  <a:moveTo>
                    <a:pt x="28522" y="99028"/>
                  </a:moveTo>
                  <a:lnTo>
                    <a:pt x="28522" y="99028"/>
                  </a:lnTo>
                  <a:lnTo>
                    <a:pt x="28522" y="104084"/>
                  </a:lnTo>
                  <a:lnTo>
                    <a:pt x="20320" y="144788"/>
                  </a:lnTo>
                  <a:lnTo>
                    <a:pt x="19388" y="184789"/>
                  </a:lnTo>
                  <a:lnTo>
                    <a:pt x="12529" y="229446"/>
                  </a:lnTo>
                  <a:lnTo>
                    <a:pt x="9592" y="276001"/>
                  </a:lnTo>
                  <a:lnTo>
                    <a:pt x="2949" y="249853"/>
                  </a:lnTo>
                  <a:lnTo>
                    <a:pt x="540" y="204549"/>
                  </a:lnTo>
                  <a:lnTo>
                    <a:pt x="124" y="164866"/>
                  </a:lnTo>
                  <a:lnTo>
                    <a:pt x="0" y="128413"/>
                  </a:lnTo>
                  <a:lnTo>
                    <a:pt x="2785" y="85863"/>
                  </a:lnTo>
                  <a:lnTo>
                    <a:pt x="13207" y="43040"/>
                  </a:lnTo>
                  <a:lnTo>
                    <a:pt x="27394" y="13648"/>
                  </a:lnTo>
                  <a:lnTo>
                    <a:pt x="38958" y="2874"/>
                  </a:lnTo>
                  <a:lnTo>
                    <a:pt x="45004" y="0"/>
                  </a:lnTo>
                  <a:lnTo>
                    <a:pt x="51151" y="201"/>
                  </a:lnTo>
                  <a:lnTo>
                    <a:pt x="63627" y="6068"/>
                  </a:lnTo>
                  <a:lnTo>
                    <a:pt x="73404" y="18554"/>
                  </a:lnTo>
                  <a:lnTo>
                    <a:pt x="80219" y="35745"/>
                  </a:lnTo>
                  <a:lnTo>
                    <a:pt x="83247" y="57497"/>
                  </a:lnTo>
                  <a:lnTo>
                    <a:pt x="78950" y="78453"/>
                  </a:lnTo>
                  <a:lnTo>
                    <a:pt x="64631" y="105279"/>
                  </a:lnTo>
                  <a:lnTo>
                    <a:pt x="54095" y="117681"/>
                  </a:lnTo>
                  <a:lnTo>
                    <a:pt x="45885" y="123194"/>
                  </a:lnTo>
                  <a:lnTo>
                    <a:pt x="28522" y="12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46"/>
            <p:cNvSpPr/>
            <p:nvPr>
              <p:custDataLst>
                <p:tags r:id="rId229"/>
              </p:custDataLst>
            </p:nvPr>
          </p:nvSpPr>
          <p:spPr>
            <a:xfrm>
              <a:off x="10782300" y="6105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47"/>
            <p:cNvSpPr/>
            <p:nvPr>
              <p:custDataLst>
                <p:tags r:id="rId230"/>
              </p:custDataLst>
            </p:nvPr>
          </p:nvSpPr>
          <p:spPr>
            <a:xfrm>
              <a:off x="10592827" y="5869302"/>
              <a:ext cx="131818" cy="270142"/>
            </a:xfrm>
            <a:custGeom>
              <a:avLst/>
              <a:gdLst/>
              <a:ahLst/>
              <a:cxnLst/>
              <a:rect l="0" t="0" r="0" b="0"/>
              <a:pathLst>
                <a:path w="131818" h="270142">
                  <a:moveTo>
                    <a:pt x="113273" y="45723"/>
                  </a:moveTo>
                  <a:lnTo>
                    <a:pt x="113273" y="45723"/>
                  </a:lnTo>
                  <a:lnTo>
                    <a:pt x="130608" y="14201"/>
                  </a:lnTo>
                  <a:lnTo>
                    <a:pt x="131817" y="4516"/>
                  </a:lnTo>
                  <a:lnTo>
                    <a:pt x="130925" y="2376"/>
                  </a:lnTo>
                  <a:lnTo>
                    <a:pt x="129275" y="950"/>
                  </a:lnTo>
                  <a:lnTo>
                    <a:pt x="127116" y="0"/>
                  </a:lnTo>
                  <a:lnTo>
                    <a:pt x="119073" y="1765"/>
                  </a:lnTo>
                  <a:lnTo>
                    <a:pt x="96662" y="11522"/>
                  </a:lnTo>
                  <a:lnTo>
                    <a:pt x="78130" y="30651"/>
                  </a:lnTo>
                  <a:lnTo>
                    <a:pt x="48430" y="75971"/>
                  </a:lnTo>
                  <a:lnTo>
                    <a:pt x="25386" y="117426"/>
                  </a:lnTo>
                  <a:lnTo>
                    <a:pt x="6777" y="164191"/>
                  </a:lnTo>
                  <a:lnTo>
                    <a:pt x="0" y="206106"/>
                  </a:lnTo>
                  <a:lnTo>
                    <a:pt x="488" y="220721"/>
                  </a:lnTo>
                  <a:lnTo>
                    <a:pt x="4234" y="237800"/>
                  </a:lnTo>
                  <a:lnTo>
                    <a:pt x="17347" y="260209"/>
                  </a:lnTo>
                  <a:lnTo>
                    <a:pt x="23923" y="264914"/>
                  </a:lnTo>
                  <a:lnTo>
                    <a:pt x="39695" y="270141"/>
                  </a:lnTo>
                  <a:lnTo>
                    <a:pt x="94223" y="26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48"/>
            <p:cNvSpPr/>
            <p:nvPr>
              <p:custDataLst>
                <p:tags r:id="rId231"/>
              </p:custDataLst>
            </p:nvPr>
          </p:nvSpPr>
          <p:spPr>
            <a:xfrm>
              <a:off x="10420350" y="61150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28575" y="0"/>
                  </a:moveTo>
                  <a:lnTo>
                    <a:pt x="285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49"/>
            <p:cNvSpPr/>
            <p:nvPr>
              <p:custDataLst>
                <p:tags r:id="rId232"/>
              </p:custDataLst>
            </p:nvPr>
          </p:nvSpPr>
          <p:spPr>
            <a:xfrm>
              <a:off x="12030075" y="58674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13992" y="13257"/>
                  </a:lnTo>
                  <a:lnTo>
                    <a:pt x="8689" y="16475"/>
                  </a:lnTo>
                  <a:lnTo>
                    <a:pt x="5794" y="17333"/>
                  </a:lnTo>
                  <a:lnTo>
                    <a:pt x="3863" y="1896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50"/>
            <p:cNvSpPr/>
            <p:nvPr>
              <p:custDataLst>
                <p:tags r:id="rId233"/>
              </p:custDataLst>
            </p:nvPr>
          </p:nvSpPr>
          <p:spPr>
            <a:xfrm>
              <a:off x="12049125" y="5800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6701" y="2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51"/>
            <p:cNvSpPr/>
            <p:nvPr>
              <p:custDataLst>
                <p:tags r:id="rId234"/>
              </p:custDataLst>
            </p:nvPr>
          </p:nvSpPr>
          <p:spPr>
            <a:xfrm>
              <a:off x="11183673" y="5724525"/>
              <a:ext cx="84403" cy="95251"/>
            </a:xfrm>
            <a:custGeom>
              <a:avLst/>
              <a:gdLst/>
              <a:ahLst/>
              <a:cxnLst/>
              <a:rect l="0" t="0" r="0" b="0"/>
              <a:pathLst>
                <a:path w="84403" h="9525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0"/>
                  </a:lnTo>
                  <a:lnTo>
                    <a:pt x="45945" y="32493"/>
                  </a:lnTo>
                  <a:lnTo>
                    <a:pt x="60190" y="52079"/>
                  </a:lnTo>
                  <a:lnTo>
                    <a:pt x="8440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52"/>
            <p:cNvSpPr/>
            <p:nvPr>
              <p:custDataLst>
                <p:tags r:id="rId235"/>
              </p:custDataLst>
            </p:nvPr>
          </p:nvSpPr>
          <p:spPr>
            <a:xfrm>
              <a:off x="11229975" y="5695950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66675" y="0"/>
                  </a:moveTo>
                  <a:lnTo>
                    <a:pt x="66675" y="0"/>
                  </a:lnTo>
                  <a:lnTo>
                    <a:pt x="61618" y="0"/>
                  </a:lnTo>
                  <a:lnTo>
                    <a:pt x="56314" y="2822"/>
                  </a:lnTo>
                  <a:lnTo>
                    <a:pt x="39229" y="18314"/>
                  </a:lnTo>
                  <a:lnTo>
                    <a:pt x="12951" y="62564"/>
                  </a:lnTo>
                  <a:lnTo>
                    <a:pt x="4307" y="800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53"/>
            <p:cNvSpPr/>
            <p:nvPr>
              <p:custDataLst>
                <p:tags r:id="rId236"/>
              </p:custDataLst>
            </p:nvPr>
          </p:nvSpPr>
          <p:spPr>
            <a:xfrm>
              <a:off x="11277600" y="58007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4" y="19298"/>
                  </a:lnTo>
                  <a:lnTo>
                    <a:pt x="5057" y="2239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54"/>
            <p:cNvSpPr/>
            <p:nvPr>
              <p:custDataLst>
                <p:tags r:id="rId237"/>
              </p:custDataLst>
            </p:nvPr>
          </p:nvSpPr>
          <p:spPr>
            <a:xfrm>
              <a:off x="11306175" y="5734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55"/>
            <p:cNvSpPr/>
            <p:nvPr>
              <p:custDataLst>
                <p:tags r:id="rId238"/>
              </p:custDataLst>
            </p:nvPr>
          </p:nvSpPr>
          <p:spPr>
            <a:xfrm>
              <a:off x="11373327" y="5986774"/>
              <a:ext cx="66199" cy="194952"/>
            </a:xfrm>
            <a:custGeom>
              <a:avLst/>
              <a:gdLst/>
              <a:ahLst/>
              <a:cxnLst/>
              <a:rect l="0" t="0" r="0" b="0"/>
              <a:pathLst>
                <a:path w="66199" h="194952">
                  <a:moveTo>
                    <a:pt x="66198" y="33026"/>
                  </a:moveTo>
                  <a:lnTo>
                    <a:pt x="66198" y="33026"/>
                  </a:lnTo>
                  <a:lnTo>
                    <a:pt x="66198" y="16624"/>
                  </a:lnTo>
                  <a:lnTo>
                    <a:pt x="58660" y="3964"/>
                  </a:lnTo>
                  <a:lnTo>
                    <a:pt x="57996" y="950"/>
                  </a:lnTo>
                  <a:lnTo>
                    <a:pt x="55438" y="0"/>
                  </a:lnTo>
                  <a:lnTo>
                    <a:pt x="46953" y="1768"/>
                  </a:lnTo>
                  <a:lnTo>
                    <a:pt x="38947" y="8903"/>
                  </a:lnTo>
                  <a:lnTo>
                    <a:pt x="16434" y="43334"/>
                  </a:lnTo>
                  <a:lnTo>
                    <a:pt x="3150" y="90162"/>
                  </a:lnTo>
                  <a:lnTo>
                    <a:pt x="0" y="129738"/>
                  </a:lnTo>
                  <a:lnTo>
                    <a:pt x="7222" y="165606"/>
                  </a:lnTo>
                  <a:lnTo>
                    <a:pt x="12822" y="180498"/>
                  </a:lnTo>
                  <a:lnTo>
                    <a:pt x="16855" y="185316"/>
                  </a:lnTo>
                  <a:lnTo>
                    <a:pt x="37623" y="19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356"/>
            <p:cNvSpPr/>
            <p:nvPr>
              <p:custDataLst>
                <p:tags r:id="rId239"/>
              </p:custDataLst>
            </p:nvPr>
          </p:nvSpPr>
          <p:spPr>
            <a:xfrm>
              <a:off x="11477625" y="6035118"/>
              <a:ext cx="14130" cy="137083"/>
            </a:xfrm>
            <a:custGeom>
              <a:avLst/>
              <a:gdLst/>
              <a:ahLst/>
              <a:cxnLst/>
              <a:rect l="0" t="0" r="0" b="0"/>
              <a:pathLst>
                <a:path w="14130" h="137083">
                  <a:moveTo>
                    <a:pt x="0" y="13257"/>
                  </a:moveTo>
                  <a:lnTo>
                    <a:pt x="0" y="13257"/>
                  </a:lnTo>
                  <a:lnTo>
                    <a:pt x="13257" y="0"/>
                  </a:lnTo>
                  <a:lnTo>
                    <a:pt x="14129" y="185"/>
                  </a:lnTo>
                  <a:lnTo>
                    <a:pt x="10302" y="10559"/>
                  </a:lnTo>
                  <a:lnTo>
                    <a:pt x="3522" y="28098"/>
                  </a:lnTo>
                  <a:lnTo>
                    <a:pt x="695" y="64753"/>
                  </a:lnTo>
                  <a:lnTo>
                    <a:pt x="92" y="109683"/>
                  </a:lnTo>
                  <a:lnTo>
                    <a:pt x="0" y="137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357"/>
            <p:cNvSpPr/>
            <p:nvPr>
              <p:custDataLst>
                <p:tags r:id="rId240"/>
              </p:custDataLst>
            </p:nvPr>
          </p:nvSpPr>
          <p:spPr>
            <a:xfrm>
              <a:off x="11525250" y="61055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58"/>
            <p:cNvSpPr/>
            <p:nvPr>
              <p:custDataLst>
                <p:tags r:id="rId241"/>
              </p:custDataLst>
            </p:nvPr>
          </p:nvSpPr>
          <p:spPr>
            <a:xfrm>
              <a:off x="11592740" y="6042384"/>
              <a:ext cx="63614" cy="208192"/>
            </a:xfrm>
            <a:custGeom>
              <a:avLst/>
              <a:gdLst/>
              <a:ahLst/>
              <a:cxnLst/>
              <a:rect l="0" t="0" r="0" b="0"/>
              <a:pathLst>
                <a:path w="63614" h="208192">
                  <a:moveTo>
                    <a:pt x="46810" y="53616"/>
                  </a:moveTo>
                  <a:lnTo>
                    <a:pt x="46810" y="53616"/>
                  </a:lnTo>
                  <a:lnTo>
                    <a:pt x="33554" y="85187"/>
                  </a:lnTo>
                  <a:lnTo>
                    <a:pt x="28523" y="130210"/>
                  </a:lnTo>
                  <a:lnTo>
                    <a:pt x="22855" y="173051"/>
                  </a:lnTo>
                  <a:lnTo>
                    <a:pt x="14548" y="194602"/>
                  </a:lnTo>
                  <a:lnTo>
                    <a:pt x="5383" y="207690"/>
                  </a:lnTo>
                  <a:lnTo>
                    <a:pt x="3317" y="208191"/>
                  </a:lnTo>
                  <a:lnTo>
                    <a:pt x="1939" y="206407"/>
                  </a:lnTo>
                  <a:lnTo>
                    <a:pt x="0" y="190961"/>
                  </a:lnTo>
                  <a:lnTo>
                    <a:pt x="2248" y="163455"/>
                  </a:lnTo>
                  <a:lnTo>
                    <a:pt x="7858" y="115862"/>
                  </a:lnTo>
                  <a:lnTo>
                    <a:pt x="10574" y="76880"/>
                  </a:lnTo>
                  <a:lnTo>
                    <a:pt x="23739" y="33712"/>
                  </a:lnTo>
                  <a:lnTo>
                    <a:pt x="32021" y="8997"/>
                  </a:lnTo>
                  <a:lnTo>
                    <a:pt x="35892" y="4821"/>
                  </a:lnTo>
                  <a:lnTo>
                    <a:pt x="45839" y="179"/>
                  </a:lnTo>
                  <a:lnTo>
                    <a:pt x="50397" y="0"/>
                  </a:lnTo>
                  <a:lnTo>
                    <a:pt x="58280" y="2623"/>
                  </a:lnTo>
                  <a:lnTo>
                    <a:pt x="60807" y="5862"/>
                  </a:lnTo>
                  <a:lnTo>
                    <a:pt x="63613" y="15106"/>
                  </a:lnTo>
                  <a:lnTo>
                    <a:pt x="62039" y="26269"/>
                  </a:lnTo>
                  <a:lnTo>
                    <a:pt x="52381" y="47277"/>
                  </a:lnTo>
                  <a:lnTo>
                    <a:pt x="47349" y="55740"/>
                  </a:lnTo>
                  <a:lnTo>
                    <a:pt x="36114" y="65143"/>
                  </a:lnTo>
                  <a:lnTo>
                    <a:pt x="8710" y="7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359"/>
            <p:cNvSpPr/>
            <p:nvPr>
              <p:custDataLst>
                <p:tags r:id="rId242"/>
              </p:custDataLst>
            </p:nvPr>
          </p:nvSpPr>
          <p:spPr>
            <a:xfrm>
              <a:off x="11696700" y="5991225"/>
              <a:ext cx="41536" cy="142876"/>
            </a:xfrm>
            <a:custGeom>
              <a:avLst/>
              <a:gdLst/>
              <a:ahLst/>
              <a:cxnLst/>
              <a:rect l="0" t="0" r="0" b="0"/>
              <a:pathLst>
                <a:path w="41536" h="142876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40274" y="35648"/>
                  </a:lnTo>
                  <a:lnTo>
                    <a:pt x="41535" y="53591"/>
                  </a:lnTo>
                  <a:lnTo>
                    <a:pt x="33474" y="87492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360"/>
            <p:cNvSpPr/>
            <p:nvPr>
              <p:custDataLst>
                <p:tags r:id="rId243"/>
              </p:custDataLst>
            </p:nvPr>
          </p:nvSpPr>
          <p:spPr>
            <a:xfrm>
              <a:off x="11658991" y="5788299"/>
              <a:ext cx="66285" cy="75923"/>
            </a:xfrm>
            <a:custGeom>
              <a:avLst/>
              <a:gdLst/>
              <a:ahLst/>
              <a:cxnLst/>
              <a:rect l="0" t="0" r="0" b="0"/>
              <a:pathLst>
                <a:path w="66285" h="75923">
                  <a:moveTo>
                    <a:pt x="9134" y="41001"/>
                  </a:moveTo>
                  <a:lnTo>
                    <a:pt x="9134" y="41001"/>
                  </a:lnTo>
                  <a:lnTo>
                    <a:pt x="932" y="41001"/>
                  </a:lnTo>
                  <a:lnTo>
                    <a:pt x="492" y="39943"/>
                  </a:lnTo>
                  <a:lnTo>
                    <a:pt x="0" y="35945"/>
                  </a:lnTo>
                  <a:lnTo>
                    <a:pt x="929" y="35513"/>
                  </a:lnTo>
                  <a:lnTo>
                    <a:pt x="4783" y="37857"/>
                  </a:lnTo>
                  <a:lnTo>
                    <a:pt x="6233" y="39963"/>
                  </a:lnTo>
                  <a:lnTo>
                    <a:pt x="7844" y="45126"/>
                  </a:lnTo>
                  <a:lnTo>
                    <a:pt x="9101" y="75920"/>
                  </a:lnTo>
                  <a:lnTo>
                    <a:pt x="9112" y="75922"/>
                  </a:lnTo>
                  <a:lnTo>
                    <a:pt x="11955" y="46496"/>
                  </a:lnTo>
                  <a:lnTo>
                    <a:pt x="22390" y="16686"/>
                  </a:lnTo>
                  <a:lnTo>
                    <a:pt x="31254" y="6205"/>
                  </a:lnTo>
                  <a:lnTo>
                    <a:pt x="36580" y="1929"/>
                  </a:lnTo>
                  <a:lnTo>
                    <a:pt x="41190" y="137"/>
                  </a:lnTo>
                  <a:lnTo>
                    <a:pt x="45321" y="0"/>
                  </a:lnTo>
                  <a:lnTo>
                    <a:pt x="49132" y="967"/>
                  </a:lnTo>
                  <a:lnTo>
                    <a:pt x="51674" y="3728"/>
                  </a:lnTo>
                  <a:lnTo>
                    <a:pt x="66284" y="60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61"/>
            <p:cNvSpPr/>
            <p:nvPr>
              <p:custDataLst>
                <p:tags r:id="rId244"/>
              </p:custDataLst>
            </p:nvPr>
          </p:nvSpPr>
          <p:spPr>
            <a:xfrm>
              <a:off x="11763375" y="58102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13184" y="58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601"/>
          <p:cNvGrpSpPr/>
          <p:nvPr/>
        </p:nvGrpSpPr>
        <p:grpSpPr>
          <a:xfrm>
            <a:off x="9010842" y="5705475"/>
            <a:ext cx="1323784" cy="531071"/>
            <a:chOff x="9010842" y="5705475"/>
            <a:chExt cx="1323784" cy="531071"/>
          </a:xfrm>
        </p:grpSpPr>
        <p:sp>
          <p:nvSpPr>
            <p:cNvPr id="199" name="SMARTInkShape-3362"/>
            <p:cNvSpPr/>
            <p:nvPr>
              <p:custDataLst>
                <p:tags r:id="rId208"/>
              </p:custDataLst>
            </p:nvPr>
          </p:nvSpPr>
          <p:spPr>
            <a:xfrm>
              <a:off x="9239250" y="570547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7585" y="54597"/>
                  </a:lnTo>
                  <a:lnTo>
                    <a:pt x="43163" y="62365"/>
                  </a:lnTo>
                  <a:lnTo>
                    <a:pt x="476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363"/>
            <p:cNvSpPr/>
            <p:nvPr>
              <p:custDataLst>
                <p:tags r:id="rId209"/>
              </p:custDataLst>
            </p:nvPr>
          </p:nvSpPr>
          <p:spPr>
            <a:xfrm>
              <a:off x="9163116" y="5978333"/>
              <a:ext cx="83155" cy="258213"/>
            </a:xfrm>
            <a:custGeom>
              <a:avLst/>
              <a:gdLst/>
              <a:ahLst/>
              <a:cxnLst/>
              <a:rect l="0" t="0" r="0" b="0"/>
              <a:pathLst>
                <a:path w="83155" h="258213">
                  <a:moveTo>
                    <a:pt x="18984" y="108142"/>
                  </a:moveTo>
                  <a:lnTo>
                    <a:pt x="18984" y="108142"/>
                  </a:lnTo>
                  <a:lnTo>
                    <a:pt x="11444" y="126042"/>
                  </a:lnTo>
                  <a:lnTo>
                    <a:pt x="9850" y="154835"/>
                  </a:lnTo>
                  <a:lnTo>
                    <a:pt x="16083" y="194741"/>
                  </a:lnTo>
                  <a:lnTo>
                    <a:pt x="18602" y="239556"/>
                  </a:lnTo>
                  <a:lnTo>
                    <a:pt x="18870" y="252677"/>
                  </a:lnTo>
                  <a:lnTo>
                    <a:pt x="17850" y="255299"/>
                  </a:lnTo>
                  <a:lnTo>
                    <a:pt x="16112" y="257046"/>
                  </a:lnTo>
                  <a:lnTo>
                    <a:pt x="13894" y="258212"/>
                  </a:lnTo>
                  <a:lnTo>
                    <a:pt x="11357" y="254755"/>
                  </a:lnTo>
                  <a:lnTo>
                    <a:pt x="3789" y="229665"/>
                  </a:lnTo>
                  <a:lnTo>
                    <a:pt x="1077" y="194360"/>
                  </a:lnTo>
                  <a:lnTo>
                    <a:pt x="272" y="152973"/>
                  </a:lnTo>
                  <a:lnTo>
                    <a:pt x="0" y="106649"/>
                  </a:lnTo>
                  <a:lnTo>
                    <a:pt x="5004" y="62103"/>
                  </a:lnTo>
                  <a:lnTo>
                    <a:pt x="19234" y="18745"/>
                  </a:lnTo>
                  <a:lnTo>
                    <a:pt x="22326" y="13619"/>
                  </a:lnTo>
                  <a:lnTo>
                    <a:pt x="34227" y="5101"/>
                  </a:lnTo>
                  <a:lnTo>
                    <a:pt x="41847" y="1348"/>
                  </a:lnTo>
                  <a:lnTo>
                    <a:pt x="55955" y="0"/>
                  </a:lnTo>
                  <a:lnTo>
                    <a:pt x="62681" y="1122"/>
                  </a:lnTo>
                  <a:lnTo>
                    <a:pt x="68224" y="3987"/>
                  </a:lnTo>
                  <a:lnTo>
                    <a:pt x="77204" y="12814"/>
                  </a:lnTo>
                  <a:lnTo>
                    <a:pt x="81901" y="23794"/>
                  </a:lnTo>
                  <a:lnTo>
                    <a:pt x="83154" y="29685"/>
                  </a:lnTo>
                  <a:lnTo>
                    <a:pt x="77238" y="70093"/>
                  </a:lnTo>
                  <a:lnTo>
                    <a:pt x="74753" y="74308"/>
                  </a:lnTo>
                  <a:lnTo>
                    <a:pt x="44763" y="100747"/>
                  </a:lnTo>
                  <a:lnTo>
                    <a:pt x="36438" y="104855"/>
                  </a:lnTo>
                  <a:lnTo>
                    <a:pt x="9459" y="9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64"/>
            <p:cNvSpPr/>
            <p:nvPr>
              <p:custDataLst>
                <p:tags r:id="rId210"/>
              </p:custDataLst>
            </p:nvPr>
          </p:nvSpPr>
          <p:spPr>
            <a:xfrm>
              <a:off x="9010842" y="5852387"/>
              <a:ext cx="76009" cy="300764"/>
            </a:xfrm>
            <a:custGeom>
              <a:avLst/>
              <a:gdLst/>
              <a:ahLst/>
              <a:cxnLst/>
              <a:rect l="0" t="0" r="0" b="0"/>
              <a:pathLst>
                <a:path w="76009" h="300764">
                  <a:moveTo>
                    <a:pt x="76008" y="5488"/>
                  </a:moveTo>
                  <a:lnTo>
                    <a:pt x="76008" y="5488"/>
                  </a:lnTo>
                  <a:lnTo>
                    <a:pt x="76008" y="432"/>
                  </a:lnTo>
                  <a:lnTo>
                    <a:pt x="74950" y="0"/>
                  </a:lnTo>
                  <a:lnTo>
                    <a:pt x="70951" y="2344"/>
                  </a:lnTo>
                  <a:lnTo>
                    <a:pt x="49439" y="23667"/>
                  </a:lnTo>
                  <a:lnTo>
                    <a:pt x="35563" y="45094"/>
                  </a:lnTo>
                  <a:lnTo>
                    <a:pt x="19215" y="88406"/>
                  </a:lnTo>
                  <a:lnTo>
                    <a:pt x="4740" y="124329"/>
                  </a:lnTo>
                  <a:lnTo>
                    <a:pt x="1269" y="163232"/>
                  </a:lnTo>
                  <a:lnTo>
                    <a:pt x="96" y="209195"/>
                  </a:lnTo>
                  <a:lnTo>
                    <a:pt x="0" y="217493"/>
                  </a:lnTo>
                  <a:lnTo>
                    <a:pt x="9978" y="244340"/>
                  </a:lnTo>
                  <a:lnTo>
                    <a:pt x="56958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65"/>
            <p:cNvSpPr/>
            <p:nvPr>
              <p:custDataLst>
                <p:tags r:id="rId211"/>
              </p:custDataLst>
            </p:nvPr>
          </p:nvSpPr>
          <p:spPr>
            <a:xfrm>
              <a:off x="9296400" y="5705868"/>
              <a:ext cx="55827" cy="180583"/>
            </a:xfrm>
            <a:custGeom>
              <a:avLst/>
              <a:gdLst/>
              <a:ahLst/>
              <a:cxnLst/>
              <a:rect l="0" t="0" r="0" b="0"/>
              <a:pathLst>
                <a:path w="55827" h="180583">
                  <a:moveTo>
                    <a:pt x="47625" y="9132"/>
                  </a:moveTo>
                  <a:lnTo>
                    <a:pt x="47625" y="9132"/>
                  </a:lnTo>
                  <a:lnTo>
                    <a:pt x="52682" y="9132"/>
                  </a:lnTo>
                  <a:lnTo>
                    <a:pt x="54171" y="8074"/>
                  </a:lnTo>
                  <a:lnTo>
                    <a:pt x="55165" y="6310"/>
                  </a:lnTo>
                  <a:lnTo>
                    <a:pt x="55826" y="4076"/>
                  </a:lnTo>
                  <a:lnTo>
                    <a:pt x="55210" y="2587"/>
                  </a:lnTo>
                  <a:lnTo>
                    <a:pt x="53739" y="1593"/>
                  </a:lnTo>
                  <a:lnTo>
                    <a:pt x="48832" y="0"/>
                  </a:lnTo>
                  <a:lnTo>
                    <a:pt x="15835" y="31409"/>
                  </a:lnTo>
                  <a:lnTo>
                    <a:pt x="12330" y="37730"/>
                  </a:lnTo>
                  <a:lnTo>
                    <a:pt x="11395" y="40897"/>
                  </a:lnTo>
                  <a:lnTo>
                    <a:pt x="9713" y="43009"/>
                  </a:lnTo>
                  <a:lnTo>
                    <a:pt x="3348" y="47039"/>
                  </a:lnTo>
                  <a:lnTo>
                    <a:pt x="1488" y="51733"/>
                  </a:lnTo>
                  <a:lnTo>
                    <a:pt x="38" y="98262"/>
                  </a:lnTo>
                  <a:lnTo>
                    <a:pt x="2" y="142330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66"/>
            <p:cNvSpPr/>
            <p:nvPr>
              <p:custDataLst>
                <p:tags r:id="rId212"/>
              </p:custDataLst>
            </p:nvPr>
          </p:nvSpPr>
          <p:spPr>
            <a:xfrm>
              <a:off x="9353550" y="5849284"/>
              <a:ext cx="109833" cy="65742"/>
            </a:xfrm>
            <a:custGeom>
              <a:avLst/>
              <a:gdLst/>
              <a:ahLst/>
              <a:cxnLst/>
              <a:rect l="0" t="0" r="0" b="0"/>
              <a:pathLst>
                <a:path w="109833" h="65742">
                  <a:moveTo>
                    <a:pt x="0" y="27641"/>
                  </a:moveTo>
                  <a:lnTo>
                    <a:pt x="0" y="27641"/>
                  </a:lnTo>
                  <a:lnTo>
                    <a:pt x="0" y="19440"/>
                  </a:lnTo>
                  <a:lnTo>
                    <a:pt x="1058" y="18999"/>
                  </a:lnTo>
                  <a:lnTo>
                    <a:pt x="5057" y="18509"/>
                  </a:lnTo>
                  <a:lnTo>
                    <a:pt x="6546" y="19436"/>
                  </a:lnTo>
                  <a:lnTo>
                    <a:pt x="7540" y="21113"/>
                  </a:lnTo>
                  <a:lnTo>
                    <a:pt x="8937" y="28529"/>
                  </a:lnTo>
                  <a:lnTo>
                    <a:pt x="9522" y="65071"/>
                  </a:lnTo>
                  <a:lnTo>
                    <a:pt x="9525" y="47368"/>
                  </a:lnTo>
                  <a:lnTo>
                    <a:pt x="15169" y="36056"/>
                  </a:lnTo>
                  <a:lnTo>
                    <a:pt x="24602" y="20609"/>
                  </a:lnTo>
                  <a:lnTo>
                    <a:pt x="27867" y="12874"/>
                  </a:lnTo>
                  <a:lnTo>
                    <a:pt x="36544" y="1093"/>
                  </a:lnTo>
                  <a:lnTo>
                    <a:pt x="38121" y="1476"/>
                  </a:lnTo>
                  <a:lnTo>
                    <a:pt x="42695" y="4723"/>
                  </a:lnTo>
                  <a:lnTo>
                    <a:pt x="45434" y="9694"/>
                  </a:lnTo>
                  <a:lnTo>
                    <a:pt x="47613" y="36890"/>
                  </a:lnTo>
                  <a:lnTo>
                    <a:pt x="52678" y="32028"/>
                  </a:lnTo>
                  <a:lnTo>
                    <a:pt x="55163" y="26769"/>
                  </a:lnTo>
                  <a:lnTo>
                    <a:pt x="55825" y="23884"/>
                  </a:lnTo>
                  <a:lnTo>
                    <a:pt x="73435" y="2220"/>
                  </a:lnTo>
                  <a:lnTo>
                    <a:pt x="80616" y="469"/>
                  </a:lnTo>
                  <a:lnTo>
                    <a:pt x="85495" y="0"/>
                  </a:lnTo>
                  <a:lnTo>
                    <a:pt x="93736" y="2303"/>
                  </a:lnTo>
                  <a:lnTo>
                    <a:pt x="97415" y="4399"/>
                  </a:lnTo>
                  <a:lnTo>
                    <a:pt x="99869" y="7913"/>
                  </a:lnTo>
                  <a:lnTo>
                    <a:pt x="109185" y="34738"/>
                  </a:lnTo>
                  <a:lnTo>
                    <a:pt x="109832" y="39780"/>
                  </a:lnTo>
                  <a:lnTo>
                    <a:pt x="104775" y="6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67"/>
            <p:cNvSpPr/>
            <p:nvPr>
              <p:custDataLst>
                <p:tags r:id="rId213"/>
              </p:custDataLst>
            </p:nvPr>
          </p:nvSpPr>
          <p:spPr>
            <a:xfrm>
              <a:off x="9544300" y="6001177"/>
              <a:ext cx="47376" cy="171024"/>
            </a:xfrm>
            <a:custGeom>
              <a:avLst/>
              <a:gdLst/>
              <a:ahLst/>
              <a:cxnLst/>
              <a:rect l="0" t="0" r="0" b="0"/>
              <a:pathLst>
                <a:path w="47376" h="171024">
                  <a:moveTo>
                    <a:pt x="47375" y="18623"/>
                  </a:moveTo>
                  <a:lnTo>
                    <a:pt x="47375" y="18623"/>
                  </a:lnTo>
                  <a:lnTo>
                    <a:pt x="47375" y="0"/>
                  </a:lnTo>
                  <a:lnTo>
                    <a:pt x="29475" y="9991"/>
                  </a:lnTo>
                  <a:lnTo>
                    <a:pt x="22486" y="16903"/>
                  </a:lnTo>
                  <a:lnTo>
                    <a:pt x="9375" y="41410"/>
                  </a:lnTo>
                  <a:lnTo>
                    <a:pt x="1651" y="66398"/>
                  </a:lnTo>
                  <a:lnTo>
                    <a:pt x="0" y="108444"/>
                  </a:lnTo>
                  <a:lnTo>
                    <a:pt x="2646" y="138017"/>
                  </a:lnTo>
                  <a:lnTo>
                    <a:pt x="4856" y="145844"/>
                  </a:lnTo>
                  <a:lnTo>
                    <a:pt x="28325" y="1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68"/>
            <p:cNvSpPr/>
            <p:nvPr>
              <p:custDataLst>
                <p:tags r:id="rId214"/>
              </p:custDataLst>
            </p:nvPr>
          </p:nvSpPr>
          <p:spPr>
            <a:xfrm>
              <a:off x="9667875" y="60483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324" y="23370"/>
                  </a:lnTo>
                  <a:lnTo>
                    <a:pt x="78" y="6867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69"/>
            <p:cNvSpPr/>
            <p:nvPr>
              <p:custDataLst>
                <p:tags r:id="rId215"/>
              </p:custDataLst>
            </p:nvPr>
          </p:nvSpPr>
          <p:spPr>
            <a:xfrm>
              <a:off x="9705975" y="609600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70"/>
            <p:cNvSpPr/>
            <p:nvPr>
              <p:custDataLst>
                <p:tags r:id="rId216"/>
              </p:custDataLst>
            </p:nvPr>
          </p:nvSpPr>
          <p:spPr>
            <a:xfrm>
              <a:off x="9801618" y="6031514"/>
              <a:ext cx="51168" cy="176164"/>
            </a:xfrm>
            <a:custGeom>
              <a:avLst/>
              <a:gdLst/>
              <a:ahLst/>
              <a:cxnLst/>
              <a:rect l="0" t="0" r="0" b="0"/>
              <a:pathLst>
                <a:path w="51168" h="176164">
                  <a:moveTo>
                    <a:pt x="18657" y="35911"/>
                  </a:moveTo>
                  <a:lnTo>
                    <a:pt x="18657" y="35911"/>
                  </a:lnTo>
                  <a:lnTo>
                    <a:pt x="13600" y="40967"/>
                  </a:lnTo>
                  <a:lnTo>
                    <a:pt x="11119" y="49094"/>
                  </a:lnTo>
                  <a:lnTo>
                    <a:pt x="9306" y="89502"/>
                  </a:lnTo>
                  <a:lnTo>
                    <a:pt x="9167" y="130458"/>
                  </a:lnTo>
                  <a:lnTo>
                    <a:pt x="8081" y="160460"/>
                  </a:lnTo>
                  <a:lnTo>
                    <a:pt x="932" y="176163"/>
                  </a:lnTo>
                  <a:lnTo>
                    <a:pt x="491" y="174921"/>
                  </a:lnTo>
                  <a:lnTo>
                    <a:pt x="0" y="167896"/>
                  </a:lnTo>
                  <a:lnTo>
                    <a:pt x="7842" y="123824"/>
                  </a:lnTo>
                  <a:lnTo>
                    <a:pt x="8875" y="78480"/>
                  </a:lnTo>
                  <a:lnTo>
                    <a:pt x="11904" y="44124"/>
                  </a:lnTo>
                  <a:lnTo>
                    <a:pt x="19479" y="22116"/>
                  </a:lnTo>
                  <a:lnTo>
                    <a:pt x="25603" y="8893"/>
                  </a:lnTo>
                  <a:lnTo>
                    <a:pt x="26462" y="5199"/>
                  </a:lnTo>
                  <a:lnTo>
                    <a:pt x="28093" y="2736"/>
                  </a:lnTo>
                  <a:lnTo>
                    <a:pt x="30240" y="1095"/>
                  </a:lnTo>
                  <a:lnTo>
                    <a:pt x="32730" y="0"/>
                  </a:lnTo>
                  <a:lnTo>
                    <a:pt x="35447" y="330"/>
                  </a:lnTo>
                  <a:lnTo>
                    <a:pt x="41288" y="3516"/>
                  </a:lnTo>
                  <a:lnTo>
                    <a:pt x="50527" y="16317"/>
                  </a:lnTo>
                  <a:lnTo>
                    <a:pt x="51167" y="30378"/>
                  </a:lnTo>
                  <a:lnTo>
                    <a:pt x="45633" y="66932"/>
                  </a:lnTo>
                  <a:lnTo>
                    <a:pt x="37350" y="80037"/>
                  </a:lnTo>
                  <a:lnTo>
                    <a:pt x="29432" y="87273"/>
                  </a:lnTo>
                  <a:lnTo>
                    <a:pt x="25841" y="89202"/>
                  </a:lnTo>
                  <a:lnTo>
                    <a:pt x="23447" y="89430"/>
                  </a:lnTo>
                  <a:lnTo>
                    <a:pt x="18657" y="8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71"/>
            <p:cNvSpPr/>
            <p:nvPr>
              <p:custDataLst>
                <p:tags r:id="rId217"/>
              </p:custDataLst>
            </p:nvPr>
          </p:nvSpPr>
          <p:spPr>
            <a:xfrm>
              <a:off x="9877425" y="5991225"/>
              <a:ext cx="45759" cy="142876"/>
            </a:xfrm>
            <a:custGeom>
              <a:avLst/>
              <a:gdLst/>
              <a:ahLst/>
              <a:cxnLst/>
              <a:rect l="0" t="0" r="0" b="0"/>
              <a:pathLst>
                <a:path w="45759" h="1428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2822"/>
                  </a:lnTo>
                  <a:lnTo>
                    <a:pt x="25772" y="8662"/>
                  </a:lnTo>
                  <a:lnTo>
                    <a:pt x="38174" y="32481"/>
                  </a:lnTo>
                  <a:lnTo>
                    <a:pt x="44825" y="55485"/>
                  </a:lnTo>
                  <a:lnTo>
                    <a:pt x="45758" y="62391"/>
                  </a:lnTo>
                  <a:lnTo>
                    <a:pt x="33106" y="101772"/>
                  </a:lnTo>
                  <a:lnTo>
                    <a:pt x="21570" y="12411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72"/>
            <p:cNvSpPr/>
            <p:nvPr>
              <p:custDataLst>
                <p:tags r:id="rId218"/>
              </p:custDataLst>
            </p:nvPr>
          </p:nvSpPr>
          <p:spPr>
            <a:xfrm>
              <a:off x="9896475" y="5802049"/>
              <a:ext cx="19051" cy="112977"/>
            </a:xfrm>
            <a:custGeom>
              <a:avLst/>
              <a:gdLst/>
              <a:ahLst/>
              <a:cxnLst/>
              <a:rect l="0" t="0" r="0" b="0"/>
              <a:pathLst>
                <a:path w="19051" h="112977">
                  <a:moveTo>
                    <a:pt x="0" y="8201"/>
                  </a:moveTo>
                  <a:lnTo>
                    <a:pt x="0" y="8201"/>
                  </a:lnTo>
                  <a:lnTo>
                    <a:pt x="8202" y="8201"/>
                  </a:lnTo>
                  <a:lnTo>
                    <a:pt x="8642" y="7143"/>
                  </a:lnTo>
                  <a:lnTo>
                    <a:pt x="9134" y="3145"/>
                  </a:lnTo>
                  <a:lnTo>
                    <a:pt x="10323" y="1656"/>
                  </a:lnTo>
                  <a:lnTo>
                    <a:pt x="14465" y="0"/>
                  </a:lnTo>
                  <a:lnTo>
                    <a:pt x="15993" y="617"/>
                  </a:lnTo>
                  <a:lnTo>
                    <a:pt x="17012" y="2088"/>
                  </a:lnTo>
                  <a:lnTo>
                    <a:pt x="18145" y="8658"/>
                  </a:lnTo>
                  <a:lnTo>
                    <a:pt x="17913" y="55644"/>
                  </a:lnTo>
                  <a:lnTo>
                    <a:pt x="13539" y="78114"/>
                  </a:lnTo>
                  <a:lnTo>
                    <a:pt x="1905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73"/>
            <p:cNvSpPr/>
            <p:nvPr>
              <p:custDataLst>
                <p:tags r:id="rId219"/>
              </p:custDataLst>
            </p:nvPr>
          </p:nvSpPr>
          <p:spPr>
            <a:xfrm>
              <a:off x="9963150" y="5848466"/>
              <a:ext cx="66676" cy="9410"/>
            </a:xfrm>
            <a:custGeom>
              <a:avLst/>
              <a:gdLst/>
              <a:ahLst/>
              <a:cxnLst/>
              <a:rect l="0" t="0" r="0" b="0"/>
              <a:pathLst>
                <a:path w="66676" h="9410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38" y="6587"/>
                  </a:lnTo>
                  <a:lnTo>
                    <a:pt x="9134" y="1208"/>
                  </a:lnTo>
                  <a:lnTo>
                    <a:pt x="12173" y="472"/>
                  </a:lnTo>
                  <a:lnTo>
                    <a:pt x="27804" y="0"/>
                  </a:lnTo>
                  <a:lnTo>
                    <a:pt x="6667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74"/>
            <p:cNvSpPr/>
            <p:nvPr>
              <p:custDataLst>
                <p:tags r:id="rId220"/>
              </p:custDataLst>
            </p:nvPr>
          </p:nvSpPr>
          <p:spPr>
            <a:xfrm>
              <a:off x="10077450" y="5800725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6401" y="5056"/>
                  </a:lnTo>
                  <a:lnTo>
                    <a:pt x="476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75"/>
            <p:cNvSpPr/>
            <p:nvPr>
              <p:custDataLst>
                <p:tags r:id="rId221"/>
              </p:custDataLst>
            </p:nvPr>
          </p:nvSpPr>
          <p:spPr>
            <a:xfrm>
              <a:off x="10106025" y="5773867"/>
              <a:ext cx="66285" cy="131634"/>
            </a:xfrm>
            <a:custGeom>
              <a:avLst/>
              <a:gdLst/>
              <a:ahLst/>
              <a:cxnLst/>
              <a:rect l="0" t="0" r="0" b="0"/>
              <a:pathLst>
                <a:path w="66285" h="131634">
                  <a:moveTo>
                    <a:pt x="57150" y="17333"/>
                  </a:moveTo>
                  <a:lnTo>
                    <a:pt x="57150" y="17333"/>
                  </a:lnTo>
                  <a:lnTo>
                    <a:pt x="62207" y="12277"/>
                  </a:lnTo>
                  <a:lnTo>
                    <a:pt x="64688" y="6972"/>
                  </a:lnTo>
                  <a:lnTo>
                    <a:pt x="66284" y="0"/>
                  </a:lnTo>
                  <a:lnTo>
                    <a:pt x="63679" y="1868"/>
                  </a:lnTo>
                  <a:lnTo>
                    <a:pt x="61501" y="3849"/>
                  </a:lnTo>
                  <a:lnTo>
                    <a:pt x="59084" y="11692"/>
                  </a:lnTo>
                  <a:lnTo>
                    <a:pt x="56952" y="21176"/>
                  </a:lnTo>
                  <a:lnTo>
                    <a:pt x="28516" y="67148"/>
                  </a:lnTo>
                  <a:lnTo>
                    <a:pt x="2821" y="110406"/>
                  </a:lnTo>
                  <a:lnTo>
                    <a:pt x="0" y="13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76"/>
            <p:cNvSpPr/>
            <p:nvPr>
              <p:custDataLst>
                <p:tags r:id="rId222"/>
              </p:custDataLst>
            </p:nvPr>
          </p:nvSpPr>
          <p:spPr>
            <a:xfrm>
              <a:off x="10248900" y="5857875"/>
              <a:ext cx="85726" cy="295276"/>
            </a:xfrm>
            <a:custGeom>
              <a:avLst/>
              <a:gdLst/>
              <a:ahLst/>
              <a:cxnLst/>
              <a:rect l="0" t="0" r="0" b="0"/>
              <a:pathLst>
                <a:path w="85726" h="295276">
                  <a:moveTo>
                    <a:pt x="85725" y="0"/>
                  </a:moveTo>
                  <a:lnTo>
                    <a:pt x="85725" y="0"/>
                  </a:lnTo>
                  <a:lnTo>
                    <a:pt x="80668" y="5056"/>
                  </a:lnTo>
                  <a:lnTo>
                    <a:pt x="78187" y="13183"/>
                  </a:lnTo>
                  <a:lnTo>
                    <a:pt x="76460" y="51478"/>
                  </a:lnTo>
                  <a:lnTo>
                    <a:pt x="76277" y="90865"/>
                  </a:lnTo>
                  <a:lnTo>
                    <a:pt x="76215" y="134170"/>
                  </a:lnTo>
                  <a:lnTo>
                    <a:pt x="75148" y="146414"/>
                  </a:lnTo>
                  <a:lnTo>
                    <a:pt x="62944" y="187959"/>
                  </a:lnTo>
                  <a:lnTo>
                    <a:pt x="44729" y="233074"/>
                  </a:lnTo>
                  <a:lnTo>
                    <a:pt x="26711" y="265114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77"/>
            <p:cNvSpPr/>
            <p:nvPr>
              <p:custDataLst>
                <p:tags r:id="rId223"/>
              </p:custDataLst>
            </p:nvPr>
          </p:nvSpPr>
          <p:spPr>
            <a:xfrm>
              <a:off x="10144125" y="5906824"/>
              <a:ext cx="85726" cy="65352"/>
            </a:xfrm>
            <a:custGeom>
              <a:avLst/>
              <a:gdLst/>
              <a:ahLst/>
              <a:cxnLst/>
              <a:rect l="0" t="0" r="0" b="0"/>
              <a:pathLst>
                <a:path w="85726" h="65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4" y="9213"/>
                  </a:lnTo>
                  <a:lnTo>
                    <a:pt x="6546" y="14999"/>
                  </a:lnTo>
                  <a:lnTo>
                    <a:pt x="8642" y="25268"/>
                  </a:lnTo>
                  <a:lnTo>
                    <a:pt x="9134" y="35541"/>
                  </a:lnTo>
                  <a:lnTo>
                    <a:pt x="8205" y="39128"/>
                  </a:lnTo>
                  <a:lnTo>
                    <a:pt x="6529" y="41519"/>
                  </a:lnTo>
                  <a:lnTo>
                    <a:pt x="4351" y="43112"/>
                  </a:lnTo>
                  <a:lnTo>
                    <a:pt x="2901" y="45233"/>
                  </a:lnTo>
                  <a:lnTo>
                    <a:pt x="1290" y="50414"/>
                  </a:lnTo>
                  <a:lnTo>
                    <a:pt x="1918" y="51158"/>
                  </a:lnTo>
                  <a:lnTo>
                    <a:pt x="3395" y="50598"/>
                  </a:lnTo>
                  <a:lnTo>
                    <a:pt x="5436" y="49166"/>
                  </a:lnTo>
                  <a:lnTo>
                    <a:pt x="6800" y="47152"/>
                  </a:lnTo>
                  <a:lnTo>
                    <a:pt x="19155" y="13257"/>
                  </a:lnTo>
                  <a:lnTo>
                    <a:pt x="21237" y="11570"/>
                  </a:lnTo>
                  <a:lnTo>
                    <a:pt x="27125" y="8866"/>
                  </a:lnTo>
                  <a:lnTo>
                    <a:pt x="27608" y="9703"/>
                  </a:lnTo>
                  <a:lnTo>
                    <a:pt x="28563" y="26748"/>
                  </a:lnTo>
                  <a:lnTo>
                    <a:pt x="33628" y="27102"/>
                  </a:lnTo>
                  <a:lnTo>
                    <a:pt x="38935" y="24363"/>
                  </a:lnTo>
                  <a:lnTo>
                    <a:pt x="41831" y="22152"/>
                  </a:lnTo>
                  <a:lnTo>
                    <a:pt x="45051" y="16870"/>
                  </a:lnTo>
                  <a:lnTo>
                    <a:pt x="45910" y="13979"/>
                  </a:lnTo>
                  <a:lnTo>
                    <a:pt x="48596" y="12054"/>
                  </a:lnTo>
                  <a:lnTo>
                    <a:pt x="65299" y="8962"/>
                  </a:lnTo>
                  <a:lnTo>
                    <a:pt x="79103" y="8351"/>
                  </a:lnTo>
                  <a:lnTo>
                    <a:pt x="81310" y="9359"/>
                  </a:lnTo>
                  <a:lnTo>
                    <a:pt x="82782" y="11090"/>
                  </a:lnTo>
                  <a:lnTo>
                    <a:pt x="83762" y="13303"/>
                  </a:lnTo>
                  <a:lnTo>
                    <a:pt x="857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3378"/>
          <p:cNvSpPr/>
          <p:nvPr>
            <p:custDataLst>
              <p:tags r:id="rId1"/>
            </p:custDataLst>
          </p:nvPr>
        </p:nvSpPr>
        <p:spPr>
          <a:xfrm>
            <a:off x="8124825" y="5887774"/>
            <a:ext cx="56279" cy="265377"/>
          </a:xfrm>
          <a:custGeom>
            <a:avLst/>
            <a:gdLst/>
            <a:ahLst/>
            <a:cxnLst/>
            <a:rect l="0" t="0" r="0" b="0"/>
            <a:pathLst>
              <a:path w="56279" h="265377">
                <a:moveTo>
                  <a:pt x="0" y="8201"/>
                </a:moveTo>
                <a:lnTo>
                  <a:pt x="0" y="8201"/>
                </a:lnTo>
                <a:lnTo>
                  <a:pt x="5056" y="3145"/>
                </a:lnTo>
                <a:lnTo>
                  <a:pt x="10361" y="662"/>
                </a:lnTo>
                <a:lnTo>
                  <a:pt x="13257" y="0"/>
                </a:lnTo>
                <a:lnTo>
                  <a:pt x="15188" y="617"/>
                </a:lnTo>
                <a:lnTo>
                  <a:pt x="16475" y="2088"/>
                </a:lnTo>
                <a:lnTo>
                  <a:pt x="40358" y="47616"/>
                </a:lnTo>
                <a:lnTo>
                  <a:pt x="52736" y="91206"/>
                </a:lnTo>
                <a:lnTo>
                  <a:pt x="56278" y="134311"/>
                </a:lnTo>
                <a:lnTo>
                  <a:pt x="54070" y="167982"/>
                </a:lnTo>
                <a:lnTo>
                  <a:pt x="43842" y="212859"/>
                </a:lnTo>
                <a:lnTo>
                  <a:pt x="29688" y="239820"/>
                </a:lnTo>
                <a:lnTo>
                  <a:pt x="9525" y="265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Shape-3379"/>
          <p:cNvSpPr/>
          <p:nvPr>
            <p:custDataLst>
              <p:tags r:id="rId2"/>
            </p:custDataLst>
          </p:nvPr>
        </p:nvSpPr>
        <p:spPr>
          <a:xfrm>
            <a:off x="7005361" y="5801152"/>
            <a:ext cx="71715" cy="351999"/>
          </a:xfrm>
          <a:custGeom>
            <a:avLst/>
            <a:gdLst/>
            <a:ahLst/>
            <a:cxnLst/>
            <a:rect l="0" t="0" r="0" b="0"/>
            <a:pathLst>
              <a:path w="71715" h="351999">
                <a:moveTo>
                  <a:pt x="71714" y="18623"/>
                </a:moveTo>
                <a:lnTo>
                  <a:pt x="71714" y="18623"/>
                </a:lnTo>
                <a:lnTo>
                  <a:pt x="71714" y="13567"/>
                </a:lnTo>
                <a:lnTo>
                  <a:pt x="70656" y="12078"/>
                </a:lnTo>
                <a:lnTo>
                  <a:pt x="68892" y="11084"/>
                </a:lnTo>
                <a:lnTo>
                  <a:pt x="66658" y="10422"/>
                </a:lnTo>
                <a:lnTo>
                  <a:pt x="65169" y="8922"/>
                </a:lnTo>
                <a:lnTo>
                  <a:pt x="62582" y="1013"/>
                </a:lnTo>
                <a:lnTo>
                  <a:pt x="59541" y="213"/>
                </a:lnTo>
                <a:lnTo>
                  <a:pt x="57249" y="0"/>
                </a:lnTo>
                <a:lnTo>
                  <a:pt x="54662" y="1974"/>
                </a:lnTo>
                <a:lnTo>
                  <a:pt x="48966" y="9813"/>
                </a:lnTo>
                <a:lnTo>
                  <a:pt x="35627" y="48359"/>
                </a:lnTo>
                <a:lnTo>
                  <a:pt x="20688" y="88582"/>
                </a:lnTo>
                <a:lnTo>
                  <a:pt x="10146" y="124724"/>
                </a:lnTo>
                <a:lnTo>
                  <a:pt x="5494" y="171062"/>
                </a:lnTo>
                <a:lnTo>
                  <a:pt x="0" y="206313"/>
                </a:lnTo>
                <a:lnTo>
                  <a:pt x="3730" y="246668"/>
                </a:lnTo>
                <a:lnTo>
                  <a:pt x="4167" y="256378"/>
                </a:lnTo>
                <a:lnTo>
                  <a:pt x="19950" y="295327"/>
                </a:lnTo>
                <a:lnTo>
                  <a:pt x="58929" y="339270"/>
                </a:lnTo>
                <a:lnTo>
                  <a:pt x="71714" y="351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SMARTInkShape-Group604"/>
          <p:cNvGrpSpPr/>
          <p:nvPr/>
        </p:nvGrpSpPr>
        <p:grpSpPr>
          <a:xfrm>
            <a:off x="7210425" y="5534025"/>
            <a:ext cx="1524001" cy="674464"/>
            <a:chOff x="7210425" y="5534025"/>
            <a:chExt cx="1524001" cy="674464"/>
          </a:xfrm>
        </p:grpSpPr>
        <p:sp>
          <p:nvSpPr>
            <p:cNvPr id="218" name="SMARTInkShape-3380"/>
            <p:cNvSpPr/>
            <p:nvPr>
              <p:custDataLst>
                <p:tags r:id="rId191"/>
              </p:custDataLst>
            </p:nvPr>
          </p:nvSpPr>
          <p:spPr>
            <a:xfrm>
              <a:off x="7486650" y="5738087"/>
              <a:ext cx="9526" cy="62639"/>
            </a:xfrm>
            <a:custGeom>
              <a:avLst/>
              <a:gdLst/>
              <a:ahLst/>
              <a:cxnLst/>
              <a:rect l="0" t="0" r="0" b="0"/>
              <a:pathLst>
                <a:path w="9526" h="626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526"/>
                  </a:lnTo>
                  <a:lnTo>
                    <a:pt x="2822" y="32201"/>
                  </a:lnTo>
                  <a:lnTo>
                    <a:pt x="6545" y="40644"/>
                  </a:lnTo>
                  <a:lnTo>
                    <a:pt x="9525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81"/>
            <p:cNvSpPr/>
            <p:nvPr>
              <p:custDataLst>
                <p:tags r:id="rId192"/>
              </p:custDataLst>
            </p:nvPr>
          </p:nvSpPr>
          <p:spPr>
            <a:xfrm>
              <a:off x="7754675" y="5953125"/>
              <a:ext cx="17726" cy="104776"/>
            </a:xfrm>
            <a:custGeom>
              <a:avLst/>
              <a:gdLst/>
              <a:ahLst/>
              <a:cxnLst/>
              <a:rect l="0" t="0" r="0" b="0"/>
              <a:pathLst>
                <a:path w="17726" h="104776">
                  <a:moveTo>
                    <a:pt x="8200" y="0"/>
                  </a:moveTo>
                  <a:lnTo>
                    <a:pt x="8200" y="0"/>
                  </a:lnTo>
                  <a:lnTo>
                    <a:pt x="7142" y="18363"/>
                  </a:lnTo>
                  <a:lnTo>
                    <a:pt x="0" y="53257"/>
                  </a:lnTo>
                  <a:lnTo>
                    <a:pt x="4124" y="77869"/>
                  </a:lnTo>
                  <a:lnTo>
                    <a:pt x="17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82"/>
            <p:cNvSpPr/>
            <p:nvPr>
              <p:custDataLst>
                <p:tags r:id="rId193"/>
              </p:custDataLst>
            </p:nvPr>
          </p:nvSpPr>
          <p:spPr>
            <a:xfrm>
              <a:off x="7622056" y="5886600"/>
              <a:ext cx="64620" cy="209401"/>
            </a:xfrm>
            <a:custGeom>
              <a:avLst/>
              <a:gdLst/>
              <a:ahLst/>
              <a:cxnLst/>
              <a:rect l="0" t="0" r="0" b="0"/>
              <a:pathLst>
                <a:path w="64620" h="209401">
                  <a:moveTo>
                    <a:pt x="64619" y="18900"/>
                  </a:moveTo>
                  <a:lnTo>
                    <a:pt x="64619" y="18900"/>
                  </a:lnTo>
                  <a:lnTo>
                    <a:pt x="64619" y="13844"/>
                  </a:lnTo>
                  <a:lnTo>
                    <a:pt x="61797" y="8539"/>
                  </a:lnTo>
                  <a:lnTo>
                    <a:pt x="56419" y="1567"/>
                  </a:lnTo>
                  <a:lnTo>
                    <a:pt x="52861" y="613"/>
                  </a:lnTo>
                  <a:lnTo>
                    <a:pt x="47009" y="0"/>
                  </a:lnTo>
                  <a:lnTo>
                    <a:pt x="31703" y="15088"/>
                  </a:lnTo>
                  <a:lnTo>
                    <a:pt x="17391" y="41274"/>
                  </a:lnTo>
                  <a:lnTo>
                    <a:pt x="10409" y="64688"/>
                  </a:lnTo>
                  <a:lnTo>
                    <a:pt x="188" y="112003"/>
                  </a:lnTo>
                  <a:lnTo>
                    <a:pt x="0" y="126954"/>
                  </a:lnTo>
                  <a:lnTo>
                    <a:pt x="11333" y="171732"/>
                  </a:lnTo>
                  <a:lnTo>
                    <a:pt x="25430" y="194947"/>
                  </a:lnTo>
                  <a:lnTo>
                    <a:pt x="55094" y="20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83"/>
            <p:cNvSpPr/>
            <p:nvPr>
              <p:custDataLst>
                <p:tags r:id="rId194"/>
              </p:custDataLst>
            </p:nvPr>
          </p:nvSpPr>
          <p:spPr>
            <a:xfrm>
              <a:off x="7810500" y="60007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4037"/>
                  </a:lnTo>
                  <a:lnTo>
                    <a:pt x="9721" y="7429"/>
                  </a:lnTo>
                  <a:lnTo>
                    <a:pt x="30397" y="784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84"/>
            <p:cNvSpPr/>
            <p:nvPr>
              <p:custDataLst>
                <p:tags r:id="rId195"/>
              </p:custDataLst>
            </p:nvPr>
          </p:nvSpPr>
          <p:spPr>
            <a:xfrm>
              <a:off x="7905766" y="5913944"/>
              <a:ext cx="61143" cy="236484"/>
            </a:xfrm>
            <a:custGeom>
              <a:avLst/>
              <a:gdLst/>
              <a:ahLst/>
              <a:cxnLst/>
              <a:rect l="0" t="0" r="0" b="0"/>
              <a:pathLst>
                <a:path w="61143" h="236484">
                  <a:moveTo>
                    <a:pt x="19034" y="58231"/>
                  </a:moveTo>
                  <a:lnTo>
                    <a:pt x="19034" y="58231"/>
                  </a:lnTo>
                  <a:lnTo>
                    <a:pt x="17976" y="73441"/>
                  </a:lnTo>
                  <a:lnTo>
                    <a:pt x="10834" y="97954"/>
                  </a:lnTo>
                  <a:lnTo>
                    <a:pt x="9683" y="143437"/>
                  </a:lnTo>
                  <a:lnTo>
                    <a:pt x="9543" y="187010"/>
                  </a:lnTo>
                  <a:lnTo>
                    <a:pt x="8458" y="220115"/>
                  </a:lnTo>
                  <a:lnTo>
                    <a:pt x="1309" y="236483"/>
                  </a:lnTo>
                  <a:lnTo>
                    <a:pt x="62" y="189248"/>
                  </a:lnTo>
                  <a:lnTo>
                    <a:pt x="0" y="148513"/>
                  </a:lnTo>
                  <a:lnTo>
                    <a:pt x="5044" y="104286"/>
                  </a:lnTo>
                  <a:lnTo>
                    <a:pt x="13242" y="65057"/>
                  </a:lnTo>
                  <a:lnTo>
                    <a:pt x="23582" y="23139"/>
                  </a:lnTo>
                  <a:lnTo>
                    <a:pt x="37197" y="4206"/>
                  </a:lnTo>
                  <a:lnTo>
                    <a:pt x="40668" y="1048"/>
                  </a:lnTo>
                  <a:lnTo>
                    <a:pt x="42981" y="0"/>
                  </a:lnTo>
                  <a:lnTo>
                    <a:pt x="44524" y="360"/>
                  </a:lnTo>
                  <a:lnTo>
                    <a:pt x="54604" y="16148"/>
                  </a:lnTo>
                  <a:lnTo>
                    <a:pt x="60595" y="27532"/>
                  </a:lnTo>
                  <a:lnTo>
                    <a:pt x="61142" y="42472"/>
                  </a:lnTo>
                  <a:lnTo>
                    <a:pt x="52869" y="72874"/>
                  </a:lnTo>
                  <a:lnTo>
                    <a:pt x="39054" y="92791"/>
                  </a:lnTo>
                  <a:lnTo>
                    <a:pt x="9509" y="10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85"/>
            <p:cNvSpPr/>
            <p:nvPr>
              <p:custDataLst>
                <p:tags r:id="rId196"/>
              </p:custDataLst>
            </p:nvPr>
          </p:nvSpPr>
          <p:spPr>
            <a:xfrm>
              <a:off x="7972425" y="5886450"/>
              <a:ext cx="55250" cy="152401"/>
            </a:xfrm>
            <a:custGeom>
              <a:avLst/>
              <a:gdLst/>
              <a:ahLst/>
              <a:cxnLst/>
              <a:rect l="0" t="0" r="0" b="0"/>
              <a:pathLst>
                <a:path w="55250" h="152401">
                  <a:moveTo>
                    <a:pt x="9525" y="0"/>
                  </a:moveTo>
                  <a:lnTo>
                    <a:pt x="9525" y="0"/>
                  </a:lnTo>
                  <a:lnTo>
                    <a:pt x="30983" y="13257"/>
                  </a:lnTo>
                  <a:lnTo>
                    <a:pt x="41048" y="27446"/>
                  </a:lnTo>
                  <a:lnTo>
                    <a:pt x="54298" y="62136"/>
                  </a:lnTo>
                  <a:lnTo>
                    <a:pt x="55249" y="66824"/>
                  </a:lnTo>
                  <a:lnTo>
                    <a:pt x="51531" y="88591"/>
                  </a:lnTo>
                  <a:lnTo>
                    <a:pt x="28452" y="12977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86"/>
            <p:cNvSpPr/>
            <p:nvPr>
              <p:custDataLst>
                <p:tags r:id="rId197"/>
              </p:custDataLst>
            </p:nvPr>
          </p:nvSpPr>
          <p:spPr>
            <a:xfrm>
              <a:off x="7991475" y="56483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7" y="8662"/>
                  </a:lnTo>
                  <a:lnTo>
                    <a:pt x="931" y="3564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387"/>
            <p:cNvSpPr/>
            <p:nvPr>
              <p:custDataLst>
                <p:tags r:id="rId198"/>
              </p:custDataLst>
            </p:nvPr>
          </p:nvSpPr>
          <p:spPr>
            <a:xfrm>
              <a:off x="8069000" y="5676900"/>
              <a:ext cx="55826" cy="9526"/>
            </a:xfrm>
            <a:custGeom>
              <a:avLst/>
              <a:gdLst/>
              <a:ahLst/>
              <a:cxnLst/>
              <a:rect l="0" t="0" r="0" b="0"/>
              <a:pathLst>
                <a:path w="5582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21100" y="9525"/>
                  </a:lnTo>
                  <a:lnTo>
                    <a:pt x="55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88"/>
            <p:cNvSpPr/>
            <p:nvPr>
              <p:custDataLst>
                <p:tags r:id="rId199"/>
              </p:custDataLst>
            </p:nvPr>
          </p:nvSpPr>
          <p:spPr>
            <a:xfrm>
              <a:off x="8162925" y="5614262"/>
              <a:ext cx="38101" cy="43589"/>
            </a:xfrm>
            <a:custGeom>
              <a:avLst/>
              <a:gdLst/>
              <a:ahLst/>
              <a:cxnLst/>
              <a:rect l="0" t="0" r="0" b="0"/>
              <a:pathLst>
                <a:path w="38101" h="435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810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389"/>
            <p:cNvSpPr/>
            <p:nvPr>
              <p:custDataLst>
                <p:tags r:id="rId200"/>
              </p:custDataLst>
            </p:nvPr>
          </p:nvSpPr>
          <p:spPr>
            <a:xfrm>
              <a:off x="8201200" y="5604737"/>
              <a:ext cx="66501" cy="157889"/>
            </a:xfrm>
            <a:custGeom>
              <a:avLst/>
              <a:gdLst/>
              <a:ahLst/>
              <a:cxnLst/>
              <a:rect l="0" t="0" r="0" b="0"/>
              <a:pathLst>
                <a:path w="66501" h="157889">
                  <a:moveTo>
                    <a:pt x="66500" y="5488"/>
                  </a:moveTo>
                  <a:lnTo>
                    <a:pt x="66500" y="5488"/>
                  </a:lnTo>
                  <a:lnTo>
                    <a:pt x="61444" y="432"/>
                  </a:lnTo>
                  <a:lnTo>
                    <a:pt x="59955" y="0"/>
                  </a:lnTo>
                  <a:lnTo>
                    <a:pt x="58962" y="772"/>
                  </a:lnTo>
                  <a:lnTo>
                    <a:pt x="49448" y="19454"/>
                  </a:lnTo>
                  <a:lnTo>
                    <a:pt x="9918" y="64838"/>
                  </a:lnTo>
                  <a:lnTo>
                    <a:pt x="2816" y="79519"/>
                  </a:lnTo>
                  <a:lnTo>
                    <a:pt x="88" y="108086"/>
                  </a:lnTo>
                  <a:lnTo>
                    <a:pt x="0" y="111987"/>
                  </a:lnTo>
                  <a:lnTo>
                    <a:pt x="2725" y="119143"/>
                  </a:lnTo>
                  <a:lnTo>
                    <a:pt x="1887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390"/>
            <p:cNvSpPr/>
            <p:nvPr>
              <p:custDataLst>
                <p:tags r:id="rId201"/>
              </p:custDataLst>
            </p:nvPr>
          </p:nvSpPr>
          <p:spPr>
            <a:xfrm>
              <a:off x="8724900" y="6102134"/>
              <a:ext cx="9526" cy="8448"/>
            </a:xfrm>
            <a:custGeom>
              <a:avLst/>
              <a:gdLst/>
              <a:ahLst/>
              <a:cxnLst/>
              <a:rect l="0" t="0" r="0" b="0"/>
              <a:pathLst>
                <a:path w="9526" h="8448">
                  <a:moveTo>
                    <a:pt x="0" y="3391"/>
                  </a:moveTo>
                  <a:lnTo>
                    <a:pt x="0" y="3391"/>
                  </a:lnTo>
                  <a:lnTo>
                    <a:pt x="5057" y="8447"/>
                  </a:lnTo>
                  <a:lnTo>
                    <a:pt x="6546" y="7820"/>
                  </a:lnTo>
                  <a:lnTo>
                    <a:pt x="8644" y="0"/>
                  </a:lnTo>
                  <a:lnTo>
                    <a:pt x="8937" y="71"/>
                  </a:lnTo>
                  <a:lnTo>
                    <a:pt x="9525" y="3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391"/>
            <p:cNvSpPr/>
            <p:nvPr>
              <p:custDataLst>
                <p:tags r:id="rId202"/>
              </p:custDataLst>
            </p:nvPr>
          </p:nvSpPr>
          <p:spPr>
            <a:xfrm>
              <a:off x="8562975" y="6105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392"/>
            <p:cNvSpPr/>
            <p:nvPr>
              <p:custDataLst>
                <p:tags r:id="rId203"/>
              </p:custDataLst>
            </p:nvPr>
          </p:nvSpPr>
          <p:spPr>
            <a:xfrm>
              <a:off x="8324850" y="61055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393"/>
            <p:cNvSpPr/>
            <p:nvPr>
              <p:custDataLst>
                <p:tags r:id="rId204"/>
              </p:custDataLst>
            </p:nvPr>
          </p:nvSpPr>
          <p:spPr>
            <a:xfrm>
              <a:off x="8286750" y="5743575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6" y="22390"/>
                  </a:lnTo>
                  <a:lnTo>
                    <a:pt x="5487" y="2656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394"/>
            <p:cNvSpPr/>
            <p:nvPr>
              <p:custDataLst>
                <p:tags r:id="rId205"/>
              </p:custDataLst>
            </p:nvPr>
          </p:nvSpPr>
          <p:spPr>
            <a:xfrm>
              <a:off x="7210425" y="5856475"/>
              <a:ext cx="130836" cy="352014"/>
            </a:xfrm>
            <a:custGeom>
              <a:avLst/>
              <a:gdLst/>
              <a:ahLst/>
              <a:cxnLst/>
              <a:rect l="0" t="0" r="0" b="0"/>
              <a:pathLst>
                <a:path w="130836" h="352014">
                  <a:moveTo>
                    <a:pt x="47625" y="77600"/>
                  </a:moveTo>
                  <a:lnTo>
                    <a:pt x="47625" y="77600"/>
                  </a:lnTo>
                  <a:lnTo>
                    <a:pt x="47625" y="72544"/>
                  </a:lnTo>
                  <a:lnTo>
                    <a:pt x="46567" y="71055"/>
                  </a:lnTo>
                  <a:lnTo>
                    <a:pt x="44803" y="70061"/>
                  </a:lnTo>
                  <a:lnTo>
                    <a:pt x="42569" y="69399"/>
                  </a:lnTo>
                  <a:lnTo>
                    <a:pt x="41080" y="67899"/>
                  </a:lnTo>
                  <a:lnTo>
                    <a:pt x="39425" y="63411"/>
                  </a:lnTo>
                  <a:lnTo>
                    <a:pt x="40041" y="61790"/>
                  </a:lnTo>
                  <a:lnTo>
                    <a:pt x="41511" y="60710"/>
                  </a:lnTo>
                  <a:lnTo>
                    <a:pt x="43549" y="59990"/>
                  </a:lnTo>
                  <a:lnTo>
                    <a:pt x="44908" y="60568"/>
                  </a:lnTo>
                  <a:lnTo>
                    <a:pt x="45813" y="62012"/>
                  </a:lnTo>
                  <a:lnTo>
                    <a:pt x="55005" y="106165"/>
                  </a:lnTo>
                  <a:lnTo>
                    <a:pt x="56726" y="149330"/>
                  </a:lnTo>
                  <a:lnTo>
                    <a:pt x="57066" y="196504"/>
                  </a:lnTo>
                  <a:lnTo>
                    <a:pt x="54311" y="234045"/>
                  </a:lnTo>
                  <a:lnTo>
                    <a:pt x="48506" y="279882"/>
                  </a:lnTo>
                  <a:lnTo>
                    <a:pt x="42685" y="325548"/>
                  </a:lnTo>
                  <a:lnTo>
                    <a:pt x="38219" y="352013"/>
                  </a:lnTo>
                  <a:lnTo>
                    <a:pt x="38111" y="311981"/>
                  </a:lnTo>
                  <a:lnTo>
                    <a:pt x="38103" y="269225"/>
                  </a:lnTo>
                  <a:lnTo>
                    <a:pt x="38101" y="233155"/>
                  </a:lnTo>
                  <a:lnTo>
                    <a:pt x="38100" y="192246"/>
                  </a:lnTo>
                  <a:lnTo>
                    <a:pt x="38100" y="146612"/>
                  </a:lnTo>
                  <a:lnTo>
                    <a:pt x="38100" y="103423"/>
                  </a:lnTo>
                  <a:lnTo>
                    <a:pt x="39158" y="64319"/>
                  </a:lnTo>
                  <a:lnTo>
                    <a:pt x="46762" y="32743"/>
                  </a:lnTo>
                  <a:lnTo>
                    <a:pt x="68691" y="890"/>
                  </a:lnTo>
                  <a:lnTo>
                    <a:pt x="74369" y="0"/>
                  </a:lnTo>
                  <a:lnTo>
                    <a:pt x="89144" y="4659"/>
                  </a:lnTo>
                  <a:lnTo>
                    <a:pt x="103473" y="19429"/>
                  </a:lnTo>
                  <a:lnTo>
                    <a:pt x="124861" y="58349"/>
                  </a:lnTo>
                  <a:lnTo>
                    <a:pt x="130835" y="92122"/>
                  </a:lnTo>
                  <a:lnTo>
                    <a:pt x="129410" y="108043"/>
                  </a:lnTo>
                  <a:lnTo>
                    <a:pt x="119835" y="128601"/>
                  </a:lnTo>
                  <a:lnTo>
                    <a:pt x="108293" y="144717"/>
                  </a:lnTo>
                  <a:lnTo>
                    <a:pt x="86062" y="163573"/>
                  </a:lnTo>
                  <a:lnTo>
                    <a:pt x="54267" y="176684"/>
                  </a:lnTo>
                  <a:lnTo>
                    <a:pt x="39641" y="177025"/>
                  </a:lnTo>
                  <a:lnTo>
                    <a:pt x="32777" y="175632"/>
                  </a:lnTo>
                  <a:lnTo>
                    <a:pt x="19507" y="165621"/>
                  </a:lnTo>
                  <a:lnTo>
                    <a:pt x="0" y="144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395"/>
            <p:cNvSpPr/>
            <p:nvPr>
              <p:custDataLst>
                <p:tags r:id="rId206"/>
              </p:custDataLst>
            </p:nvPr>
          </p:nvSpPr>
          <p:spPr>
            <a:xfrm>
              <a:off x="7334250" y="5553468"/>
              <a:ext cx="85726" cy="94858"/>
            </a:xfrm>
            <a:custGeom>
              <a:avLst/>
              <a:gdLst/>
              <a:ahLst/>
              <a:cxnLst/>
              <a:rect l="0" t="0" r="0" b="0"/>
              <a:pathLst>
                <a:path w="85726" h="9485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8200" y="0"/>
                  </a:lnTo>
                  <a:lnTo>
                    <a:pt x="30867" y="21100"/>
                  </a:lnTo>
                  <a:lnTo>
                    <a:pt x="63624" y="67845"/>
                  </a:lnTo>
                  <a:lnTo>
                    <a:pt x="85725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396"/>
            <p:cNvSpPr/>
            <p:nvPr>
              <p:custDataLst>
                <p:tags r:id="rId207"/>
              </p:custDataLst>
            </p:nvPr>
          </p:nvSpPr>
          <p:spPr>
            <a:xfrm>
              <a:off x="7400950" y="5534025"/>
              <a:ext cx="66651" cy="228601"/>
            </a:xfrm>
            <a:custGeom>
              <a:avLst/>
              <a:gdLst/>
              <a:ahLst/>
              <a:cxnLst/>
              <a:rect l="0" t="0" r="0" b="0"/>
              <a:pathLst>
                <a:path w="66651" h="228601">
                  <a:moveTo>
                    <a:pt x="66650" y="0"/>
                  </a:moveTo>
                  <a:lnTo>
                    <a:pt x="66650" y="0"/>
                  </a:lnTo>
                  <a:lnTo>
                    <a:pt x="66650" y="5056"/>
                  </a:lnTo>
                  <a:lnTo>
                    <a:pt x="63828" y="10361"/>
                  </a:lnTo>
                  <a:lnTo>
                    <a:pt x="29065" y="54597"/>
                  </a:lnTo>
                  <a:lnTo>
                    <a:pt x="3211" y="82371"/>
                  </a:lnTo>
                  <a:lnTo>
                    <a:pt x="1413" y="87057"/>
                  </a:lnTo>
                  <a:lnTo>
                    <a:pt x="0" y="103309"/>
                  </a:lnTo>
                  <a:lnTo>
                    <a:pt x="14165" y="146372"/>
                  </a:lnTo>
                  <a:lnTo>
                    <a:pt x="18598" y="192132"/>
                  </a:lnTo>
                  <a:lnTo>
                    <a:pt x="190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605"/>
          <p:cNvGrpSpPr/>
          <p:nvPr/>
        </p:nvGrpSpPr>
        <p:grpSpPr>
          <a:xfrm>
            <a:off x="6471512" y="5905500"/>
            <a:ext cx="148364" cy="118429"/>
            <a:chOff x="6471512" y="5905500"/>
            <a:chExt cx="148364" cy="118429"/>
          </a:xfrm>
        </p:grpSpPr>
        <p:sp>
          <p:nvSpPr>
            <p:cNvPr id="236" name="SMARTInkShape-3397"/>
            <p:cNvSpPr/>
            <p:nvPr>
              <p:custDataLst>
                <p:tags r:id="rId189"/>
              </p:custDataLst>
            </p:nvPr>
          </p:nvSpPr>
          <p:spPr>
            <a:xfrm>
              <a:off x="6471944" y="6010275"/>
              <a:ext cx="147932" cy="13654"/>
            </a:xfrm>
            <a:custGeom>
              <a:avLst/>
              <a:gdLst/>
              <a:ahLst/>
              <a:cxnLst/>
              <a:rect l="0" t="0" r="0" b="0"/>
              <a:pathLst>
                <a:path w="147932" h="13654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7" y="7604"/>
                  </a:lnTo>
                  <a:lnTo>
                    <a:pt x="6968" y="13257"/>
                  </a:lnTo>
                  <a:lnTo>
                    <a:pt x="19664" y="13653"/>
                  </a:lnTo>
                  <a:lnTo>
                    <a:pt x="63797" y="10340"/>
                  </a:lnTo>
                  <a:lnTo>
                    <a:pt x="147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98"/>
            <p:cNvSpPr/>
            <p:nvPr>
              <p:custDataLst>
                <p:tags r:id="rId190"/>
              </p:custDataLst>
            </p:nvPr>
          </p:nvSpPr>
          <p:spPr>
            <a:xfrm>
              <a:off x="6471512" y="5905500"/>
              <a:ext cx="148364" cy="9526"/>
            </a:xfrm>
            <a:custGeom>
              <a:avLst/>
              <a:gdLst/>
              <a:ahLst/>
              <a:cxnLst/>
              <a:rect l="0" t="0" r="0" b="0"/>
              <a:pathLst>
                <a:path w="148364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4430" y="2980"/>
                  </a:lnTo>
                  <a:lnTo>
                    <a:pt x="2666" y="1986"/>
                  </a:lnTo>
                  <a:lnTo>
                    <a:pt x="432" y="1324"/>
                  </a:lnTo>
                  <a:lnTo>
                    <a:pt x="0" y="883"/>
                  </a:lnTo>
                  <a:lnTo>
                    <a:pt x="772" y="588"/>
                  </a:lnTo>
                  <a:lnTo>
                    <a:pt x="38876" y="23"/>
                  </a:lnTo>
                  <a:lnTo>
                    <a:pt x="76529" y="7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3399"/>
          <p:cNvSpPr/>
          <p:nvPr>
            <p:custDataLst>
              <p:tags r:id="rId3"/>
            </p:custDataLst>
          </p:nvPr>
        </p:nvSpPr>
        <p:spPr>
          <a:xfrm>
            <a:off x="4728437" y="5076825"/>
            <a:ext cx="1643789" cy="47626"/>
          </a:xfrm>
          <a:custGeom>
            <a:avLst/>
            <a:gdLst/>
            <a:ahLst/>
            <a:cxnLst/>
            <a:rect l="0" t="0" r="0" b="0"/>
            <a:pathLst>
              <a:path w="1643789" h="47626">
                <a:moveTo>
                  <a:pt x="5488" y="9525"/>
                </a:moveTo>
                <a:lnTo>
                  <a:pt x="5488" y="9525"/>
                </a:lnTo>
                <a:lnTo>
                  <a:pt x="0" y="9525"/>
                </a:lnTo>
                <a:lnTo>
                  <a:pt x="15379" y="6703"/>
                </a:lnTo>
                <a:lnTo>
                  <a:pt x="53185" y="1324"/>
                </a:lnTo>
                <a:lnTo>
                  <a:pt x="91823" y="392"/>
                </a:lnTo>
                <a:lnTo>
                  <a:pt x="131728" y="116"/>
                </a:lnTo>
                <a:lnTo>
                  <a:pt x="166017" y="52"/>
                </a:lnTo>
                <a:lnTo>
                  <a:pt x="205951" y="23"/>
                </a:lnTo>
                <a:lnTo>
                  <a:pt x="248394" y="10"/>
                </a:lnTo>
                <a:lnTo>
                  <a:pt x="291952" y="5"/>
                </a:lnTo>
                <a:lnTo>
                  <a:pt x="338122" y="2"/>
                </a:lnTo>
                <a:lnTo>
                  <a:pt x="363769" y="1"/>
                </a:lnTo>
                <a:lnTo>
                  <a:pt x="390393" y="0"/>
                </a:lnTo>
                <a:lnTo>
                  <a:pt x="417666" y="0"/>
                </a:lnTo>
                <a:lnTo>
                  <a:pt x="445373" y="0"/>
                </a:lnTo>
                <a:lnTo>
                  <a:pt x="473370" y="0"/>
                </a:lnTo>
                <a:lnTo>
                  <a:pt x="501560" y="1058"/>
                </a:lnTo>
                <a:lnTo>
                  <a:pt x="529878" y="2822"/>
                </a:lnTo>
                <a:lnTo>
                  <a:pt x="558281" y="5056"/>
                </a:lnTo>
                <a:lnTo>
                  <a:pt x="588858" y="6545"/>
                </a:lnTo>
                <a:lnTo>
                  <a:pt x="620885" y="7539"/>
                </a:lnTo>
                <a:lnTo>
                  <a:pt x="653877" y="8201"/>
                </a:lnTo>
                <a:lnTo>
                  <a:pt x="687515" y="9701"/>
                </a:lnTo>
                <a:lnTo>
                  <a:pt x="721580" y="11759"/>
                </a:lnTo>
                <a:lnTo>
                  <a:pt x="755933" y="14189"/>
                </a:lnTo>
                <a:lnTo>
                  <a:pt x="790477" y="15810"/>
                </a:lnTo>
                <a:lnTo>
                  <a:pt x="825148" y="16890"/>
                </a:lnTo>
                <a:lnTo>
                  <a:pt x="859902" y="17609"/>
                </a:lnTo>
                <a:lnTo>
                  <a:pt x="893656" y="18090"/>
                </a:lnTo>
                <a:lnTo>
                  <a:pt x="926741" y="18410"/>
                </a:lnTo>
                <a:lnTo>
                  <a:pt x="959382" y="18623"/>
                </a:lnTo>
                <a:lnTo>
                  <a:pt x="991725" y="19824"/>
                </a:lnTo>
                <a:lnTo>
                  <a:pt x="1023872" y="21682"/>
                </a:lnTo>
                <a:lnTo>
                  <a:pt x="1055885" y="23980"/>
                </a:lnTo>
                <a:lnTo>
                  <a:pt x="1086753" y="25513"/>
                </a:lnTo>
                <a:lnTo>
                  <a:pt x="1116856" y="26533"/>
                </a:lnTo>
                <a:lnTo>
                  <a:pt x="1146450" y="27214"/>
                </a:lnTo>
                <a:lnTo>
                  <a:pt x="1175705" y="28725"/>
                </a:lnTo>
                <a:lnTo>
                  <a:pt x="1204731" y="30792"/>
                </a:lnTo>
                <a:lnTo>
                  <a:pt x="1233610" y="33228"/>
                </a:lnTo>
                <a:lnTo>
                  <a:pt x="1261326" y="34852"/>
                </a:lnTo>
                <a:lnTo>
                  <a:pt x="1288273" y="35934"/>
                </a:lnTo>
                <a:lnTo>
                  <a:pt x="1314703" y="36656"/>
                </a:lnTo>
                <a:lnTo>
                  <a:pt x="1340789" y="37137"/>
                </a:lnTo>
                <a:lnTo>
                  <a:pt x="1366647" y="37458"/>
                </a:lnTo>
                <a:lnTo>
                  <a:pt x="1413723" y="38873"/>
                </a:lnTo>
                <a:lnTo>
                  <a:pt x="1448756" y="43030"/>
                </a:lnTo>
                <a:lnTo>
                  <a:pt x="1484083" y="45583"/>
                </a:lnTo>
                <a:lnTo>
                  <a:pt x="1519892" y="46718"/>
                </a:lnTo>
                <a:lnTo>
                  <a:pt x="1553445" y="47222"/>
                </a:lnTo>
                <a:lnTo>
                  <a:pt x="1585997" y="47446"/>
                </a:lnTo>
                <a:lnTo>
                  <a:pt x="1643788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607"/>
          <p:cNvGrpSpPr/>
          <p:nvPr/>
        </p:nvGrpSpPr>
        <p:grpSpPr>
          <a:xfrm>
            <a:off x="4415101" y="5200650"/>
            <a:ext cx="1469285" cy="967844"/>
            <a:chOff x="4415101" y="5200650"/>
            <a:chExt cx="1469285" cy="967844"/>
          </a:xfrm>
        </p:grpSpPr>
        <p:sp>
          <p:nvSpPr>
            <p:cNvPr id="240" name="SMARTInkShape-3400"/>
            <p:cNvSpPr/>
            <p:nvPr>
              <p:custDataLst>
                <p:tags r:id="rId177"/>
              </p:custDataLst>
            </p:nvPr>
          </p:nvSpPr>
          <p:spPr>
            <a:xfrm>
              <a:off x="5724525" y="5200650"/>
              <a:ext cx="28565" cy="419101"/>
            </a:xfrm>
            <a:custGeom>
              <a:avLst/>
              <a:gdLst/>
              <a:ahLst/>
              <a:cxnLst/>
              <a:rect l="0" t="0" r="0" b="0"/>
              <a:pathLst>
                <a:path w="28565" h="4191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7539" y="11289"/>
                  </a:lnTo>
                  <a:lnTo>
                    <a:pt x="14189" y="53030"/>
                  </a:lnTo>
                  <a:lnTo>
                    <a:pt x="17609" y="99673"/>
                  </a:lnTo>
                  <a:lnTo>
                    <a:pt x="23680" y="138542"/>
                  </a:lnTo>
                  <a:lnTo>
                    <a:pt x="27124" y="185336"/>
                  </a:lnTo>
                  <a:lnTo>
                    <a:pt x="28146" y="229304"/>
                  </a:lnTo>
                  <a:lnTo>
                    <a:pt x="28384" y="261722"/>
                  </a:lnTo>
                  <a:lnTo>
                    <a:pt x="28490" y="297295"/>
                  </a:lnTo>
                  <a:lnTo>
                    <a:pt x="28537" y="334273"/>
                  </a:lnTo>
                  <a:lnTo>
                    <a:pt x="28564" y="380679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401"/>
            <p:cNvSpPr/>
            <p:nvPr>
              <p:custDataLst>
                <p:tags r:id="rId178"/>
              </p:custDataLst>
            </p:nvPr>
          </p:nvSpPr>
          <p:spPr>
            <a:xfrm>
              <a:off x="5658242" y="5543666"/>
              <a:ext cx="157883" cy="66560"/>
            </a:xfrm>
            <a:custGeom>
              <a:avLst/>
              <a:gdLst/>
              <a:ahLst/>
              <a:cxnLst/>
              <a:rect l="0" t="0" r="0" b="0"/>
              <a:pathLst>
                <a:path w="157883" h="66560">
                  <a:moveTo>
                    <a:pt x="9133" y="9409"/>
                  </a:moveTo>
                  <a:lnTo>
                    <a:pt x="9133" y="9409"/>
                  </a:lnTo>
                  <a:lnTo>
                    <a:pt x="0" y="277"/>
                  </a:lnTo>
                  <a:lnTo>
                    <a:pt x="4781" y="0"/>
                  </a:lnTo>
                  <a:lnTo>
                    <a:pt x="39643" y="14979"/>
                  </a:lnTo>
                  <a:lnTo>
                    <a:pt x="81246" y="18153"/>
                  </a:lnTo>
                  <a:lnTo>
                    <a:pt x="122810" y="18703"/>
                  </a:lnTo>
                  <a:lnTo>
                    <a:pt x="141854" y="16009"/>
                  </a:lnTo>
                  <a:lnTo>
                    <a:pt x="148413" y="13809"/>
                  </a:lnTo>
                  <a:lnTo>
                    <a:pt x="152786" y="13401"/>
                  </a:lnTo>
                  <a:lnTo>
                    <a:pt x="155702" y="14187"/>
                  </a:lnTo>
                  <a:lnTo>
                    <a:pt x="157645" y="15769"/>
                  </a:lnTo>
                  <a:lnTo>
                    <a:pt x="157882" y="17883"/>
                  </a:lnTo>
                  <a:lnTo>
                    <a:pt x="155324" y="23053"/>
                  </a:lnTo>
                  <a:lnTo>
                    <a:pt x="137821" y="31914"/>
                  </a:lnTo>
                  <a:lnTo>
                    <a:pt x="97974" y="44389"/>
                  </a:lnTo>
                  <a:lnTo>
                    <a:pt x="55705" y="60216"/>
                  </a:lnTo>
                  <a:lnTo>
                    <a:pt x="37708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02"/>
            <p:cNvSpPr/>
            <p:nvPr>
              <p:custDataLst>
                <p:tags r:id="rId179"/>
              </p:custDataLst>
            </p:nvPr>
          </p:nvSpPr>
          <p:spPr>
            <a:xfrm>
              <a:off x="5810250" y="5753100"/>
              <a:ext cx="74136" cy="209551"/>
            </a:xfrm>
            <a:custGeom>
              <a:avLst/>
              <a:gdLst/>
              <a:ahLst/>
              <a:cxnLst/>
              <a:rect l="0" t="0" r="0" b="0"/>
              <a:pathLst>
                <a:path w="74136" h="209551">
                  <a:moveTo>
                    <a:pt x="28575" y="0"/>
                  </a:moveTo>
                  <a:lnTo>
                    <a:pt x="28575" y="0"/>
                  </a:lnTo>
                  <a:lnTo>
                    <a:pt x="49271" y="15210"/>
                  </a:lnTo>
                  <a:lnTo>
                    <a:pt x="62106" y="33551"/>
                  </a:lnTo>
                  <a:lnTo>
                    <a:pt x="73102" y="64835"/>
                  </a:lnTo>
                  <a:lnTo>
                    <a:pt x="74135" y="71799"/>
                  </a:lnTo>
                  <a:lnTo>
                    <a:pt x="69638" y="88002"/>
                  </a:lnTo>
                  <a:lnTo>
                    <a:pt x="50132" y="128162"/>
                  </a:lnTo>
                  <a:lnTo>
                    <a:pt x="24993" y="17011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03"/>
            <p:cNvSpPr/>
            <p:nvPr>
              <p:custDataLst>
                <p:tags r:id="rId180"/>
              </p:custDataLst>
            </p:nvPr>
          </p:nvSpPr>
          <p:spPr>
            <a:xfrm>
              <a:off x="5715010" y="5832048"/>
              <a:ext cx="81378" cy="249249"/>
            </a:xfrm>
            <a:custGeom>
              <a:avLst/>
              <a:gdLst/>
              <a:ahLst/>
              <a:cxnLst/>
              <a:rect l="0" t="0" r="0" b="0"/>
              <a:pathLst>
                <a:path w="81378" h="249249">
                  <a:moveTo>
                    <a:pt x="28565" y="121077"/>
                  </a:moveTo>
                  <a:lnTo>
                    <a:pt x="28565" y="121077"/>
                  </a:lnTo>
                  <a:lnTo>
                    <a:pt x="28565" y="107820"/>
                  </a:lnTo>
                  <a:lnTo>
                    <a:pt x="27507" y="108005"/>
                  </a:lnTo>
                  <a:lnTo>
                    <a:pt x="23509" y="113857"/>
                  </a:lnTo>
                  <a:lnTo>
                    <a:pt x="12755" y="158636"/>
                  </a:lnTo>
                  <a:lnTo>
                    <a:pt x="9705" y="205249"/>
                  </a:lnTo>
                  <a:lnTo>
                    <a:pt x="6749" y="228213"/>
                  </a:lnTo>
                  <a:lnTo>
                    <a:pt x="1325" y="249248"/>
                  </a:lnTo>
                  <a:lnTo>
                    <a:pt x="880" y="248857"/>
                  </a:lnTo>
                  <a:lnTo>
                    <a:pt x="107" y="212288"/>
                  </a:lnTo>
                  <a:lnTo>
                    <a:pt x="25" y="169740"/>
                  </a:lnTo>
                  <a:lnTo>
                    <a:pt x="0" y="123618"/>
                  </a:lnTo>
                  <a:lnTo>
                    <a:pt x="5050" y="86552"/>
                  </a:lnTo>
                  <a:lnTo>
                    <a:pt x="10750" y="40096"/>
                  </a:lnTo>
                  <a:lnTo>
                    <a:pt x="25801" y="6526"/>
                  </a:lnTo>
                  <a:lnTo>
                    <a:pt x="29897" y="3436"/>
                  </a:lnTo>
                  <a:lnTo>
                    <a:pt x="42916" y="0"/>
                  </a:lnTo>
                  <a:lnTo>
                    <a:pt x="48716" y="1201"/>
                  </a:lnTo>
                  <a:lnTo>
                    <a:pt x="57982" y="8180"/>
                  </a:lnTo>
                  <a:lnTo>
                    <a:pt x="74207" y="24008"/>
                  </a:lnTo>
                  <a:lnTo>
                    <a:pt x="80599" y="44421"/>
                  </a:lnTo>
                  <a:lnTo>
                    <a:pt x="81377" y="80020"/>
                  </a:lnTo>
                  <a:lnTo>
                    <a:pt x="76378" y="99655"/>
                  </a:lnTo>
                  <a:lnTo>
                    <a:pt x="67102" y="115437"/>
                  </a:lnTo>
                  <a:lnTo>
                    <a:pt x="58745" y="123862"/>
                  </a:lnTo>
                  <a:lnTo>
                    <a:pt x="38090" y="14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04"/>
            <p:cNvSpPr/>
            <p:nvPr>
              <p:custDataLst>
                <p:tags r:id="rId181"/>
              </p:custDataLst>
            </p:nvPr>
          </p:nvSpPr>
          <p:spPr>
            <a:xfrm>
              <a:off x="5631694" y="5785712"/>
              <a:ext cx="83307" cy="215039"/>
            </a:xfrm>
            <a:custGeom>
              <a:avLst/>
              <a:gdLst/>
              <a:ahLst/>
              <a:cxnLst/>
              <a:rect l="0" t="0" r="0" b="0"/>
              <a:pathLst>
                <a:path w="83307" h="215039">
                  <a:moveTo>
                    <a:pt x="83306" y="5488"/>
                  </a:moveTo>
                  <a:lnTo>
                    <a:pt x="83306" y="5488"/>
                  </a:lnTo>
                  <a:lnTo>
                    <a:pt x="78250" y="432"/>
                  </a:lnTo>
                  <a:lnTo>
                    <a:pt x="74644" y="0"/>
                  </a:lnTo>
                  <a:lnTo>
                    <a:pt x="59455" y="4450"/>
                  </a:lnTo>
                  <a:lnTo>
                    <a:pt x="47658" y="9613"/>
                  </a:lnTo>
                  <a:lnTo>
                    <a:pt x="29117" y="28583"/>
                  </a:lnTo>
                  <a:lnTo>
                    <a:pt x="7914" y="69874"/>
                  </a:lnTo>
                  <a:lnTo>
                    <a:pt x="2174" y="84904"/>
                  </a:lnTo>
                  <a:lnTo>
                    <a:pt x="0" y="112274"/>
                  </a:lnTo>
                  <a:lnTo>
                    <a:pt x="5389" y="153267"/>
                  </a:lnTo>
                  <a:lnTo>
                    <a:pt x="5961" y="161158"/>
                  </a:lnTo>
                  <a:lnTo>
                    <a:pt x="12242" y="175569"/>
                  </a:lnTo>
                  <a:lnTo>
                    <a:pt x="45206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05"/>
            <p:cNvSpPr/>
            <p:nvPr>
              <p:custDataLst>
                <p:tags r:id="rId182"/>
              </p:custDataLst>
            </p:nvPr>
          </p:nvSpPr>
          <p:spPr>
            <a:xfrm>
              <a:off x="5476875" y="58864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5056" y="14110"/>
                  </a:lnTo>
                  <a:lnTo>
                    <a:pt x="13183" y="11562"/>
                  </a:lnTo>
                  <a:lnTo>
                    <a:pt x="50420" y="873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06"/>
            <p:cNvSpPr/>
            <p:nvPr>
              <p:custDataLst>
                <p:tags r:id="rId183"/>
              </p:custDataLst>
            </p:nvPr>
          </p:nvSpPr>
          <p:spPr>
            <a:xfrm>
              <a:off x="5519204" y="5719124"/>
              <a:ext cx="58410" cy="272102"/>
            </a:xfrm>
            <a:custGeom>
              <a:avLst/>
              <a:gdLst/>
              <a:ahLst/>
              <a:cxnLst/>
              <a:rect l="0" t="0" r="0" b="0"/>
              <a:pathLst>
                <a:path w="58410" h="272102">
                  <a:moveTo>
                    <a:pt x="52921" y="33976"/>
                  </a:moveTo>
                  <a:lnTo>
                    <a:pt x="52921" y="33976"/>
                  </a:lnTo>
                  <a:lnTo>
                    <a:pt x="52921" y="28920"/>
                  </a:lnTo>
                  <a:lnTo>
                    <a:pt x="55743" y="23615"/>
                  </a:lnTo>
                  <a:lnTo>
                    <a:pt x="57977" y="20719"/>
                  </a:lnTo>
                  <a:lnTo>
                    <a:pt x="58409" y="18788"/>
                  </a:lnTo>
                  <a:lnTo>
                    <a:pt x="57637" y="17501"/>
                  </a:lnTo>
                  <a:lnTo>
                    <a:pt x="56065" y="16643"/>
                  </a:lnTo>
                  <a:lnTo>
                    <a:pt x="55017" y="15013"/>
                  </a:lnTo>
                  <a:lnTo>
                    <a:pt x="53003" y="5838"/>
                  </a:lnTo>
                  <a:lnTo>
                    <a:pt x="52945" y="474"/>
                  </a:lnTo>
                  <a:lnTo>
                    <a:pt x="50820" y="0"/>
                  </a:lnTo>
                  <a:lnTo>
                    <a:pt x="42815" y="2295"/>
                  </a:lnTo>
                  <a:lnTo>
                    <a:pt x="31465" y="9537"/>
                  </a:lnTo>
                  <a:lnTo>
                    <a:pt x="16342" y="28499"/>
                  </a:lnTo>
                  <a:lnTo>
                    <a:pt x="10205" y="48122"/>
                  </a:lnTo>
                  <a:lnTo>
                    <a:pt x="4885" y="87972"/>
                  </a:lnTo>
                  <a:lnTo>
                    <a:pt x="0" y="118296"/>
                  </a:lnTo>
                  <a:lnTo>
                    <a:pt x="4389" y="162084"/>
                  </a:lnTo>
                  <a:lnTo>
                    <a:pt x="7999" y="205990"/>
                  </a:lnTo>
                  <a:lnTo>
                    <a:pt x="14421" y="250675"/>
                  </a:lnTo>
                  <a:lnTo>
                    <a:pt x="14821" y="27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07"/>
            <p:cNvSpPr/>
            <p:nvPr>
              <p:custDataLst>
                <p:tags r:id="rId184"/>
              </p:custDataLst>
            </p:nvPr>
          </p:nvSpPr>
          <p:spPr>
            <a:xfrm>
              <a:off x="5286375" y="5943600"/>
              <a:ext cx="31416" cy="28576"/>
            </a:xfrm>
            <a:custGeom>
              <a:avLst/>
              <a:gdLst/>
              <a:ahLst/>
              <a:cxnLst/>
              <a:rect l="0" t="0" r="0" b="0"/>
              <a:pathLst>
                <a:path w="31416" h="28576">
                  <a:moveTo>
                    <a:pt x="0" y="0"/>
                  </a:moveTo>
                  <a:lnTo>
                    <a:pt x="0" y="0"/>
                  </a:lnTo>
                  <a:lnTo>
                    <a:pt x="25439" y="10361"/>
                  </a:lnTo>
                  <a:lnTo>
                    <a:pt x="29659" y="13257"/>
                  </a:lnTo>
                  <a:lnTo>
                    <a:pt x="31415" y="16247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408"/>
            <p:cNvSpPr/>
            <p:nvPr>
              <p:custDataLst>
                <p:tags r:id="rId185"/>
              </p:custDataLst>
            </p:nvPr>
          </p:nvSpPr>
          <p:spPr>
            <a:xfrm>
              <a:off x="5086350" y="5734050"/>
              <a:ext cx="82249" cy="295276"/>
            </a:xfrm>
            <a:custGeom>
              <a:avLst/>
              <a:gdLst/>
              <a:ahLst/>
              <a:cxnLst/>
              <a:rect l="0" t="0" r="0" b="0"/>
              <a:pathLst>
                <a:path w="82249" h="295276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9659" y="5645"/>
                  </a:lnTo>
                  <a:lnTo>
                    <a:pt x="40699" y="15210"/>
                  </a:lnTo>
                  <a:lnTo>
                    <a:pt x="69717" y="59683"/>
                  </a:lnTo>
                  <a:lnTo>
                    <a:pt x="82248" y="103081"/>
                  </a:lnTo>
                  <a:lnTo>
                    <a:pt x="81873" y="135670"/>
                  </a:lnTo>
                  <a:lnTo>
                    <a:pt x="72236" y="174959"/>
                  </a:lnTo>
                  <a:lnTo>
                    <a:pt x="55976" y="214471"/>
                  </a:lnTo>
                  <a:lnTo>
                    <a:pt x="31791" y="259547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409"/>
            <p:cNvSpPr/>
            <p:nvPr>
              <p:custDataLst>
                <p:tags r:id="rId186"/>
              </p:custDataLst>
            </p:nvPr>
          </p:nvSpPr>
          <p:spPr>
            <a:xfrm>
              <a:off x="4972177" y="5857129"/>
              <a:ext cx="100930" cy="311365"/>
            </a:xfrm>
            <a:custGeom>
              <a:avLst/>
              <a:gdLst/>
              <a:ahLst/>
              <a:cxnLst/>
              <a:rect l="0" t="0" r="0" b="0"/>
              <a:pathLst>
                <a:path w="100930" h="311365">
                  <a:moveTo>
                    <a:pt x="18923" y="19796"/>
                  </a:moveTo>
                  <a:lnTo>
                    <a:pt x="18923" y="19796"/>
                  </a:lnTo>
                  <a:lnTo>
                    <a:pt x="19981" y="67060"/>
                  </a:lnTo>
                  <a:lnTo>
                    <a:pt x="26462" y="108272"/>
                  </a:lnTo>
                  <a:lnTo>
                    <a:pt x="27860" y="147258"/>
                  </a:lnTo>
                  <a:lnTo>
                    <a:pt x="28332" y="187614"/>
                  </a:lnTo>
                  <a:lnTo>
                    <a:pt x="21879" y="235136"/>
                  </a:lnTo>
                  <a:lnTo>
                    <a:pt x="16686" y="277918"/>
                  </a:lnTo>
                  <a:lnTo>
                    <a:pt x="11557" y="296302"/>
                  </a:lnTo>
                  <a:lnTo>
                    <a:pt x="10838" y="302559"/>
                  </a:lnTo>
                  <a:lnTo>
                    <a:pt x="9299" y="306729"/>
                  </a:lnTo>
                  <a:lnTo>
                    <a:pt x="7216" y="309510"/>
                  </a:lnTo>
                  <a:lnTo>
                    <a:pt x="4768" y="311364"/>
                  </a:lnTo>
                  <a:lnTo>
                    <a:pt x="3136" y="308366"/>
                  </a:lnTo>
                  <a:lnTo>
                    <a:pt x="302" y="261716"/>
                  </a:lnTo>
                  <a:lnTo>
                    <a:pt x="0" y="220357"/>
                  </a:lnTo>
                  <a:lnTo>
                    <a:pt x="957" y="174183"/>
                  </a:lnTo>
                  <a:lnTo>
                    <a:pt x="10239" y="134489"/>
                  </a:lnTo>
                  <a:lnTo>
                    <a:pt x="19172" y="99994"/>
                  </a:lnTo>
                  <a:lnTo>
                    <a:pt x="28522" y="59079"/>
                  </a:lnTo>
                  <a:lnTo>
                    <a:pt x="37995" y="28614"/>
                  </a:lnTo>
                  <a:lnTo>
                    <a:pt x="50678" y="3782"/>
                  </a:lnTo>
                  <a:lnTo>
                    <a:pt x="55967" y="653"/>
                  </a:lnTo>
                  <a:lnTo>
                    <a:pt x="70312" y="0"/>
                  </a:lnTo>
                  <a:lnTo>
                    <a:pt x="77524" y="3423"/>
                  </a:lnTo>
                  <a:lnTo>
                    <a:pt x="91182" y="15694"/>
                  </a:lnTo>
                  <a:lnTo>
                    <a:pt x="98663" y="31732"/>
                  </a:lnTo>
                  <a:lnTo>
                    <a:pt x="100929" y="50501"/>
                  </a:lnTo>
                  <a:lnTo>
                    <a:pt x="95197" y="83810"/>
                  </a:lnTo>
                  <a:lnTo>
                    <a:pt x="80564" y="112142"/>
                  </a:lnTo>
                  <a:lnTo>
                    <a:pt x="47498" y="12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410"/>
            <p:cNvSpPr/>
            <p:nvPr>
              <p:custDataLst>
                <p:tags r:id="rId187"/>
              </p:custDataLst>
            </p:nvPr>
          </p:nvSpPr>
          <p:spPr>
            <a:xfrm>
              <a:off x="4745485" y="5772658"/>
              <a:ext cx="112266" cy="304293"/>
            </a:xfrm>
            <a:custGeom>
              <a:avLst/>
              <a:gdLst/>
              <a:ahLst/>
              <a:cxnLst/>
              <a:rect l="0" t="0" r="0" b="0"/>
              <a:pathLst>
                <a:path w="112266" h="304293">
                  <a:moveTo>
                    <a:pt x="112265" y="18542"/>
                  </a:moveTo>
                  <a:lnTo>
                    <a:pt x="112265" y="18542"/>
                  </a:lnTo>
                  <a:lnTo>
                    <a:pt x="112265" y="13486"/>
                  </a:lnTo>
                  <a:lnTo>
                    <a:pt x="109443" y="8181"/>
                  </a:lnTo>
                  <a:lnTo>
                    <a:pt x="104064" y="1209"/>
                  </a:lnTo>
                  <a:lnTo>
                    <a:pt x="100506" y="255"/>
                  </a:lnTo>
                  <a:lnTo>
                    <a:pt x="98076" y="0"/>
                  </a:lnTo>
                  <a:lnTo>
                    <a:pt x="92553" y="2541"/>
                  </a:lnTo>
                  <a:lnTo>
                    <a:pt x="62750" y="30096"/>
                  </a:lnTo>
                  <a:lnTo>
                    <a:pt x="41415" y="67587"/>
                  </a:lnTo>
                  <a:lnTo>
                    <a:pt x="24127" y="106569"/>
                  </a:lnTo>
                  <a:lnTo>
                    <a:pt x="8268" y="148779"/>
                  </a:lnTo>
                  <a:lnTo>
                    <a:pt x="0" y="191964"/>
                  </a:lnTo>
                  <a:lnTo>
                    <a:pt x="5972" y="235027"/>
                  </a:lnTo>
                  <a:lnTo>
                    <a:pt x="11401" y="255517"/>
                  </a:lnTo>
                  <a:lnTo>
                    <a:pt x="20164" y="269561"/>
                  </a:lnTo>
                  <a:lnTo>
                    <a:pt x="32173" y="279331"/>
                  </a:lnTo>
                  <a:lnTo>
                    <a:pt x="74907" y="297582"/>
                  </a:lnTo>
                  <a:lnTo>
                    <a:pt x="112265" y="30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411"/>
            <p:cNvSpPr/>
            <p:nvPr>
              <p:custDataLst>
                <p:tags r:id="rId188"/>
              </p:custDataLst>
            </p:nvPr>
          </p:nvSpPr>
          <p:spPr>
            <a:xfrm>
              <a:off x="4415101" y="5754424"/>
              <a:ext cx="147375" cy="293356"/>
            </a:xfrm>
            <a:custGeom>
              <a:avLst/>
              <a:gdLst/>
              <a:ahLst/>
              <a:cxnLst/>
              <a:rect l="0" t="0" r="0" b="0"/>
              <a:pathLst>
                <a:path w="147375" h="293356">
                  <a:moveTo>
                    <a:pt x="71174" y="8201"/>
                  </a:moveTo>
                  <a:lnTo>
                    <a:pt x="71174" y="8201"/>
                  </a:lnTo>
                  <a:lnTo>
                    <a:pt x="71174" y="0"/>
                  </a:lnTo>
                  <a:lnTo>
                    <a:pt x="68352" y="38748"/>
                  </a:lnTo>
                  <a:lnTo>
                    <a:pt x="57917" y="85378"/>
                  </a:lnTo>
                  <a:lnTo>
                    <a:pt x="45664" y="124850"/>
                  </a:lnTo>
                  <a:lnTo>
                    <a:pt x="33052" y="168395"/>
                  </a:lnTo>
                  <a:lnTo>
                    <a:pt x="20370" y="207884"/>
                  </a:lnTo>
                  <a:lnTo>
                    <a:pt x="8731" y="250688"/>
                  </a:lnTo>
                  <a:lnTo>
                    <a:pt x="4695" y="268315"/>
                  </a:lnTo>
                  <a:lnTo>
                    <a:pt x="0" y="276560"/>
                  </a:lnTo>
                  <a:lnTo>
                    <a:pt x="441" y="280240"/>
                  </a:lnTo>
                  <a:lnTo>
                    <a:pt x="2851" y="283752"/>
                  </a:lnTo>
                  <a:lnTo>
                    <a:pt x="6576" y="287153"/>
                  </a:lnTo>
                  <a:lnTo>
                    <a:pt x="16358" y="290929"/>
                  </a:lnTo>
                  <a:lnTo>
                    <a:pt x="55054" y="293355"/>
                  </a:lnTo>
                  <a:lnTo>
                    <a:pt x="97388" y="287287"/>
                  </a:lnTo>
                  <a:lnTo>
                    <a:pt x="147374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3412"/>
          <p:cNvSpPr/>
          <p:nvPr>
            <p:custDataLst>
              <p:tags r:id="rId4"/>
            </p:custDataLst>
          </p:nvPr>
        </p:nvSpPr>
        <p:spPr>
          <a:xfrm>
            <a:off x="3783994" y="5824244"/>
            <a:ext cx="264132" cy="224132"/>
          </a:xfrm>
          <a:custGeom>
            <a:avLst/>
            <a:gdLst/>
            <a:ahLst/>
            <a:cxnLst/>
            <a:rect l="0" t="0" r="0" b="0"/>
            <a:pathLst>
              <a:path w="264132" h="224132">
                <a:moveTo>
                  <a:pt x="216506" y="5056"/>
                </a:moveTo>
                <a:lnTo>
                  <a:pt x="216506" y="5056"/>
                </a:lnTo>
                <a:lnTo>
                  <a:pt x="221563" y="5056"/>
                </a:lnTo>
                <a:lnTo>
                  <a:pt x="226867" y="2234"/>
                </a:lnTo>
                <a:lnTo>
                  <a:pt x="229763" y="0"/>
                </a:lnTo>
                <a:lnTo>
                  <a:pt x="231694" y="627"/>
                </a:lnTo>
                <a:lnTo>
                  <a:pt x="232981" y="3162"/>
                </a:lnTo>
                <a:lnTo>
                  <a:pt x="233839" y="6968"/>
                </a:lnTo>
                <a:lnTo>
                  <a:pt x="231971" y="16842"/>
                </a:lnTo>
                <a:lnTo>
                  <a:pt x="222148" y="55597"/>
                </a:lnTo>
                <a:lnTo>
                  <a:pt x="208065" y="93879"/>
                </a:lnTo>
                <a:lnTo>
                  <a:pt x="177797" y="137136"/>
                </a:lnTo>
                <a:lnTo>
                  <a:pt x="150338" y="170610"/>
                </a:lnTo>
                <a:lnTo>
                  <a:pt x="110543" y="198151"/>
                </a:lnTo>
                <a:lnTo>
                  <a:pt x="76219" y="211042"/>
                </a:lnTo>
                <a:lnTo>
                  <a:pt x="69006" y="212230"/>
                </a:lnTo>
                <a:lnTo>
                  <a:pt x="52526" y="207907"/>
                </a:lnTo>
                <a:lnTo>
                  <a:pt x="28219" y="193570"/>
                </a:lnTo>
                <a:lnTo>
                  <a:pt x="15348" y="180915"/>
                </a:lnTo>
                <a:lnTo>
                  <a:pt x="1284" y="152565"/>
                </a:lnTo>
                <a:lnTo>
                  <a:pt x="0" y="147846"/>
                </a:lnTo>
                <a:lnTo>
                  <a:pt x="1395" y="136957"/>
                </a:lnTo>
                <a:lnTo>
                  <a:pt x="3248" y="131090"/>
                </a:lnTo>
                <a:lnTo>
                  <a:pt x="7659" y="126120"/>
                </a:lnTo>
                <a:lnTo>
                  <a:pt x="21027" y="117777"/>
                </a:lnTo>
                <a:lnTo>
                  <a:pt x="46403" y="112186"/>
                </a:lnTo>
                <a:lnTo>
                  <a:pt x="88910" y="117900"/>
                </a:lnTo>
                <a:lnTo>
                  <a:pt x="128351" y="132042"/>
                </a:lnTo>
                <a:lnTo>
                  <a:pt x="165339" y="148869"/>
                </a:lnTo>
                <a:lnTo>
                  <a:pt x="209494" y="174317"/>
                </a:lnTo>
                <a:lnTo>
                  <a:pt x="264131" y="2241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609"/>
          <p:cNvGrpSpPr/>
          <p:nvPr/>
        </p:nvGrpSpPr>
        <p:grpSpPr>
          <a:xfrm>
            <a:off x="2012423" y="5697991"/>
            <a:ext cx="1425129" cy="556451"/>
            <a:chOff x="2012423" y="5697991"/>
            <a:chExt cx="1425129" cy="556451"/>
          </a:xfrm>
        </p:grpSpPr>
        <p:sp>
          <p:nvSpPr>
            <p:cNvPr id="254" name="SMARTInkShape-3413"/>
            <p:cNvSpPr/>
            <p:nvPr>
              <p:custDataLst>
                <p:tags r:id="rId167"/>
              </p:custDataLst>
            </p:nvPr>
          </p:nvSpPr>
          <p:spPr>
            <a:xfrm>
              <a:off x="3343275" y="5800725"/>
              <a:ext cx="94277" cy="333376"/>
            </a:xfrm>
            <a:custGeom>
              <a:avLst/>
              <a:gdLst/>
              <a:ahLst/>
              <a:cxnLst/>
              <a:rect l="0" t="0" r="0" b="0"/>
              <a:pathLst>
                <a:path w="94277" h="33337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8936" y="5645"/>
                  </a:lnTo>
                  <a:lnTo>
                    <a:pt x="61940" y="38595"/>
                  </a:lnTo>
                  <a:lnTo>
                    <a:pt x="80202" y="86182"/>
                  </a:lnTo>
                  <a:lnTo>
                    <a:pt x="90320" y="125842"/>
                  </a:lnTo>
                  <a:lnTo>
                    <a:pt x="94276" y="171104"/>
                  </a:lnTo>
                  <a:lnTo>
                    <a:pt x="92139" y="216150"/>
                  </a:lnTo>
                  <a:lnTo>
                    <a:pt x="86459" y="241059"/>
                  </a:lnTo>
                  <a:lnTo>
                    <a:pt x="62744" y="279940"/>
                  </a:lnTo>
                  <a:lnTo>
                    <a:pt x="45878" y="30010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14"/>
            <p:cNvSpPr/>
            <p:nvPr>
              <p:custDataLst>
                <p:tags r:id="rId168"/>
              </p:custDataLst>
            </p:nvPr>
          </p:nvSpPr>
          <p:spPr>
            <a:xfrm>
              <a:off x="3130003" y="5697991"/>
              <a:ext cx="88720" cy="112260"/>
            </a:xfrm>
            <a:custGeom>
              <a:avLst/>
              <a:gdLst/>
              <a:ahLst/>
              <a:cxnLst/>
              <a:rect l="0" t="0" r="0" b="0"/>
              <a:pathLst>
                <a:path w="88720" h="112260">
                  <a:moveTo>
                    <a:pt x="22772" y="26534"/>
                  </a:moveTo>
                  <a:lnTo>
                    <a:pt x="22772" y="26534"/>
                  </a:lnTo>
                  <a:lnTo>
                    <a:pt x="1313" y="13277"/>
                  </a:lnTo>
                  <a:lnTo>
                    <a:pt x="0" y="11346"/>
                  </a:lnTo>
                  <a:lnTo>
                    <a:pt x="182" y="10059"/>
                  </a:lnTo>
                  <a:lnTo>
                    <a:pt x="8079" y="2937"/>
                  </a:lnTo>
                  <a:lnTo>
                    <a:pt x="19417" y="171"/>
                  </a:lnTo>
                  <a:lnTo>
                    <a:pt x="33981" y="0"/>
                  </a:lnTo>
                  <a:lnTo>
                    <a:pt x="67026" y="11345"/>
                  </a:lnTo>
                  <a:lnTo>
                    <a:pt x="77013" y="22959"/>
                  </a:lnTo>
                  <a:lnTo>
                    <a:pt x="83921" y="37645"/>
                  </a:lnTo>
                  <a:lnTo>
                    <a:pt x="88719" y="70774"/>
                  </a:lnTo>
                  <a:lnTo>
                    <a:pt x="83479" y="83591"/>
                  </a:lnTo>
                  <a:lnTo>
                    <a:pt x="70397" y="11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415"/>
            <p:cNvSpPr/>
            <p:nvPr>
              <p:custDataLst>
                <p:tags r:id="rId169"/>
              </p:custDataLst>
            </p:nvPr>
          </p:nvSpPr>
          <p:spPr>
            <a:xfrm>
              <a:off x="3087482" y="5897808"/>
              <a:ext cx="64902" cy="245818"/>
            </a:xfrm>
            <a:custGeom>
              <a:avLst/>
              <a:gdLst/>
              <a:ahLst/>
              <a:cxnLst/>
              <a:rect l="0" t="0" r="0" b="0"/>
              <a:pathLst>
                <a:path w="64902" h="245818">
                  <a:moveTo>
                    <a:pt x="55768" y="26742"/>
                  </a:moveTo>
                  <a:lnTo>
                    <a:pt x="55768" y="26742"/>
                  </a:lnTo>
                  <a:lnTo>
                    <a:pt x="60824" y="21686"/>
                  </a:lnTo>
                  <a:lnTo>
                    <a:pt x="63307" y="16381"/>
                  </a:lnTo>
                  <a:lnTo>
                    <a:pt x="64901" y="4352"/>
                  </a:lnTo>
                  <a:lnTo>
                    <a:pt x="63973" y="2290"/>
                  </a:lnTo>
                  <a:lnTo>
                    <a:pt x="62296" y="916"/>
                  </a:lnTo>
                  <a:lnTo>
                    <a:pt x="60120" y="0"/>
                  </a:lnTo>
                  <a:lnTo>
                    <a:pt x="57611" y="447"/>
                  </a:lnTo>
                  <a:lnTo>
                    <a:pt x="26279" y="20359"/>
                  </a:lnTo>
                  <a:lnTo>
                    <a:pt x="20234" y="25662"/>
                  </a:lnTo>
                  <a:lnTo>
                    <a:pt x="13517" y="37198"/>
                  </a:lnTo>
                  <a:lnTo>
                    <a:pt x="257" y="80771"/>
                  </a:lnTo>
                  <a:lnTo>
                    <a:pt x="0" y="113732"/>
                  </a:lnTo>
                  <a:lnTo>
                    <a:pt x="6221" y="153639"/>
                  </a:lnTo>
                  <a:lnTo>
                    <a:pt x="7573" y="189577"/>
                  </a:lnTo>
                  <a:lnTo>
                    <a:pt x="8143" y="24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416"/>
            <p:cNvSpPr/>
            <p:nvPr>
              <p:custDataLst>
                <p:tags r:id="rId170"/>
              </p:custDataLst>
            </p:nvPr>
          </p:nvSpPr>
          <p:spPr>
            <a:xfrm>
              <a:off x="2543953" y="5964929"/>
              <a:ext cx="101931" cy="289513"/>
            </a:xfrm>
            <a:custGeom>
              <a:avLst/>
              <a:gdLst/>
              <a:ahLst/>
              <a:cxnLst/>
              <a:rect l="0" t="0" r="0" b="0"/>
              <a:pathLst>
                <a:path w="101931" h="289513">
                  <a:moveTo>
                    <a:pt x="18272" y="54871"/>
                  </a:moveTo>
                  <a:lnTo>
                    <a:pt x="18272" y="54871"/>
                  </a:lnTo>
                  <a:lnTo>
                    <a:pt x="10071" y="54871"/>
                  </a:lnTo>
                  <a:lnTo>
                    <a:pt x="9630" y="53813"/>
                  </a:lnTo>
                  <a:lnTo>
                    <a:pt x="9008" y="49383"/>
                  </a:lnTo>
                  <a:lnTo>
                    <a:pt x="8782" y="64052"/>
                  </a:lnTo>
                  <a:lnTo>
                    <a:pt x="15300" y="102389"/>
                  </a:lnTo>
                  <a:lnTo>
                    <a:pt x="17391" y="138330"/>
                  </a:lnTo>
                  <a:lnTo>
                    <a:pt x="18098" y="182756"/>
                  </a:lnTo>
                  <a:lnTo>
                    <a:pt x="23294" y="222654"/>
                  </a:lnTo>
                  <a:lnTo>
                    <a:pt x="26908" y="268125"/>
                  </a:lnTo>
                  <a:lnTo>
                    <a:pt x="27680" y="289512"/>
                  </a:lnTo>
                  <a:lnTo>
                    <a:pt x="26660" y="288557"/>
                  </a:lnTo>
                  <a:lnTo>
                    <a:pt x="22706" y="281851"/>
                  </a:lnTo>
                  <a:lnTo>
                    <a:pt x="16034" y="239186"/>
                  </a:lnTo>
                  <a:lnTo>
                    <a:pt x="8084" y="206497"/>
                  </a:lnTo>
                  <a:lnTo>
                    <a:pt x="1848" y="159417"/>
                  </a:lnTo>
                  <a:lnTo>
                    <a:pt x="0" y="120419"/>
                  </a:lnTo>
                  <a:lnTo>
                    <a:pt x="4432" y="73111"/>
                  </a:lnTo>
                  <a:lnTo>
                    <a:pt x="15499" y="30134"/>
                  </a:lnTo>
                  <a:lnTo>
                    <a:pt x="27876" y="9259"/>
                  </a:lnTo>
                  <a:lnTo>
                    <a:pt x="31025" y="5413"/>
                  </a:lnTo>
                  <a:lnTo>
                    <a:pt x="42990" y="1140"/>
                  </a:lnTo>
                  <a:lnTo>
                    <a:pt x="50626" y="0"/>
                  </a:lnTo>
                  <a:lnTo>
                    <a:pt x="57833" y="1358"/>
                  </a:lnTo>
                  <a:lnTo>
                    <a:pt x="77031" y="12323"/>
                  </a:lnTo>
                  <a:lnTo>
                    <a:pt x="89892" y="23802"/>
                  </a:lnTo>
                  <a:lnTo>
                    <a:pt x="97023" y="34359"/>
                  </a:lnTo>
                  <a:lnTo>
                    <a:pt x="101930" y="57260"/>
                  </a:lnTo>
                  <a:lnTo>
                    <a:pt x="97434" y="74983"/>
                  </a:lnTo>
                  <a:lnTo>
                    <a:pt x="82357" y="102119"/>
                  </a:lnTo>
                  <a:lnTo>
                    <a:pt x="67364" y="114143"/>
                  </a:lnTo>
                  <a:lnTo>
                    <a:pt x="32734" y="129098"/>
                  </a:lnTo>
                  <a:lnTo>
                    <a:pt x="24347" y="127371"/>
                  </a:lnTo>
                  <a:lnTo>
                    <a:pt x="19147" y="125429"/>
                  </a:lnTo>
                  <a:lnTo>
                    <a:pt x="15680" y="123077"/>
                  </a:lnTo>
                  <a:lnTo>
                    <a:pt x="8747" y="11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417"/>
            <p:cNvSpPr/>
            <p:nvPr>
              <p:custDataLst>
                <p:tags r:id="rId171"/>
              </p:custDataLst>
            </p:nvPr>
          </p:nvSpPr>
          <p:spPr>
            <a:xfrm>
              <a:off x="2966312" y="5905534"/>
              <a:ext cx="119789" cy="133317"/>
            </a:xfrm>
            <a:custGeom>
              <a:avLst/>
              <a:gdLst/>
              <a:ahLst/>
              <a:cxnLst/>
              <a:rect l="0" t="0" r="0" b="0"/>
              <a:pathLst>
                <a:path w="119789" h="133317">
                  <a:moveTo>
                    <a:pt x="5488" y="9491"/>
                  </a:moveTo>
                  <a:lnTo>
                    <a:pt x="5488" y="9491"/>
                  </a:lnTo>
                  <a:lnTo>
                    <a:pt x="5488" y="1290"/>
                  </a:lnTo>
                  <a:lnTo>
                    <a:pt x="4430" y="849"/>
                  </a:lnTo>
                  <a:lnTo>
                    <a:pt x="0" y="228"/>
                  </a:lnTo>
                  <a:lnTo>
                    <a:pt x="9613" y="0"/>
                  </a:lnTo>
                  <a:lnTo>
                    <a:pt x="23526" y="10088"/>
                  </a:lnTo>
                  <a:lnTo>
                    <a:pt x="69425" y="54441"/>
                  </a:lnTo>
                  <a:lnTo>
                    <a:pt x="77296" y="64394"/>
                  </a:lnTo>
                  <a:lnTo>
                    <a:pt x="101569" y="111595"/>
                  </a:lnTo>
                  <a:lnTo>
                    <a:pt x="119788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418"/>
            <p:cNvSpPr/>
            <p:nvPr>
              <p:custDataLst>
                <p:tags r:id="rId172"/>
              </p:custDataLst>
            </p:nvPr>
          </p:nvSpPr>
          <p:spPr>
            <a:xfrm>
              <a:off x="2756762" y="5831408"/>
              <a:ext cx="15014" cy="312218"/>
            </a:xfrm>
            <a:custGeom>
              <a:avLst/>
              <a:gdLst/>
              <a:ahLst/>
              <a:cxnLst/>
              <a:rect l="0" t="0" r="0" b="0"/>
              <a:pathLst>
                <a:path w="15014" h="312218">
                  <a:moveTo>
                    <a:pt x="5488" y="26467"/>
                  </a:moveTo>
                  <a:lnTo>
                    <a:pt x="5488" y="26467"/>
                  </a:lnTo>
                  <a:lnTo>
                    <a:pt x="5488" y="5008"/>
                  </a:lnTo>
                  <a:lnTo>
                    <a:pt x="4430" y="2636"/>
                  </a:lnTo>
                  <a:lnTo>
                    <a:pt x="2666" y="1055"/>
                  </a:lnTo>
                  <a:lnTo>
                    <a:pt x="432" y="0"/>
                  </a:lnTo>
                  <a:lnTo>
                    <a:pt x="0" y="1414"/>
                  </a:lnTo>
                  <a:lnTo>
                    <a:pt x="4867" y="39172"/>
                  </a:lnTo>
                  <a:lnTo>
                    <a:pt x="8188" y="82050"/>
                  </a:lnTo>
                  <a:lnTo>
                    <a:pt x="12991" y="117372"/>
                  </a:lnTo>
                  <a:lnTo>
                    <a:pt x="14414" y="155707"/>
                  </a:lnTo>
                  <a:lnTo>
                    <a:pt x="14835" y="192818"/>
                  </a:lnTo>
                  <a:lnTo>
                    <a:pt x="14960" y="237329"/>
                  </a:lnTo>
                  <a:lnTo>
                    <a:pt x="14997" y="278387"/>
                  </a:lnTo>
                  <a:lnTo>
                    <a:pt x="15013" y="312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419"/>
            <p:cNvSpPr/>
            <p:nvPr>
              <p:custDataLst>
                <p:tags r:id="rId173"/>
              </p:custDataLst>
            </p:nvPr>
          </p:nvSpPr>
          <p:spPr>
            <a:xfrm>
              <a:off x="2105905" y="5758720"/>
              <a:ext cx="103896" cy="384906"/>
            </a:xfrm>
            <a:custGeom>
              <a:avLst/>
              <a:gdLst/>
              <a:ahLst/>
              <a:cxnLst/>
              <a:rect l="0" t="0" r="0" b="0"/>
              <a:pathLst>
                <a:path w="103896" h="384906">
                  <a:moveTo>
                    <a:pt x="103895" y="61055"/>
                  </a:moveTo>
                  <a:lnTo>
                    <a:pt x="103895" y="61055"/>
                  </a:lnTo>
                  <a:lnTo>
                    <a:pt x="102837" y="20356"/>
                  </a:lnTo>
                  <a:lnTo>
                    <a:pt x="96291" y="8192"/>
                  </a:lnTo>
                  <a:lnTo>
                    <a:pt x="90637" y="1224"/>
                  </a:lnTo>
                  <a:lnTo>
                    <a:pt x="85532" y="0"/>
                  </a:lnTo>
                  <a:lnTo>
                    <a:pt x="71392" y="1464"/>
                  </a:lnTo>
                  <a:lnTo>
                    <a:pt x="57346" y="8465"/>
                  </a:lnTo>
                  <a:lnTo>
                    <a:pt x="46165" y="17574"/>
                  </a:lnTo>
                  <a:lnTo>
                    <a:pt x="23855" y="54903"/>
                  </a:lnTo>
                  <a:lnTo>
                    <a:pt x="9141" y="97626"/>
                  </a:lnTo>
                  <a:lnTo>
                    <a:pt x="2089" y="130099"/>
                  </a:lnTo>
                  <a:lnTo>
                    <a:pt x="0" y="169354"/>
                  </a:lnTo>
                  <a:lnTo>
                    <a:pt x="2203" y="208855"/>
                  </a:lnTo>
                  <a:lnTo>
                    <a:pt x="6736" y="246311"/>
                  </a:lnTo>
                  <a:lnTo>
                    <a:pt x="9913" y="274625"/>
                  </a:lnTo>
                  <a:lnTo>
                    <a:pt x="23555" y="321650"/>
                  </a:lnTo>
                  <a:lnTo>
                    <a:pt x="34871" y="367213"/>
                  </a:lnTo>
                  <a:lnTo>
                    <a:pt x="37220" y="38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420"/>
            <p:cNvSpPr/>
            <p:nvPr>
              <p:custDataLst>
                <p:tags r:id="rId174"/>
              </p:custDataLst>
            </p:nvPr>
          </p:nvSpPr>
          <p:spPr>
            <a:xfrm>
              <a:off x="2254697" y="5821492"/>
              <a:ext cx="193229" cy="310459"/>
            </a:xfrm>
            <a:custGeom>
              <a:avLst/>
              <a:gdLst/>
              <a:ahLst/>
              <a:cxnLst/>
              <a:rect l="0" t="0" r="0" b="0"/>
              <a:pathLst>
                <a:path w="193229" h="310459">
                  <a:moveTo>
                    <a:pt x="183703" y="17333"/>
                  </a:moveTo>
                  <a:lnTo>
                    <a:pt x="183703" y="17333"/>
                  </a:lnTo>
                  <a:lnTo>
                    <a:pt x="183703" y="12277"/>
                  </a:lnTo>
                  <a:lnTo>
                    <a:pt x="180881" y="6972"/>
                  </a:lnTo>
                  <a:lnTo>
                    <a:pt x="178647" y="4076"/>
                  </a:lnTo>
                  <a:lnTo>
                    <a:pt x="170520" y="858"/>
                  </a:lnTo>
                  <a:lnTo>
                    <a:pt x="165389" y="0"/>
                  </a:lnTo>
                  <a:lnTo>
                    <a:pt x="142999" y="3849"/>
                  </a:lnTo>
                  <a:lnTo>
                    <a:pt x="126369" y="11691"/>
                  </a:lnTo>
                  <a:lnTo>
                    <a:pt x="82457" y="44852"/>
                  </a:lnTo>
                  <a:lnTo>
                    <a:pt x="48701" y="78577"/>
                  </a:lnTo>
                  <a:lnTo>
                    <a:pt x="23690" y="122647"/>
                  </a:lnTo>
                  <a:lnTo>
                    <a:pt x="3398" y="162265"/>
                  </a:lnTo>
                  <a:lnTo>
                    <a:pt x="0" y="171105"/>
                  </a:lnTo>
                  <a:lnTo>
                    <a:pt x="273" y="208827"/>
                  </a:lnTo>
                  <a:lnTo>
                    <a:pt x="12114" y="248462"/>
                  </a:lnTo>
                  <a:lnTo>
                    <a:pt x="25950" y="268575"/>
                  </a:lnTo>
                  <a:lnTo>
                    <a:pt x="42682" y="283513"/>
                  </a:lnTo>
                  <a:lnTo>
                    <a:pt x="82116" y="301726"/>
                  </a:lnTo>
                  <a:lnTo>
                    <a:pt x="120245" y="310458"/>
                  </a:lnTo>
                  <a:lnTo>
                    <a:pt x="193228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421"/>
            <p:cNvSpPr/>
            <p:nvPr>
              <p:custDataLst>
                <p:tags r:id="rId175"/>
              </p:custDataLst>
            </p:nvPr>
          </p:nvSpPr>
          <p:spPr>
            <a:xfrm>
              <a:off x="2926823" y="5781675"/>
              <a:ext cx="254528" cy="38101"/>
            </a:xfrm>
            <a:custGeom>
              <a:avLst/>
              <a:gdLst/>
              <a:ahLst/>
              <a:cxnLst/>
              <a:rect l="0" t="0" r="0" b="0"/>
              <a:pathLst>
                <a:path w="254528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8250" y="33044"/>
                  </a:lnTo>
                  <a:lnTo>
                    <a:pt x="53282" y="21210"/>
                  </a:lnTo>
                  <a:lnTo>
                    <a:pt x="99184" y="12788"/>
                  </a:lnTo>
                  <a:lnTo>
                    <a:pt x="137960" y="10169"/>
                  </a:lnTo>
                  <a:lnTo>
                    <a:pt x="177655" y="9716"/>
                  </a:lnTo>
                  <a:lnTo>
                    <a:pt x="216228" y="6759"/>
                  </a:lnTo>
                  <a:lnTo>
                    <a:pt x="254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22"/>
            <p:cNvSpPr/>
            <p:nvPr>
              <p:custDataLst>
                <p:tags r:id="rId176"/>
              </p:custDataLst>
            </p:nvPr>
          </p:nvSpPr>
          <p:spPr>
            <a:xfrm>
              <a:off x="2012423" y="6000750"/>
              <a:ext cx="168803" cy="47626"/>
            </a:xfrm>
            <a:custGeom>
              <a:avLst/>
              <a:gdLst/>
              <a:ahLst/>
              <a:cxnLst/>
              <a:rect l="0" t="0" r="0" b="0"/>
              <a:pathLst>
                <a:path w="168803" h="47626">
                  <a:moveTo>
                    <a:pt x="16402" y="47625"/>
                  </a:moveTo>
                  <a:lnTo>
                    <a:pt x="16402" y="47625"/>
                  </a:lnTo>
                  <a:lnTo>
                    <a:pt x="6289" y="47625"/>
                  </a:lnTo>
                  <a:lnTo>
                    <a:pt x="3310" y="46567"/>
                  </a:lnTo>
                  <a:lnTo>
                    <a:pt x="1324" y="44803"/>
                  </a:lnTo>
                  <a:lnTo>
                    <a:pt x="0" y="42569"/>
                  </a:lnTo>
                  <a:lnTo>
                    <a:pt x="176" y="40021"/>
                  </a:lnTo>
                  <a:lnTo>
                    <a:pt x="3193" y="34368"/>
                  </a:lnTo>
                  <a:lnTo>
                    <a:pt x="20955" y="25235"/>
                  </a:lnTo>
                  <a:lnTo>
                    <a:pt x="49914" y="20272"/>
                  </a:lnTo>
                  <a:lnTo>
                    <a:pt x="94204" y="16469"/>
                  </a:lnTo>
                  <a:lnTo>
                    <a:pt x="131177" y="8761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610"/>
          <p:cNvGrpSpPr/>
          <p:nvPr/>
        </p:nvGrpSpPr>
        <p:grpSpPr>
          <a:xfrm>
            <a:off x="5278174" y="4366156"/>
            <a:ext cx="2151327" cy="656411"/>
            <a:chOff x="5278174" y="4366156"/>
            <a:chExt cx="2151327" cy="656411"/>
          </a:xfrm>
        </p:grpSpPr>
        <p:sp>
          <p:nvSpPr>
            <p:cNvPr id="265" name="SMARTInkShape-3423"/>
            <p:cNvSpPr/>
            <p:nvPr>
              <p:custDataLst>
                <p:tags r:id="rId150"/>
              </p:custDataLst>
            </p:nvPr>
          </p:nvSpPr>
          <p:spPr>
            <a:xfrm>
              <a:off x="7410450" y="45339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424"/>
            <p:cNvSpPr/>
            <p:nvPr>
              <p:custDataLst>
                <p:tags r:id="rId151"/>
              </p:custDataLst>
            </p:nvPr>
          </p:nvSpPr>
          <p:spPr>
            <a:xfrm>
              <a:off x="7277100" y="4366156"/>
              <a:ext cx="133351" cy="215370"/>
            </a:xfrm>
            <a:custGeom>
              <a:avLst/>
              <a:gdLst/>
              <a:ahLst/>
              <a:cxnLst/>
              <a:rect l="0" t="0" r="0" b="0"/>
              <a:pathLst>
                <a:path w="133351" h="215370">
                  <a:moveTo>
                    <a:pt x="133350" y="24869"/>
                  </a:moveTo>
                  <a:lnTo>
                    <a:pt x="133350" y="24869"/>
                  </a:lnTo>
                  <a:lnTo>
                    <a:pt x="133350" y="266"/>
                  </a:lnTo>
                  <a:lnTo>
                    <a:pt x="131233" y="0"/>
                  </a:lnTo>
                  <a:lnTo>
                    <a:pt x="123237" y="2527"/>
                  </a:lnTo>
                  <a:lnTo>
                    <a:pt x="106835" y="20013"/>
                  </a:lnTo>
                  <a:lnTo>
                    <a:pt x="82329" y="60912"/>
                  </a:lnTo>
                  <a:lnTo>
                    <a:pt x="55827" y="105266"/>
                  </a:lnTo>
                  <a:lnTo>
                    <a:pt x="22158" y="147314"/>
                  </a:lnTo>
                  <a:lnTo>
                    <a:pt x="5004" y="180563"/>
                  </a:lnTo>
                  <a:lnTo>
                    <a:pt x="0" y="21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425"/>
            <p:cNvSpPr/>
            <p:nvPr>
              <p:custDataLst>
                <p:tags r:id="rId152"/>
              </p:custDataLst>
            </p:nvPr>
          </p:nvSpPr>
          <p:spPr>
            <a:xfrm>
              <a:off x="7278817" y="4400550"/>
              <a:ext cx="103059" cy="142876"/>
            </a:xfrm>
            <a:custGeom>
              <a:avLst/>
              <a:gdLst/>
              <a:ahLst/>
              <a:cxnLst/>
              <a:rect l="0" t="0" r="0" b="0"/>
              <a:pathLst>
                <a:path w="103059" h="142876">
                  <a:moveTo>
                    <a:pt x="17333" y="0"/>
                  </a:moveTo>
                  <a:lnTo>
                    <a:pt x="17333" y="0"/>
                  </a:lnTo>
                  <a:lnTo>
                    <a:pt x="12277" y="0"/>
                  </a:lnTo>
                  <a:lnTo>
                    <a:pt x="6972" y="2822"/>
                  </a:lnTo>
                  <a:lnTo>
                    <a:pt x="0" y="8201"/>
                  </a:lnTo>
                  <a:lnTo>
                    <a:pt x="8905" y="24302"/>
                  </a:lnTo>
                  <a:lnTo>
                    <a:pt x="43845" y="69785"/>
                  </a:lnTo>
                  <a:lnTo>
                    <a:pt x="65053" y="89939"/>
                  </a:lnTo>
                  <a:lnTo>
                    <a:pt x="82772" y="116190"/>
                  </a:lnTo>
                  <a:lnTo>
                    <a:pt x="86359" y="118736"/>
                  </a:lnTo>
                  <a:lnTo>
                    <a:pt x="90345" y="124385"/>
                  </a:lnTo>
                  <a:lnTo>
                    <a:pt x="93174" y="130424"/>
                  </a:lnTo>
                  <a:lnTo>
                    <a:pt x="10305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426"/>
            <p:cNvSpPr/>
            <p:nvPr>
              <p:custDataLst>
                <p:tags r:id="rId153"/>
              </p:custDataLst>
            </p:nvPr>
          </p:nvSpPr>
          <p:spPr>
            <a:xfrm>
              <a:off x="7036019" y="4381892"/>
              <a:ext cx="183932" cy="178696"/>
            </a:xfrm>
            <a:custGeom>
              <a:avLst/>
              <a:gdLst/>
              <a:ahLst/>
              <a:cxnLst/>
              <a:rect l="0" t="0" r="0" b="0"/>
              <a:pathLst>
                <a:path w="183932" h="178696">
                  <a:moveTo>
                    <a:pt x="145831" y="9133"/>
                  </a:moveTo>
                  <a:lnTo>
                    <a:pt x="145831" y="9133"/>
                  </a:lnTo>
                  <a:lnTo>
                    <a:pt x="145831" y="932"/>
                  </a:lnTo>
                  <a:lnTo>
                    <a:pt x="135718" y="0"/>
                  </a:lnTo>
                  <a:lnTo>
                    <a:pt x="119316" y="4781"/>
                  </a:lnTo>
                  <a:lnTo>
                    <a:pt x="80661" y="22424"/>
                  </a:lnTo>
                  <a:lnTo>
                    <a:pt x="44175" y="40019"/>
                  </a:lnTo>
                  <a:lnTo>
                    <a:pt x="10046" y="69036"/>
                  </a:lnTo>
                  <a:lnTo>
                    <a:pt x="0" y="83915"/>
                  </a:lnTo>
                  <a:lnTo>
                    <a:pt x="985" y="88621"/>
                  </a:lnTo>
                  <a:lnTo>
                    <a:pt x="4817" y="92817"/>
                  </a:lnTo>
                  <a:lnTo>
                    <a:pt x="28724" y="107155"/>
                  </a:lnTo>
                  <a:lnTo>
                    <a:pt x="71545" y="118372"/>
                  </a:lnTo>
                  <a:lnTo>
                    <a:pt x="83603" y="121933"/>
                  </a:lnTo>
                  <a:lnTo>
                    <a:pt x="83180" y="124550"/>
                  </a:lnTo>
                  <a:lnTo>
                    <a:pt x="77064" y="133102"/>
                  </a:lnTo>
                  <a:lnTo>
                    <a:pt x="61721" y="144760"/>
                  </a:lnTo>
                  <a:lnTo>
                    <a:pt x="16843" y="164629"/>
                  </a:lnTo>
                  <a:lnTo>
                    <a:pt x="13272" y="167831"/>
                  </a:lnTo>
                  <a:lnTo>
                    <a:pt x="11950" y="171023"/>
                  </a:lnTo>
                  <a:lnTo>
                    <a:pt x="12127" y="174210"/>
                  </a:lnTo>
                  <a:lnTo>
                    <a:pt x="14362" y="176334"/>
                  </a:lnTo>
                  <a:lnTo>
                    <a:pt x="22489" y="178695"/>
                  </a:lnTo>
                  <a:lnTo>
                    <a:pt x="64246" y="169973"/>
                  </a:lnTo>
                  <a:lnTo>
                    <a:pt x="102255" y="161212"/>
                  </a:lnTo>
                  <a:lnTo>
                    <a:pt x="147337" y="153826"/>
                  </a:lnTo>
                  <a:lnTo>
                    <a:pt x="183931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427"/>
            <p:cNvSpPr/>
            <p:nvPr>
              <p:custDataLst>
                <p:tags r:id="rId154"/>
              </p:custDataLst>
            </p:nvPr>
          </p:nvSpPr>
          <p:spPr>
            <a:xfrm>
              <a:off x="6886575" y="44862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27627" y="21853"/>
                  </a:lnTo>
                  <a:lnTo>
                    <a:pt x="50166" y="13648"/>
                  </a:lnTo>
                  <a:lnTo>
                    <a:pt x="95585" y="501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428"/>
            <p:cNvSpPr/>
            <p:nvPr>
              <p:custDataLst>
                <p:tags r:id="rId155"/>
              </p:custDataLst>
            </p:nvPr>
          </p:nvSpPr>
          <p:spPr>
            <a:xfrm>
              <a:off x="6753399" y="4461225"/>
              <a:ext cx="76027" cy="114397"/>
            </a:xfrm>
            <a:custGeom>
              <a:avLst/>
              <a:gdLst/>
              <a:ahLst/>
              <a:cxnLst/>
              <a:rect l="0" t="0" r="0" b="0"/>
              <a:pathLst>
                <a:path w="76027" h="114397">
                  <a:moveTo>
                    <a:pt x="9351" y="44100"/>
                  </a:moveTo>
                  <a:lnTo>
                    <a:pt x="9351" y="44100"/>
                  </a:lnTo>
                  <a:lnTo>
                    <a:pt x="9351" y="35899"/>
                  </a:lnTo>
                  <a:lnTo>
                    <a:pt x="6529" y="76044"/>
                  </a:lnTo>
                  <a:lnTo>
                    <a:pt x="87" y="114396"/>
                  </a:lnTo>
                  <a:lnTo>
                    <a:pt x="0" y="114248"/>
                  </a:lnTo>
                  <a:lnTo>
                    <a:pt x="907" y="88419"/>
                  </a:lnTo>
                  <a:lnTo>
                    <a:pt x="13086" y="43665"/>
                  </a:lnTo>
                  <a:lnTo>
                    <a:pt x="22217" y="25509"/>
                  </a:lnTo>
                  <a:lnTo>
                    <a:pt x="41330" y="4405"/>
                  </a:lnTo>
                  <a:lnTo>
                    <a:pt x="49317" y="0"/>
                  </a:lnTo>
                  <a:lnTo>
                    <a:pt x="52928" y="941"/>
                  </a:lnTo>
                  <a:lnTo>
                    <a:pt x="59763" y="7632"/>
                  </a:lnTo>
                  <a:lnTo>
                    <a:pt x="69561" y="28356"/>
                  </a:lnTo>
                  <a:lnTo>
                    <a:pt x="74749" y="57257"/>
                  </a:lnTo>
                  <a:lnTo>
                    <a:pt x="76026" y="10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429"/>
            <p:cNvSpPr/>
            <p:nvPr>
              <p:custDataLst>
                <p:tags r:id="rId156"/>
              </p:custDataLst>
            </p:nvPr>
          </p:nvSpPr>
          <p:spPr>
            <a:xfrm>
              <a:off x="6686550" y="4648200"/>
              <a:ext cx="64521" cy="171451"/>
            </a:xfrm>
            <a:custGeom>
              <a:avLst/>
              <a:gdLst/>
              <a:ahLst/>
              <a:cxnLst/>
              <a:rect l="0" t="0" r="0" b="0"/>
              <a:pathLst>
                <a:path w="64521" h="171451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26515" y="5056"/>
                  </a:lnTo>
                  <a:lnTo>
                    <a:pt x="44781" y="18314"/>
                  </a:lnTo>
                  <a:lnTo>
                    <a:pt x="51653" y="29659"/>
                  </a:lnTo>
                  <a:lnTo>
                    <a:pt x="62972" y="69131"/>
                  </a:lnTo>
                  <a:lnTo>
                    <a:pt x="64520" y="101152"/>
                  </a:lnTo>
                  <a:lnTo>
                    <a:pt x="61131" y="117629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430"/>
            <p:cNvSpPr/>
            <p:nvPr>
              <p:custDataLst>
                <p:tags r:id="rId157"/>
              </p:custDataLst>
            </p:nvPr>
          </p:nvSpPr>
          <p:spPr>
            <a:xfrm>
              <a:off x="6534303" y="4699671"/>
              <a:ext cx="92593" cy="255009"/>
            </a:xfrm>
            <a:custGeom>
              <a:avLst/>
              <a:gdLst/>
              <a:ahLst/>
              <a:cxnLst/>
              <a:rect l="0" t="0" r="0" b="0"/>
              <a:pathLst>
                <a:path w="92593" h="255009">
                  <a:moveTo>
                    <a:pt x="37947" y="53304"/>
                  </a:moveTo>
                  <a:lnTo>
                    <a:pt x="37947" y="53304"/>
                  </a:lnTo>
                  <a:lnTo>
                    <a:pt x="36889" y="78214"/>
                  </a:lnTo>
                  <a:lnTo>
                    <a:pt x="29305" y="117984"/>
                  </a:lnTo>
                  <a:lnTo>
                    <a:pt x="28596" y="160194"/>
                  </a:lnTo>
                  <a:lnTo>
                    <a:pt x="27386" y="201160"/>
                  </a:lnTo>
                  <a:lnTo>
                    <a:pt x="18723" y="245104"/>
                  </a:lnTo>
                  <a:lnTo>
                    <a:pt x="14234" y="254260"/>
                  </a:lnTo>
                  <a:lnTo>
                    <a:pt x="11555" y="255008"/>
                  </a:lnTo>
                  <a:lnTo>
                    <a:pt x="8711" y="253389"/>
                  </a:lnTo>
                  <a:lnTo>
                    <a:pt x="5756" y="250194"/>
                  </a:lnTo>
                  <a:lnTo>
                    <a:pt x="1598" y="225471"/>
                  </a:lnTo>
                  <a:lnTo>
                    <a:pt x="365" y="181222"/>
                  </a:lnTo>
                  <a:lnTo>
                    <a:pt x="0" y="143064"/>
                  </a:lnTo>
                  <a:lnTo>
                    <a:pt x="4949" y="101537"/>
                  </a:lnTo>
                  <a:lnTo>
                    <a:pt x="13118" y="55718"/>
                  </a:lnTo>
                  <a:lnTo>
                    <a:pt x="31647" y="9136"/>
                  </a:lnTo>
                  <a:lnTo>
                    <a:pt x="36922" y="4809"/>
                  </a:lnTo>
                  <a:lnTo>
                    <a:pt x="51249" y="0"/>
                  </a:lnTo>
                  <a:lnTo>
                    <a:pt x="58457" y="834"/>
                  </a:lnTo>
                  <a:lnTo>
                    <a:pt x="72110" y="7407"/>
                  </a:lnTo>
                  <a:lnTo>
                    <a:pt x="86640" y="23007"/>
                  </a:lnTo>
                  <a:lnTo>
                    <a:pt x="92592" y="51147"/>
                  </a:lnTo>
                  <a:lnTo>
                    <a:pt x="88339" y="68573"/>
                  </a:lnTo>
                  <a:lnTo>
                    <a:pt x="69003" y="97061"/>
                  </a:lnTo>
                  <a:lnTo>
                    <a:pt x="58452" y="108382"/>
                  </a:lnTo>
                  <a:lnTo>
                    <a:pt x="52676" y="111189"/>
                  </a:lnTo>
                  <a:lnTo>
                    <a:pt x="28422" y="11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431"/>
            <p:cNvSpPr/>
            <p:nvPr>
              <p:custDataLst>
                <p:tags r:id="rId158"/>
              </p:custDataLst>
            </p:nvPr>
          </p:nvSpPr>
          <p:spPr>
            <a:xfrm>
              <a:off x="6315075" y="478155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26166"/>
                  </a:lnTo>
                  <a:lnTo>
                    <a:pt x="22390" y="16103"/>
                  </a:lnTo>
                  <a:lnTo>
                    <a:pt x="31471" y="1244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32"/>
            <p:cNvSpPr/>
            <p:nvPr>
              <p:custDataLst>
                <p:tags r:id="rId159"/>
              </p:custDataLst>
            </p:nvPr>
          </p:nvSpPr>
          <p:spPr>
            <a:xfrm>
              <a:off x="6268869" y="4717523"/>
              <a:ext cx="25833" cy="140228"/>
            </a:xfrm>
            <a:custGeom>
              <a:avLst/>
              <a:gdLst/>
              <a:ahLst/>
              <a:cxnLst/>
              <a:rect l="0" t="0" r="0" b="0"/>
              <a:pathLst>
                <a:path w="25833" h="140228">
                  <a:moveTo>
                    <a:pt x="17631" y="16402"/>
                  </a:moveTo>
                  <a:lnTo>
                    <a:pt x="17631" y="16402"/>
                  </a:lnTo>
                  <a:lnTo>
                    <a:pt x="25832" y="0"/>
                  </a:lnTo>
                  <a:lnTo>
                    <a:pt x="25215" y="175"/>
                  </a:lnTo>
                  <a:lnTo>
                    <a:pt x="21707" y="3193"/>
                  </a:lnTo>
                  <a:lnTo>
                    <a:pt x="4731" y="46326"/>
                  </a:lnTo>
                  <a:lnTo>
                    <a:pt x="403" y="84065"/>
                  </a:lnTo>
                  <a:lnTo>
                    <a:pt x="0" y="120353"/>
                  </a:lnTo>
                  <a:lnTo>
                    <a:pt x="8106" y="14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433"/>
            <p:cNvSpPr/>
            <p:nvPr>
              <p:custDataLst>
                <p:tags r:id="rId160"/>
              </p:custDataLst>
            </p:nvPr>
          </p:nvSpPr>
          <p:spPr>
            <a:xfrm>
              <a:off x="6082067" y="4653381"/>
              <a:ext cx="109184" cy="228815"/>
            </a:xfrm>
            <a:custGeom>
              <a:avLst/>
              <a:gdLst/>
              <a:ahLst/>
              <a:cxnLst/>
              <a:rect l="0" t="0" r="0" b="0"/>
              <a:pathLst>
                <a:path w="109184" h="228815">
                  <a:moveTo>
                    <a:pt x="109183" y="23394"/>
                  </a:moveTo>
                  <a:lnTo>
                    <a:pt x="109183" y="23394"/>
                  </a:lnTo>
                  <a:lnTo>
                    <a:pt x="109183" y="10137"/>
                  </a:lnTo>
                  <a:lnTo>
                    <a:pt x="106361" y="4096"/>
                  </a:lnTo>
                  <a:lnTo>
                    <a:pt x="104127" y="1004"/>
                  </a:lnTo>
                  <a:lnTo>
                    <a:pt x="100521" y="0"/>
                  </a:lnTo>
                  <a:lnTo>
                    <a:pt x="90869" y="1707"/>
                  </a:lnTo>
                  <a:lnTo>
                    <a:pt x="73535" y="8619"/>
                  </a:lnTo>
                  <a:lnTo>
                    <a:pt x="41151" y="34867"/>
                  </a:lnTo>
                  <a:lnTo>
                    <a:pt x="21505" y="69247"/>
                  </a:lnTo>
                  <a:lnTo>
                    <a:pt x="9873" y="115406"/>
                  </a:lnTo>
                  <a:lnTo>
                    <a:pt x="0" y="160534"/>
                  </a:lnTo>
                  <a:lnTo>
                    <a:pt x="3690" y="180679"/>
                  </a:lnTo>
                  <a:lnTo>
                    <a:pt x="12544" y="204759"/>
                  </a:lnTo>
                  <a:lnTo>
                    <a:pt x="22489" y="219006"/>
                  </a:lnTo>
                  <a:lnTo>
                    <a:pt x="33963" y="226749"/>
                  </a:lnTo>
                  <a:lnTo>
                    <a:pt x="39986" y="228814"/>
                  </a:lnTo>
                  <a:lnTo>
                    <a:pt x="80608" y="22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434"/>
            <p:cNvSpPr/>
            <p:nvPr>
              <p:custDataLst>
                <p:tags r:id="rId161"/>
              </p:custDataLst>
            </p:nvPr>
          </p:nvSpPr>
          <p:spPr>
            <a:xfrm>
              <a:off x="5857875" y="4419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435"/>
            <p:cNvSpPr/>
            <p:nvPr>
              <p:custDataLst>
                <p:tags r:id="rId162"/>
              </p:custDataLst>
            </p:nvPr>
          </p:nvSpPr>
          <p:spPr>
            <a:xfrm>
              <a:off x="5810250" y="4533900"/>
              <a:ext cx="9133" cy="47626"/>
            </a:xfrm>
            <a:custGeom>
              <a:avLst/>
              <a:gdLst/>
              <a:ahLst/>
              <a:cxnLst/>
              <a:rect l="0" t="0" r="0" b="0"/>
              <a:pathLst>
                <a:path w="9133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8937" y="28648"/>
                  </a:lnTo>
                  <a:lnTo>
                    <a:pt x="9132" y="3179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36"/>
            <p:cNvSpPr/>
            <p:nvPr>
              <p:custDataLst>
                <p:tags r:id="rId163"/>
              </p:custDataLst>
            </p:nvPr>
          </p:nvSpPr>
          <p:spPr>
            <a:xfrm>
              <a:off x="5667375" y="4392349"/>
              <a:ext cx="142876" cy="170127"/>
            </a:xfrm>
            <a:custGeom>
              <a:avLst/>
              <a:gdLst/>
              <a:ahLst/>
              <a:cxnLst/>
              <a:rect l="0" t="0" r="0" b="0"/>
              <a:pathLst>
                <a:path w="142876" h="170127">
                  <a:moveTo>
                    <a:pt x="142875" y="8201"/>
                  </a:moveTo>
                  <a:lnTo>
                    <a:pt x="142875" y="8201"/>
                  </a:lnTo>
                  <a:lnTo>
                    <a:pt x="137819" y="3144"/>
                  </a:lnTo>
                  <a:lnTo>
                    <a:pt x="132514" y="662"/>
                  </a:lnTo>
                  <a:lnTo>
                    <a:pt x="129618" y="0"/>
                  </a:lnTo>
                  <a:lnTo>
                    <a:pt x="126628" y="1675"/>
                  </a:lnTo>
                  <a:lnTo>
                    <a:pt x="93385" y="43491"/>
                  </a:lnTo>
                  <a:lnTo>
                    <a:pt x="66011" y="85285"/>
                  </a:lnTo>
                  <a:lnTo>
                    <a:pt x="30387" y="129669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37"/>
            <p:cNvSpPr/>
            <p:nvPr>
              <p:custDataLst>
                <p:tags r:id="rId164"/>
              </p:custDataLst>
            </p:nvPr>
          </p:nvSpPr>
          <p:spPr>
            <a:xfrm>
              <a:off x="5652362" y="4423637"/>
              <a:ext cx="110264" cy="129314"/>
            </a:xfrm>
            <a:custGeom>
              <a:avLst/>
              <a:gdLst/>
              <a:ahLst/>
              <a:cxnLst/>
              <a:rect l="0" t="0" r="0" b="0"/>
              <a:pathLst>
                <a:path w="110264" h="12931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9613" y="9613"/>
                  </a:lnTo>
                  <a:lnTo>
                    <a:pt x="54774" y="37490"/>
                  </a:lnTo>
                  <a:lnTo>
                    <a:pt x="91194" y="74414"/>
                  </a:lnTo>
                  <a:lnTo>
                    <a:pt x="107543" y="104915"/>
                  </a:lnTo>
                  <a:lnTo>
                    <a:pt x="110263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438"/>
            <p:cNvSpPr/>
            <p:nvPr>
              <p:custDataLst>
                <p:tags r:id="rId165"/>
              </p:custDataLst>
            </p:nvPr>
          </p:nvSpPr>
          <p:spPr>
            <a:xfrm>
              <a:off x="5431429" y="4381927"/>
              <a:ext cx="197847" cy="217655"/>
            </a:xfrm>
            <a:custGeom>
              <a:avLst/>
              <a:gdLst/>
              <a:ahLst/>
              <a:cxnLst/>
              <a:rect l="0" t="0" r="0" b="0"/>
              <a:pathLst>
                <a:path w="197847" h="217655">
                  <a:moveTo>
                    <a:pt x="131171" y="18623"/>
                  </a:moveTo>
                  <a:lnTo>
                    <a:pt x="131171" y="18623"/>
                  </a:lnTo>
                  <a:lnTo>
                    <a:pt x="145360" y="4434"/>
                  </a:lnTo>
                  <a:lnTo>
                    <a:pt x="150883" y="1734"/>
                  </a:lnTo>
                  <a:lnTo>
                    <a:pt x="157995" y="0"/>
                  </a:lnTo>
                  <a:lnTo>
                    <a:pt x="156146" y="2585"/>
                  </a:lnTo>
                  <a:lnTo>
                    <a:pt x="133675" y="23449"/>
                  </a:lnTo>
                  <a:lnTo>
                    <a:pt x="93879" y="47524"/>
                  </a:lnTo>
                  <a:lnTo>
                    <a:pt x="52098" y="72445"/>
                  </a:lnTo>
                  <a:lnTo>
                    <a:pt x="5174" y="107083"/>
                  </a:lnTo>
                  <a:lnTo>
                    <a:pt x="1089" y="116500"/>
                  </a:lnTo>
                  <a:lnTo>
                    <a:pt x="0" y="121974"/>
                  </a:lnTo>
                  <a:lnTo>
                    <a:pt x="1391" y="125624"/>
                  </a:lnTo>
                  <a:lnTo>
                    <a:pt x="4433" y="128057"/>
                  </a:lnTo>
                  <a:lnTo>
                    <a:pt x="14518" y="130760"/>
                  </a:lnTo>
                  <a:lnTo>
                    <a:pt x="60972" y="137695"/>
                  </a:lnTo>
                  <a:lnTo>
                    <a:pt x="81914" y="146096"/>
                  </a:lnTo>
                  <a:lnTo>
                    <a:pt x="85633" y="150172"/>
                  </a:lnTo>
                  <a:lnTo>
                    <a:pt x="89765" y="160345"/>
                  </a:lnTo>
                  <a:lnTo>
                    <a:pt x="88750" y="166021"/>
                  </a:lnTo>
                  <a:lnTo>
                    <a:pt x="81979" y="177973"/>
                  </a:lnTo>
                  <a:lnTo>
                    <a:pt x="43052" y="211099"/>
                  </a:lnTo>
                  <a:lnTo>
                    <a:pt x="34504" y="215293"/>
                  </a:lnTo>
                  <a:lnTo>
                    <a:pt x="34977" y="216411"/>
                  </a:lnTo>
                  <a:lnTo>
                    <a:pt x="43968" y="217654"/>
                  </a:lnTo>
                  <a:lnTo>
                    <a:pt x="87428" y="208156"/>
                  </a:lnTo>
                  <a:lnTo>
                    <a:pt x="122796" y="199311"/>
                  </a:lnTo>
                  <a:lnTo>
                    <a:pt x="197846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439"/>
            <p:cNvSpPr/>
            <p:nvPr>
              <p:custDataLst>
                <p:tags r:id="rId166"/>
              </p:custDataLst>
            </p:nvPr>
          </p:nvSpPr>
          <p:spPr>
            <a:xfrm>
              <a:off x="5278174" y="4675591"/>
              <a:ext cx="135610" cy="346976"/>
            </a:xfrm>
            <a:custGeom>
              <a:avLst/>
              <a:gdLst/>
              <a:ahLst/>
              <a:cxnLst/>
              <a:rect l="0" t="0" r="0" b="0"/>
              <a:pathLst>
                <a:path w="135610" h="346976">
                  <a:moveTo>
                    <a:pt x="8201" y="105959"/>
                  </a:moveTo>
                  <a:lnTo>
                    <a:pt x="8201" y="105959"/>
                  </a:lnTo>
                  <a:lnTo>
                    <a:pt x="0" y="97758"/>
                  </a:lnTo>
                  <a:lnTo>
                    <a:pt x="617" y="97317"/>
                  </a:lnTo>
                  <a:lnTo>
                    <a:pt x="4125" y="96826"/>
                  </a:lnTo>
                  <a:lnTo>
                    <a:pt x="5484" y="99871"/>
                  </a:lnTo>
                  <a:lnTo>
                    <a:pt x="12900" y="141298"/>
                  </a:lnTo>
                  <a:lnTo>
                    <a:pt x="17830" y="187101"/>
                  </a:lnTo>
                  <a:lnTo>
                    <a:pt x="25076" y="227193"/>
                  </a:lnTo>
                  <a:lnTo>
                    <a:pt x="26607" y="267117"/>
                  </a:lnTo>
                  <a:lnTo>
                    <a:pt x="27124" y="308420"/>
                  </a:lnTo>
                  <a:lnTo>
                    <a:pt x="19039" y="345034"/>
                  </a:lnTo>
                  <a:lnTo>
                    <a:pt x="17543" y="346834"/>
                  </a:lnTo>
                  <a:lnTo>
                    <a:pt x="15486" y="346975"/>
                  </a:lnTo>
                  <a:lnTo>
                    <a:pt x="13058" y="346011"/>
                  </a:lnTo>
                  <a:lnTo>
                    <a:pt x="9641" y="314316"/>
                  </a:lnTo>
                  <a:lnTo>
                    <a:pt x="8841" y="279348"/>
                  </a:lnTo>
                  <a:lnTo>
                    <a:pt x="9544" y="243346"/>
                  </a:lnTo>
                  <a:lnTo>
                    <a:pt x="14832" y="204169"/>
                  </a:lnTo>
                  <a:lnTo>
                    <a:pt x="16868" y="167279"/>
                  </a:lnTo>
                  <a:lnTo>
                    <a:pt x="20379" y="123011"/>
                  </a:lnTo>
                  <a:lnTo>
                    <a:pt x="30950" y="78871"/>
                  </a:lnTo>
                  <a:lnTo>
                    <a:pt x="41652" y="34671"/>
                  </a:lnTo>
                  <a:lnTo>
                    <a:pt x="51644" y="15008"/>
                  </a:lnTo>
                  <a:lnTo>
                    <a:pt x="63139" y="2742"/>
                  </a:lnTo>
                  <a:lnTo>
                    <a:pt x="70226" y="106"/>
                  </a:lnTo>
                  <a:lnTo>
                    <a:pt x="86568" y="0"/>
                  </a:lnTo>
                  <a:lnTo>
                    <a:pt x="108562" y="5890"/>
                  </a:lnTo>
                  <a:lnTo>
                    <a:pt x="119128" y="17034"/>
                  </a:lnTo>
                  <a:lnTo>
                    <a:pt x="134534" y="45001"/>
                  </a:lnTo>
                  <a:lnTo>
                    <a:pt x="135609" y="63698"/>
                  </a:lnTo>
                  <a:lnTo>
                    <a:pt x="131502" y="84002"/>
                  </a:lnTo>
                  <a:lnTo>
                    <a:pt x="122621" y="100081"/>
                  </a:lnTo>
                  <a:lnTo>
                    <a:pt x="100665" y="121033"/>
                  </a:lnTo>
                  <a:lnTo>
                    <a:pt x="85984" y="128534"/>
                  </a:lnTo>
                  <a:lnTo>
                    <a:pt x="54257" y="133348"/>
                  </a:lnTo>
                  <a:lnTo>
                    <a:pt x="8201" y="12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611"/>
          <p:cNvGrpSpPr/>
          <p:nvPr/>
        </p:nvGrpSpPr>
        <p:grpSpPr>
          <a:xfrm>
            <a:off x="4248150" y="4619857"/>
            <a:ext cx="723901" cy="246634"/>
            <a:chOff x="4248150" y="4619857"/>
            <a:chExt cx="723901" cy="246634"/>
          </a:xfrm>
        </p:grpSpPr>
        <p:sp>
          <p:nvSpPr>
            <p:cNvPr id="283" name="SMARTInkShape-3440"/>
            <p:cNvSpPr/>
            <p:nvPr>
              <p:custDataLst>
                <p:tags r:id="rId146"/>
              </p:custDataLst>
            </p:nvPr>
          </p:nvSpPr>
          <p:spPr>
            <a:xfrm>
              <a:off x="4953000" y="48482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441"/>
            <p:cNvSpPr/>
            <p:nvPr>
              <p:custDataLst>
                <p:tags r:id="rId147"/>
              </p:custDataLst>
            </p:nvPr>
          </p:nvSpPr>
          <p:spPr>
            <a:xfrm>
              <a:off x="4683501" y="4619857"/>
              <a:ext cx="174250" cy="237894"/>
            </a:xfrm>
            <a:custGeom>
              <a:avLst/>
              <a:gdLst/>
              <a:ahLst/>
              <a:cxnLst/>
              <a:rect l="0" t="0" r="0" b="0"/>
              <a:pathLst>
                <a:path w="174250" h="237894">
                  <a:moveTo>
                    <a:pt x="174249" y="18818"/>
                  </a:moveTo>
                  <a:lnTo>
                    <a:pt x="174249" y="18818"/>
                  </a:lnTo>
                  <a:lnTo>
                    <a:pt x="174249" y="8705"/>
                  </a:lnTo>
                  <a:lnTo>
                    <a:pt x="173191" y="5726"/>
                  </a:lnTo>
                  <a:lnTo>
                    <a:pt x="171427" y="3740"/>
                  </a:lnTo>
                  <a:lnTo>
                    <a:pt x="169192" y="2416"/>
                  </a:lnTo>
                  <a:lnTo>
                    <a:pt x="138601" y="0"/>
                  </a:lnTo>
                  <a:lnTo>
                    <a:pt x="99631" y="15022"/>
                  </a:lnTo>
                  <a:lnTo>
                    <a:pt x="60261" y="41195"/>
                  </a:lnTo>
                  <a:lnTo>
                    <a:pt x="39933" y="61784"/>
                  </a:lnTo>
                  <a:lnTo>
                    <a:pt x="10417" y="106709"/>
                  </a:lnTo>
                  <a:lnTo>
                    <a:pt x="0" y="138816"/>
                  </a:lnTo>
                  <a:lnTo>
                    <a:pt x="323" y="175140"/>
                  </a:lnTo>
                  <a:lnTo>
                    <a:pt x="7343" y="194481"/>
                  </a:lnTo>
                  <a:lnTo>
                    <a:pt x="18576" y="210132"/>
                  </a:lnTo>
                  <a:lnTo>
                    <a:pt x="34153" y="224144"/>
                  </a:lnTo>
                  <a:lnTo>
                    <a:pt x="57304" y="231782"/>
                  </a:lnTo>
                  <a:lnTo>
                    <a:pt x="155199" y="237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42"/>
            <p:cNvSpPr/>
            <p:nvPr>
              <p:custDataLst>
                <p:tags r:id="rId148"/>
              </p:custDataLst>
            </p:nvPr>
          </p:nvSpPr>
          <p:spPr>
            <a:xfrm>
              <a:off x="4286250" y="4838700"/>
              <a:ext cx="142876" cy="27791"/>
            </a:xfrm>
            <a:custGeom>
              <a:avLst/>
              <a:gdLst/>
              <a:ahLst/>
              <a:cxnLst/>
              <a:rect l="0" t="0" r="0" b="0"/>
              <a:pathLst>
                <a:path w="142876" h="27791">
                  <a:moveTo>
                    <a:pt x="0" y="9525"/>
                  </a:moveTo>
                  <a:lnTo>
                    <a:pt x="0" y="9525"/>
                  </a:lnTo>
                  <a:lnTo>
                    <a:pt x="0" y="25927"/>
                  </a:lnTo>
                  <a:lnTo>
                    <a:pt x="2117" y="26810"/>
                  </a:lnTo>
                  <a:lnTo>
                    <a:pt x="10113" y="27790"/>
                  </a:lnTo>
                  <a:lnTo>
                    <a:pt x="52981" y="20305"/>
                  </a:lnTo>
                  <a:lnTo>
                    <a:pt x="88900" y="116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43"/>
            <p:cNvSpPr/>
            <p:nvPr>
              <p:custDataLst>
                <p:tags r:id="rId149"/>
              </p:custDataLst>
            </p:nvPr>
          </p:nvSpPr>
          <p:spPr>
            <a:xfrm>
              <a:off x="4248150" y="4733925"/>
              <a:ext cx="152401" cy="24539"/>
            </a:xfrm>
            <a:custGeom>
              <a:avLst/>
              <a:gdLst/>
              <a:ahLst/>
              <a:cxnLst/>
              <a:rect l="0" t="0" r="0" b="0"/>
              <a:pathLst>
                <a:path w="1524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3175" y="24538"/>
                  </a:lnTo>
                  <a:lnTo>
                    <a:pt x="48740" y="18613"/>
                  </a:lnTo>
                  <a:lnTo>
                    <a:pt x="90340" y="109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612"/>
          <p:cNvGrpSpPr/>
          <p:nvPr/>
        </p:nvGrpSpPr>
        <p:grpSpPr>
          <a:xfrm>
            <a:off x="3287449" y="4515867"/>
            <a:ext cx="658432" cy="491504"/>
            <a:chOff x="3287449" y="4515867"/>
            <a:chExt cx="658432" cy="491504"/>
          </a:xfrm>
        </p:grpSpPr>
        <p:sp>
          <p:nvSpPr>
            <p:cNvPr id="288" name="SMARTInkShape-3444"/>
            <p:cNvSpPr/>
            <p:nvPr>
              <p:custDataLst>
                <p:tags r:id="rId141"/>
              </p:custDataLst>
            </p:nvPr>
          </p:nvSpPr>
          <p:spPr>
            <a:xfrm>
              <a:off x="3867150" y="4591050"/>
              <a:ext cx="78731" cy="247651"/>
            </a:xfrm>
            <a:custGeom>
              <a:avLst/>
              <a:gdLst/>
              <a:ahLst/>
              <a:cxnLst/>
              <a:rect l="0" t="0" r="0" b="0"/>
              <a:pathLst>
                <a:path w="78731" h="247651">
                  <a:moveTo>
                    <a:pt x="0" y="0"/>
                  </a:moveTo>
                  <a:lnTo>
                    <a:pt x="0" y="0"/>
                  </a:lnTo>
                  <a:lnTo>
                    <a:pt x="31572" y="0"/>
                  </a:lnTo>
                  <a:lnTo>
                    <a:pt x="46135" y="5645"/>
                  </a:lnTo>
                  <a:lnTo>
                    <a:pt x="52981" y="10113"/>
                  </a:lnTo>
                  <a:lnTo>
                    <a:pt x="63411" y="26367"/>
                  </a:lnTo>
                  <a:lnTo>
                    <a:pt x="78730" y="66239"/>
                  </a:lnTo>
                  <a:lnTo>
                    <a:pt x="78596" y="105234"/>
                  </a:lnTo>
                  <a:lnTo>
                    <a:pt x="74442" y="137787"/>
                  </a:lnTo>
                  <a:lnTo>
                    <a:pt x="66154" y="180527"/>
                  </a:lnTo>
                  <a:lnTo>
                    <a:pt x="48816" y="224043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45"/>
            <p:cNvSpPr/>
            <p:nvPr>
              <p:custDataLst>
                <p:tags r:id="rId142"/>
              </p:custDataLst>
            </p:nvPr>
          </p:nvSpPr>
          <p:spPr>
            <a:xfrm>
              <a:off x="3752865" y="4709668"/>
              <a:ext cx="79201" cy="297703"/>
            </a:xfrm>
            <a:custGeom>
              <a:avLst/>
              <a:gdLst/>
              <a:ahLst/>
              <a:cxnLst/>
              <a:rect l="0" t="0" r="0" b="0"/>
              <a:pathLst>
                <a:path w="79201" h="297703">
                  <a:moveTo>
                    <a:pt x="19035" y="129032"/>
                  </a:moveTo>
                  <a:lnTo>
                    <a:pt x="19035" y="129032"/>
                  </a:lnTo>
                  <a:lnTo>
                    <a:pt x="13978" y="134088"/>
                  </a:lnTo>
                  <a:lnTo>
                    <a:pt x="10834" y="152402"/>
                  </a:lnTo>
                  <a:lnTo>
                    <a:pt x="9685" y="198170"/>
                  </a:lnTo>
                  <a:lnTo>
                    <a:pt x="9533" y="239816"/>
                  </a:lnTo>
                  <a:lnTo>
                    <a:pt x="9511" y="286407"/>
                  </a:lnTo>
                  <a:lnTo>
                    <a:pt x="9510" y="297702"/>
                  </a:lnTo>
                  <a:lnTo>
                    <a:pt x="2964" y="278178"/>
                  </a:lnTo>
                  <a:lnTo>
                    <a:pt x="378" y="231327"/>
                  </a:lnTo>
                  <a:lnTo>
                    <a:pt x="160" y="199896"/>
                  </a:lnTo>
                  <a:lnTo>
                    <a:pt x="37" y="154967"/>
                  </a:lnTo>
                  <a:lnTo>
                    <a:pt x="0" y="113081"/>
                  </a:lnTo>
                  <a:lnTo>
                    <a:pt x="2812" y="71742"/>
                  </a:lnTo>
                  <a:lnTo>
                    <a:pt x="17291" y="25297"/>
                  </a:lnTo>
                  <a:lnTo>
                    <a:pt x="27432" y="10256"/>
                  </a:lnTo>
                  <a:lnTo>
                    <a:pt x="38995" y="2159"/>
                  </a:lnTo>
                  <a:lnTo>
                    <a:pt x="45041" y="0"/>
                  </a:lnTo>
                  <a:lnTo>
                    <a:pt x="51189" y="677"/>
                  </a:lnTo>
                  <a:lnTo>
                    <a:pt x="63665" y="7075"/>
                  </a:lnTo>
                  <a:lnTo>
                    <a:pt x="73443" y="22618"/>
                  </a:lnTo>
                  <a:lnTo>
                    <a:pt x="79200" y="42578"/>
                  </a:lnTo>
                  <a:lnTo>
                    <a:pt x="78230" y="62033"/>
                  </a:lnTo>
                  <a:lnTo>
                    <a:pt x="58554" y="107117"/>
                  </a:lnTo>
                  <a:lnTo>
                    <a:pt x="54906" y="114422"/>
                  </a:lnTo>
                  <a:lnTo>
                    <a:pt x="42386" y="125361"/>
                  </a:lnTo>
                  <a:lnTo>
                    <a:pt x="9510" y="138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46"/>
            <p:cNvSpPr/>
            <p:nvPr>
              <p:custDataLst>
                <p:tags r:id="rId143"/>
              </p:custDataLst>
            </p:nvPr>
          </p:nvSpPr>
          <p:spPr>
            <a:xfrm>
              <a:off x="3601236" y="4573716"/>
              <a:ext cx="113515" cy="312610"/>
            </a:xfrm>
            <a:custGeom>
              <a:avLst/>
              <a:gdLst/>
              <a:ahLst/>
              <a:cxnLst/>
              <a:rect l="0" t="0" r="0" b="0"/>
              <a:pathLst>
                <a:path w="113515" h="312610">
                  <a:moveTo>
                    <a:pt x="113514" y="17334"/>
                  </a:moveTo>
                  <a:lnTo>
                    <a:pt x="113514" y="17334"/>
                  </a:lnTo>
                  <a:lnTo>
                    <a:pt x="113514" y="12278"/>
                  </a:lnTo>
                  <a:lnTo>
                    <a:pt x="107870" y="6973"/>
                  </a:lnTo>
                  <a:lnTo>
                    <a:pt x="99364" y="2146"/>
                  </a:lnTo>
                  <a:lnTo>
                    <a:pt x="92055" y="0"/>
                  </a:lnTo>
                  <a:lnTo>
                    <a:pt x="82457" y="4691"/>
                  </a:lnTo>
                  <a:lnTo>
                    <a:pt x="59408" y="25390"/>
                  </a:lnTo>
                  <a:lnTo>
                    <a:pt x="28432" y="69403"/>
                  </a:lnTo>
                  <a:lnTo>
                    <a:pt x="21277" y="92029"/>
                  </a:lnTo>
                  <a:lnTo>
                    <a:pt x="11056" y="131632"/>
                  </a:lnTo>
                  <a:lnTo>
                    <a:pt x="3193" y="156093"/>
                  </a:lnTo>
                  <a:lnTo>
                    <a:pt x="0" y="201690"/>
                  </a:lnTo>
                  <a:lnTo>
                    <a:pt x="4426" y="247190"/>
                  </a:lnTo>
                  <a:lnTo>
                    <a:pt x="22037" y="289809"/>
                  </a:lnTo>
                  <a:lnTo>
                    <a:pt x="37314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47"/>
            <p:cNvSpPr/>
            <p:nvPr>
              <p:custDataLst>
                <p:tags r:id="rId144"/>
              </p:custDataLst>
            </p:nvPr>
          </p:nvSpPr>
          <p:spPr>
            <a:xfrm>
              <a:off x="3287449" y="4781550"/>
              <a:ext cx="122502" cy="57151"/>
            </a:xfrm>
            <a:custGeom>
              <a:avLst/>
              <a:gdLst/>
              <a:ahLst/>
              <a:cxnLst/>
              <a:rect l="0" t="0" r="0" b="0"/>
              <a:pathLst>
                <a:path w="122502" h="57151">
                  <a:moveTo>
                    <a:pt x="8201" y="57150"/>
                  </a:moveTo>
                  <a:lnTo>
                    <a:pt x="8201" y="57150"/>
                  </a:lnTo>
                  <a:lnTo>
                    <a:pt x="3144" y="52094"/>
                  </a:lnTo>
                  <a:lnTo>
                    <a:pt x="662" y="46789"/>
                  </a:lnTo>
                  <a:lnTo>
                    <a:pt x="0" y="43893"/>
                  </a:lnTo>
                  <a:lnTo>
                    <a:pt x="617" y="40903"/>
                  </a:lnTo>
                  <a:lnTo>
                    <a:pt x="4125" y="34760"/>
                  </a:lnTo>
                  <a:lnTo>
                    <a:pt x="17106" y="25352"/>
                  </a:lnTo>
                  <a:lnTo>
                    <a:pt x="39414" y="15860"/>
                  </a:lnTo>
                  <a:lnTo>
                    <a:pt x="76246" y="11402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48"/>
            <p:cNvSpPr/>
            <p:nvPr>
              <p:custDataLst>
                <p:tags r:id="rId145"/>
              </p:custDataLst>
            </p:nvPr>
          </p:nvSpPr>
          <p:spPr>
            <a:xfrm>
              <a:off x="3362325" y="4515867"/>
              <a:ext cx="85726" cy="408559"/>
            </a:xfrm>
            <a:custGeom>
              <a:avLst/>
              <a:gdLst/>
              <a:ahLst/>
              <a:cxnLst/>
              <a:rect l="0" t="0" r="0" b="0"/>
              <a:pathLst>
                <a:path w="85726" h="408559">
                  <a:moveTo>
                    <a:pt x="85725" y="37083"/>
                  </a:moveTo>
                  <a:lnTo>
                    <a:pt x="85725" y="37083"/>
                  </a:lnTo>
                  <a:lnTo>
                    <a:pt x="68392" y="2417"/>
                  </a:lnTo>
                  <a:lnTo>
                    <a:pt x="66761" y="1271"/>
                  </a:lnTo>
                  <a:lnTo>
                    <a:pt x="62127" y="0"/>
                  </a:lnTo>
                  <a:lnTo>
                    <a:pt x="48512" y="4341"/>
                  </a:lnTo>
                  <a:lnTo>
                    <a:pt x="39905" y="15123"/>
                  </a:lnTo>
                  <a:lnTo>
                    <a:pt x="23521" y="55946"/>
                  </a:lnTo>
                  <a:lnTo>
                    <a:pt x="19639" y="100728"/>
                  </a:lnTo>
                  <a:lnTo>
                    <a:pt x="14168" y="146605"/>
                  </a:lnTo>
                  <a:lnTo>
                    <a:pt x="11588" y="182068"/>
                  </a:lnTo>
                  <a:lnTo>
                    <a:pt x="10136" y="229265"/>
                  </a:lnTo>
                  <a:lnTo>
                    <a:pt x="9706" y="271826"/>
                  </a:lnTo>
                  <a:lnTo>
                    <a:pt x="6757" y="319009"/>
                  </a:lnTo>
                  <a:lnTo>
                    <a:pt x="1334" y="362765"/>
                  </a:lnTo>
                  <a:lnTo>
                    <a:pt x="0" y="40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613"/>
          <p:cNvGrpSpPr/>
          <p:nvPr/>
        </p:nvGrpSpPr>
        <p:grpSpPr>
          <a:xfrm>
            <a:off x="1220916" y="4762500"/>
            <a:ext cx="426910" cy="147909"/>
            <a:chOff x="1220916" y="4762500"/>
            <a:chExt cx="426910" cy="147909"/>
          </a:xfrm>
        </p:grpSpPr>
        <p:sp>
          <p:nvSpPr>
            <p:cNvPr id="294" name="SMARTInkShape-3449"/>
            <p:cNvSpPr/>
            <p:nvPr>
              <p:custDataLst>
                <p:tags r:id="rId138"/>
              </p:custDataLst>
            </p:nvPr>
          </p:nvSpPr>
          <p:spPr>
            <a:xfrm>
              <a:off x="1495933" y="4762500"/>
              <a:ext cx="151893" cy="95103"/>
            </a:xfrm>
            <a:custGeom>
              <a:avLst/>
              <a:gdLst/>
              <a:ahLst/>
              <a:cxnLst/>
              <a:rect l="0" t="0" r="0" b="0"/>
              <a:pathLst>
                <a:path w="151893" h="95103">
                  <a:moveTo>
                    <a:pt x="18542" y="19050"/>
                  </a:moveTo>
                  <a:lnTo>
                    <a:pt x="18542" y="19050"/>
                  </a:lnTo>
                  <a:lnTo>
                    <a:pt x="18542" y="5793"/>
                  </a:lnTo>
                  <a:lnTo>
                    <a:pt x="17484" y="3862"/>
                  </a:lnTo>
                  <a:lnTo>
                    <a:pt x="15720" y="2575"/>
                  </a:lnTo>
                  <a:lnTo>
                    <a:pt x="13486" y="1717"/>
                  </a:lnTo>
                  <a:lnTo>
                    <a:pt x="10938" y="3261"/>
                  </a:lnTo>
                  <a:lnTo>
                    <a:pt x="5285" y="10621"/>
                  </a:lnTo>
                  <a:lnTo>
                    <a:pt x="2067" y="20949"/>
                  </a:lnTo>
                  <a:lnTo>
                    <a:pt x="0" y="49881"/>
                  </a:lnTo>
                  <a:lnTo>
                    <a:pt x="1948" y="56537"/>
                  </a:lnTo>
                  <a:lnTo>
                    <a:pt x="20995" y="78458"/>
                  </a:lnTo>
                  <a:lnTo>
                    <a:pt x="30568" y="82495"/>
                  </a:lnTo>
                  <a:lnTo>
                    <a:pt x="48905" y="85087"/>
                  </a:lnTo>
                  <a:lnTo>
                    <a:pt x="51484" y="84241"/>
                  </a:lnTo>
                  <a:lnTo>
                    <a:pt x="53203" y="82619"/>
                  </a:lnTo>
                  <a:lnTo>
                    <a:pt x="55963" y="77468"/>
                  </a:lnTo>
                  <a:lnTo>
                    <a:pt x="56189" y="78103"/>
                  </a:lnTo>
                  <a:lnTo>
                    <a:pt x="56582" y="89569"/>
                  </a:lnTo>
                  <a:lnTo>
                    <a:pt x="57661" y="91463"/>
                  </a:lnTo>
                  <a:lnTo>
                    <a:pt x="59438" y="92725"/>
                  </a:lnTo>
                  <a:lnTo>
                    <a:pt x="64235" y="94128"/>
                  </a:lnTo>
                  <a:lnTo>
                    <a:pt x="79031" y="95102"/>
                  </a:lnTo>
                  <a:lnTo>
                    <a:pt x="93497" y="90150"/>
                  </a:lnTo>
                  <a:lnTo>
                    <a:pt x="135510" y="54317"/>
                  </a:lnTo>
                  <a:lnTo>
                    <a:pt x="145392" y="34438"/>
                  </a:lnTo>
                  <a:lnTo>
                    <a:pt x="151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450"/>
            <p:cNvSpPr/>
            <p:nvPr>
              <p:custDataLst>
                <p:tags r:id="rId139"/>
              </p:custDataLst>
            </p:nvPr>
          </p:nvSpPr>
          <p:spPr>
            <a:xfrm>
              <a:off x="1384157" y="4777575"/>
              <a:ext cx="65560" cy="118276"/>
            </a:xfrm>
            <a:custGeom>
              <a:avLst/>
              <a:gdLst/>
              <a:ahLst/>
              <a:cxnLst/>
              <a:rect l="0" t="0" r="0" b="0"/>
              <a:pathLst>
                <a:path w="65560" h="118276">
                  <a:moveTo>
                    <a:pt x="25543" y="61125"/>
                  </a:moveTo>
                  <a:lnTo>
                    <a:pt x="25543" y="61125"/>
                  </a:lnTo>
                  <a:lnTo>
                    <a:pt x="62399" y="24269"/>
                  </a:lnTo>
                  <a:lnTo>
                    <a:pt x="64930" y="19621"/>
                  </a:lnTo>
                  <a:lnTo>
                    <a:pt x="65559" y="15464"/>
                  </a:lnTo>
                  <a:lnTo>
                    <a:pt x="64921" y="11635"/>
                  </a:lnTo>
                  <a:lnTo>
                    <a:pt x="61388" y="4557"/>
                  </a:lnTo>
                  <a:lnTo>
                    <a:pt x="58965" y="1188"/>
                  </a:lnTo>
                  <a:lnTo>
                    <a:pt x="55233" y="0"/>
                  </a:lnTo>
                  <a:lnTo>
                    <a:pt x="45441" y="1503"/>
                  </a:lnTo>
                  <a:lnTo>
                    <a:pt x="28029" y="13355"/>
                  </a:lnTo>
                  <a:lnTo>
                    <a:pt x="21356" y="21550"/>
                  </a:lnTo>
                  <a:lnTo>
                    <a:pt x="1409" y="62668"/>
                  </a:lnTo>
                  <a:lnTo>
                    <a:pt x="0" y="79802"/>
                  </a:lnTo>
                  <a:lnTo>
                    <a:pt x="2902" y="94473"/>
                  </a:lnTo>
                  <a:lnTo>
                    <a:pt x="7274" y="100290"/>
                  </a:lnTo>
                  <a:lnTo>
                    <a:pt x="26480" y="112476"/>
                  </a:lnTo>
                  <a:lnTo>
                    <a:pt x="44593" y="11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451"/>
            <p:cNvSpPr/>
            <p:nvPr>
              <p:custDataLst>
                <p:tags r:id="rId140"/>
              </p:custDataLst>
            </p:nvPr>
          </p:nvSpPr>
          <p:spPr>
            <a:xfrm>
              <a:off x="1220916" y="4785085"/>
              <a:ext cx="112585" cy="125324"/>
            </a:xfrm>
            <a:custGeom>
              <a:avLst/>
              <a:gdLst/>
              <a:ahLst/>
              <a:cxnLst/>
              <a:rect l="0" t="0" r="0" b="0"/>
              <a:pathLst>
                <a:path w="112585" h="125324">
                  <a:moveTo>
                    <a:pt x="17334" y="34565"/>
                  </a:moveTo>
                  <a:lnTo>
                    <a:pt x="17334" y="34565"/>
                  </a:lnTo>
                  <a:lnTo>
                    <a:pt x="12277" y="34565"/>
                  </a:lnTo>
                  <a:lnTo>
                    <a:pt x="6973" y="37387"/>
                  </a:lnTo>
                  <a:lnTo>
                    <a:pt x="4077" y="39621"/>
                  </a:lnTo>
                  <a:lnTo>
                    <a:pt x="859" y="44926"/>
                  </a:lnTo>
                  <a:lnTo>
                    <a:pt x="0" y="47822"/>
                  </a:lnTo>
                  <a:lnTo>
                    <a:pt x="6636" y="87822"/>
                  </a:lnTo>
                  <a:lnTo>
                    <a:pt x="7740" y="125323"/>
                  </a:lnTo>
                  <a:lnTo>
                    <a:pt x="10627" y="82055"/>
                  </a:lnTo>
                  <a:lnTo>
                    <a:pt x="24055" y="36664"/>
                  </a:lnTo>
                  <a:lnTo>
                    <a:pt x="34377" y="20135"/>
                  </a:lnTo>
                  <a:lnTo>
                    <a:pt x="49313" y="4419"/>
                  </a:lnTo>
                  <a:lnTo>
                    <a:pt x="57299" y="0"/>
                  </a:lnTo>
                  <a:lnTo>
                    <a:pt x="67199" y="857"/>
                  </a:lnTo>
                  <a:lnTo>
                    <a:pt x="78655" y="5826"/>
                  </a:lnTo>
                  <a:lnTo>
                    <a:pt x="94887" y="19464"/>
                  </a:lnTo>
                  <a:lnTo>
                    <a:pt x="101696" y="32796"/>
                  </a:lnTo>
                  <a:lnTo>
                    <a:pt x="112584" y="7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614"/>
          <p:cNvGrpSpPr/>
          <p:nvPr/>
        </p:nvGrpSpPr>
        <p:grpSpPr>
          <a:xfrm>
            <a:off x="2033100" y="4657725"/>
            <a:ext cx="529126" cy="342673"/>
            <a:chOff x="2033100" y="4657725"/>
            <a:chExt cx="529126" cy="342673"/>
          </a:xfrm>
        </p:grpSpPr>
        <p:sp>
          <p:nvSpPr>
            <p:cNvPr id="298" name="SMARTInkShape-3452"/>
            <p:cNvSpPr/>
            <p:nvPr>
              <p:custDataLst>
                <p:tags r:id="rId132"/>
              </p:custDataLst>
            </p:nvPr>
          </p:nvSpPr>
          <p:spPr>
            <a:xfrm>
              <a:off x="2447925" y="4667250"/>
              <a:ext cx="114301" cy="144704"/>
            </a:xfrm>
            <a:custGeom>
              <a:avLst/>
              <a:gdLst/>
              <a:ahLst/>
              <a:cxnLst/>
              <a:rect l="0" t="0" r="0" b="0"/>
              <a:pathLst>
                <a:path w="114301" h="144704">
                  <a:moveTo>
                    <a:pt x="0" y="19050"/>
                  </a:moveTo>
                  <a:lnTo>
                    <a:pt x="0" y="19050"/>
                  </a:lnTo>
                  <a:lnTo>
                    <a:pt x="25535" y="19050"/>
                  </a:lnTo>
                  <a:lnTo>
                    <a:pt x="49767" y="40509"/>
                  </a:lnTo>
                  <a:lnTo>
                    <a:pt x="60019" y="60686"/>
                  </a:lnTo>
                  <a:lnTo>
                    <a:pt x="64703" y="86773"/>
                  </a:lnTo>
                  <a:lnTo>
                    <a:pt x="61034" y="109554"/>
                  </a:lnTo>
                  <a:lnTo>
                    <a:pt x="50313" y="135156"/>
                  </a:lnTo>
                  <a:lnTo>
                    <a:pt x="44234" y="144030"/>
                  </a:lnTo>
                  <a:lnTo>
                    <a:pt x="42189" y="144703"/>
                  </a:lnTo>
                  <a:lnTo>
                    <a:pt x="40826" y="143035"/>
                  </a:lnTo>
                  <a:lnTo>
                    <a:pt x="39918" y="139807"/>
                  </a:lnTo>
                  <a:lnTo>
                    <a:pt x="44552" y="127753"/>
                  </a:lnTo>
                  <a:lnTo>
                    <a:pt x="63095" y="86046"/>
                  </a:lnTo>
                  <a:lnTo>
                    <a:pt x="89060" y="392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453"/>
            <p:cNvSpPr/>
            <p:nvPr>
              <p:custDataLst>
                <p:tags r:id="rId133"/>
              </p:custDataLst>
            </p:nvPr>
          </p:nvSpPr>
          <p:spPr>
            <a:xfrm>
              <a:off x="2377123" y="4695825"/>
              <a:ext cx="51753" cy="117297"/>
            </a:xfrm>
            <a:custGeom>
              <a:avLst/>
              <a:gdLst/>
              <a:ahLst/>
              <a:cxnLst/>
              <a:rect l="0" t="0" r="0" b="0"/>
              <a:pathLst>
                <a:path w="51753" h="117297">
                  <a:moveTo>
                    <a:pt x="51752" y="0"/>
                  </a:moveTo>
                  <a:lnTo>
                    <a:pt x="51752" y="0"/>
                  </a:lnTo>
                  <a:lnTo>
                    <a:pt x="46696" y="5056"/>
                  </a:lnTo>
                  <a:lnTo>
                    <a:pt x="41391" y="7539"/>
                  </a:lnTo>
                  <a:lnTo>
                    <a:pt x="38494" y="8201"/>
                  </a:lnTo>
                  <a:lnTo>
                    <a:pt x="19249" y="19246"/>
                  </a:lnTo>
                  <a:lnTo>
                    <a:pt x="14208" y="24473"/>
                  </a:lnTo>
                  <a:lnTo>
                    <a:pt x="398" y="59328"/>
                  </a:lnTo>
                  <a:lnTo>
                    <a:pt x="0" y="74345"/>
                  </a:lnTo>
                  <a:lnTo>
                    <a:pt x="8368" y="101234"/>
                  </a:lnTo>
                  <a:lnTo>
                    <a:pt x="16948" y="111315"/>
                  </a:lnTo>
                  <a:lnTo>
                    <a:pt x="22200" y="115485"/>
                  </a:lnTo>
                  <a:lnTo>
                    <a:pt x="26758" y="117207"/>
                  </a:lnTo>
                  <a:lnTo>
                    <a:pt x="30856" y="117296"/>
                  </a:lnTo>
                  <a:lnTo>
                    <a:pt x="34647" y="116298"/>
                  </a:lnTo>
                  <a:lnTo>
                    <a:pt x="41680" y="109544"/>
                  </a:lnTo>
                  <a:lnTo>
                    <a:pt x="47276" y="99487"/>
                  </a:lnTo>
                  <a:lnTo>
                    <a:pt x="49762" y="87961"/>
                  </a:lnTo>
                  <a:lnTo>
                    <a:pt x="46106" y="64515"/>
                  </a:lnTo>
                  <a:lnTo>
                    <a:pt x="327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454"/>
            <p:cNvSpPr/>
            <p:nvPr>
              <p:custDataLst>
                <p:tags r:id="rId134"/>
              </p:custDataLst>
            </p:nvPr>
          </p:nvSpPr>
          <p:spPr>
            <a:xfrm>
              <a:off x="2337924" y="4657725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14751" y="28575"/>
                  </a:moveTo>
                  <a:lnTo>
                    <a:pt x="14751" y="28575"/>
                  </a:lnTo>
                  <a:lnTo>
                    <a:pt x="9695" y="23519"/>
                  </a:lnTo>
                  <a:lnTo>
                    <a:pt x="7212" y="18214"/>
                  </a:lnTo>
                  <a:lnTo>
                    <a:pt x="6550" y="15318"/>
                  </a:lnTo>
                  <a:lnTo>
                    <a:pt x="0" y="4123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455"/>
            <p:cNvSpPr/>
            <p:nvPr>
              <p:custDataLst>
                <p:tags r:id="rId135"/>
              </p:custDataLst>
            </p:nvPr>
          </p:nvSpPr>
          <p:spPr>
            <a:xfrm>
              <a:off x="2324100" y="47434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456"/>
            <p:cNvSpPr/>
            <p:nvPr>
              <p:custDataLst>
                <p:tags r:id="rId136"/>
              </p:custDataLst>
            </p:nvPr>
          </p:nvSpPr>
          <p:spPr>
            <a:xfrm>
              <a:off x="2200275" y="4706674"/>
              <a:ext cx="85726" cy="136929"/>
            </a:xfrm>
            <a:custGeom>
              <a:avLst/>
              <a:gdLst/>
              <a:ahLst/>
              <a:cxnLst/>
              <a:rect l="0" t="0" r="0" b="0"/>
              <a:pathLst>
                <a:path w="85726" h="136929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2173" y="12034"/>
                  </a:lnTo>
                  <a:lnTo>
                    <a:pt x="25749" y="49119"/>
                  </a:lnTo>
                  <a:lnTo>
                    <a:pt x="35347" y="89465"/>
                  </a:lnTo>
                  <a:lnTo>
                    <a:pt x="35818" y="105702"/>
                  </a:lnTo>
                  <a:lnTo>
                    <a:pt x="30133" y="129518"/>
                  </a:lnTo>
                  <a:lnTo>
                    <a:pt x="27497" y="133529"/>
                  </a:lnTo>
                  <a:lnTo>
                    <a:pt x="24681" y="136203"/>
                  </a:lnTo>
                  <a:lnTo>
                    <a:pt x="21746" y="136928"/>
                  </a:lnTo>
                  <a:lnTo>
                    <a:pt x="18731" y="136352"/>
                  </a:lnTo>
                  <a:lnTo>
                    <a:pt x="15662" y="134910"/>
                  </a:lnTo>
                  <a:lnTo>
                    <a:pt x="12253" y="122019"/>
                  </a:lnTo>
                  <a:lnTo>
                    <a:pt x="13155" y="90961"/>
                  </a:lnTo>
                  <a:lnTo>
                    <a:pt x="22942" y="52654"/>
                  </a:lnTo>
                  <a:lnTo>
                    <a:pt x="37019" y="31367"/>
                  </a:lnTo>
                  <a:lnTo>
                    <a:pt x="45733" y="23789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457"/>
            <p:cNvSpPr/>
            <p:nvPr>
              <p:custDataLst>
                <p:tags r:id="rId137"/>
              </p:custDataLst>
            </p:nvPr>
          </p:nvSpPr>
          <p:spPr>
            <a:xfrm>
              <a:off x="2033100" y="4700254"/>
              <a:ext cx="98460" cy="300144"/>
            </a:xfrm>
            <a:custGeom>
              <a:avLst/>
              <a:gdLst/>
              <a:ahLst/>
              <a:cxnLst/>
              <a:rect l="0" t="0" r="0" b="0"/>
              <a:pathLst>
                <a:path w="98460" h="300144">
                  <a:moveTo>
                    <a:pt x="24300" y="81296"/>
                  </a:moveTo>
                  <a:lnTo>
                    <a:pt x="24300" y="81296"/>
                  </a:lnTo>
                  <a:lnTo>
                    <a:pt x="24300" y="86352"/>
                  </a:lnTo>
                  <a:lnTo>
                    <a:pt x="16099" y="116944"/>
                  </a:lnTo>
                  <a:lnTo>
                    <a:pt x="14949" y="163144"/>
                  </a:lnTo>
                  <a:lnTo>
                    <a:pt x="14798" y="205865"/>
                  </a:lnTo>
                  <a:lnTo>
                    <a:pt x="14778" y="252844"/>
                  </a:lnTo>
                  <a:lnTo>
                    <a:pt x="14775" y="300143"/>
                  </a:lnTo>
                  <a:lnTo>
                    <a:pt x="14775" y="253694"/>
                  </a:lnTo>
                  <a:lnTo>
                    <a:pt x="14775" y="206372"/>
                  </a:lnTo>
                  <a:lnTo>
                    <a:pt x="14775" y="164446"/>
                  </a:lnTo>
                  <a:lnTo>
                    <a:pt x="14775" y="117332"/>
                  </a:lnTo>
                  <a:lnTo>
                    <a:pt x="17597" y="78066"/>
                  </a:lnTo>
                  <a:lnTo>
                    <a:pt x="27958" y="45061"/>
                  </a:lnTo>
                  <a:lnTo>
                    <a:pt x="50423" y="10520"/>
                  </a:lnTo>
                  <a:lnTo>
                    <a:pt x="62721" y="2214"/>
                  </a:lnTo>
                  <a:lnTo>
                    <a:pt x="68964" y="0"/>
                  </a:lnTo>
                  <a:lnTo>
                    <a:pt x="74184" y="640"/>
                  </a:lnTo>
                  <a:lnTo>
                    <a:pt x="78723" y="3184"/>
                  </a:lnTo>
                  <a:lnTo>
                    <a:pt x="82807" y="6997"/>
                  </a:lnTo>
                  <a:lnTo>
                    <a:pt x="93611" y="27531"/>
                  </a:lnTo>
                  <a:lnTo>
                    <a:pt x="98459" y="53724"/>
                  </a:lnTo>
                  <a:lnTo>
                    <a:pt x="94839" y="81592"/>
                  </a:lnTo>
                  <a:lnTo>
                    <a:pt x="76950" y="109959"/>
                  </a:lnTo>
                  <a:lnTo>
                    <a:pt x="44578" y="138268"/>
                  </a:lnTo>
                  <a:lnTo>
                    <a:pt x="34018" y="143658"/>
                  </a:lnTo>
                  <a:lnTo>
                    <a:pt x="12010" y="146692"/>
                  </a:lnTo>
                  <a:lnTo>
                    <a:pt x="6582" y="145002"/>
                  </a:lnTo>
                  <a:lnTo>
                    <a:pt x="2963" y="141758"/>
                  </a:lnTo>
                  <a:lnTo>
                    <a:pt x="550" y="137479"/>
                  </a:lnTo>
                  <a:lnTo>
                    <a:pt x="0" y="133568"/>
                  </a:lnTo>
                  <a:lnTo>
                    <a:pt x="5250" y="11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5" name="SMARTInkShape-3458"/>
          <p:cNvSpPr/>
          <p:nvPr>
            <p:custDataLst>
              <p:tags r:id="rId5"/>
            </p:custDataLst>
          </p:nvPr>
        </p:nvSpPr>
        <p:spPr>
          <a:xfrm>
            <a:off x="5096001" y="85725"/>
            <a:ext cx="152275" cy="1276351"/>
          </a:xfrm>
          <a:custGeom>
            <a:avLst/>
            <a:gdLst/>
            <a:ahLst/>
            <a:cxnLst/>
            <a:rect l="0" t="0" r="0" b="0"/>
            <a:pathLst>
              <a:path w="152275" h="1276351">
                <a:moveTo>
                  <a:pt x="18924" y="1276350"/>
                </a:moveTo>
                <a:lnTo>
                  <a:pt x="18924" y="1276350"/>
                </a:lnTo>
                <a:lnTo>
                  <a:pt x="17866" y="1248049"/>
                </a:lnTo>
                <a:lnTo>
                  <a:pt x="10723" y="1203191"/>
                </a:lnTo>
                <a:lnTo>
                  <a:pt x="4735" y="1162363"/>
                </a:lnTo>
                <a:lnTo>
                  <a:pt x="1315" y="1116752"/>
                </a:lnTo>
                <a:lnTo>
                  <a:pt x="301" y="1079837"/>
                </a:lnTo>
                <a:lnTo>
                  <a:pt x="0" y="1038678"/>
                </a:lnTo>
                <a:lnTo>
                  <a:pt x="4968" y="992968"/>
                </a:lnTo>
                <a:lnTo>
                  <a:pt x="8086" y="956024"/>
                </a:lnTo>
                <a:lnTo>
                  <a:pt x="15686" y="911921"/>
                </a:lnTo>
                <a:lnTo>
                  <a:pt x="19023" y="866393"/>
                </a:lnTo>
                <a:lnTo>
                  <a:pt x="26274" y="820956"/>
                </a:lnTo>
                <a:lnTo>
                  <a:pt x="33076" y="781407"/>
                </a:lnTo>
                <a:lnTo>
                  <a:pt x="43552" y="743020"/>
                </a:lnTo>
                <a:lnTo>
                  <a:pt x="46719" y="696397"/>
                </a:lnTo>
                <a:lnTo>
                  <a:pt x="50091" y="653662"/>
                </a:lnTo>
                <a:lnTo>
                  <a:pt x="57792" y="612425"/>
                </a:lnTo>
                <a:lnTo>
                  <a:pt x="63715" y="579105"/>
                </a:lnTo>
                <a:lnTo>
                  <a:pt x="69876" y="546658"/>
                </a:lnTo>
                <a:lnTo>
                  <a:pt x="73319" y="514598"/>
                </a:lnTo>
                <a:lnTo>
                  <a:pt x="78080" y="472443"/>
                </a:lnTo>
                <a:lnTo>
                  <a:pt x="86193" y="434200"/>
                </a:lnTo>
                <a:lnTo>
                  <a:pt x="92478" y="392177"/>
                </a:lnTo>
                <a:lnTo>
                  <a:pt x="99658" y="345108"/>
                </a:lnTo>
                <a:lnTo>
                  <a:pt x="110210" y="297632"/>
                </a:lnTo>
                <a:lnTo>
                  <a:pt x="116213" y="253133"/>
                </a:lnTo>
                <a:lnTo>
                  <a:pt x="121481" y="224580"/>
                </a:lnTo>
                <a:lnTo>
                  <a:pt x="123261" y="177006"/>
                </a:lnTo>
                <a:lnTo>
                  <a:pt x="126326" y="160514"/>
                </a:lnTo>
                <a:lnTo>
                  <a:pt x="138861" y="116897"/>
                </a:lnTo>
                <a:lnTo>
                  <a:pt x="142237" y="75079"/>
                </a:lnTo>
                <a:lnTo>
                  <a:pt x="145504" y="31250"/>
                </a:lnTo>
                <a:lnTo>
                  <a:pt x="15227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616"/>
          <p:cNvGrpSpPr/>
          <p:nvPr/>
        </p:nvGrpSpPr>
        <p:grpSpPr>
          <a:xfrm>
            <a:off x="4591050" y="-95188"/>
            <a:ext cx="2333626" cy="3552764"/>
            <a:chOff x="4591050" y="-95188"/>
            <a:chExt cx="2333626" cy="3552764"/>
          </a:xfrm>
        </p:grpSpPr>
        <p:sp>
          <p:nvSpPr>
            <p:cNvPr id="306" name="SMARTInkShape-3459"/>
            <p:cNvSpPr/>
            <p:nvPr>
              <p:custDataLst>
                <p:tags r:id="rId129"/>
              </p:custDataLst>
            </p:nvPr>
          </p:nvSpPr>
          <p:spPr>
            <a:xfrm>
              <a:off x="5000627" y="-95188"/>
              <a:ext cx="1924049" cy="3552764"/>
            </a:xfrm>
            <a:custGeom>
              <a:avLst/>
              <a:gdLst/>
              <a:ahLst/>
              <a:cxnLst/>
              <a:rect l="0" t="0" r="0" b="0"/>
              <a:pathLst>
                <a:path w="1924049" h="3552764">
                  <a:moveTo>
                    <a:pt x="247648" y="57088"/>
                  </a:moveTo>
                  <a:lnTo>
                    <a:pt x="247648" y="57088"/>
                  </a:lnTo>
                  <a:lnTo>
                    <a:pt x="246590" y="33237"/>
                  </a:lnTo>
                  <a:lnTo>
                    <a:pt x="238133" y="0"/>
                  </a:lnTo>
                  <a:lnTo>
                    <a:pt x="238124" y="42319"/>
                  </a:lnTo>
                  <a:lnTo>
                    <a:pt x="238123" y="87990"/>
                  </a:lnTo>
                  <a:lnTo>
                    <a:pt x="238123" y="124452"/>
                  </a:lnTo>
                  <a:lnTo>
                    <a:pt x="238123" y="169643"/>
                  </a:lnTo>
                  <a:lnTo>
                    <a:pt x="238123" y="216748"/>
                  </a:lnTo>
                  <a:lnTo>
                    <a:pt x="238123" y="263995"/>
                  </a:lnTo>
                  <a:lnTo>
                    <a:pt x="238123" y="300074"/>
                  </a:lnTo>
                  <a:lnTo>
                    <a:pt x="238123" y="347101"/>
                  </a:lnTo>
                  <a:lnTo>
                    <a:pt x="238123" y="392784"/>
                  </a:lnTo>
                  <a:lnTo>
                    <a:pt x="238123" y="429251"/>
                  </a:lnTo>
                  <a:lnTo>
                    <a:pt x="238123" y="472511"/>
                  </a:lnTo>
                  <a:lnTo>
                    <a:pt x="238123" y="519901"/>
                  </a:lnTo>
                  <a:lnTo>
                    <a:pt x="238123" y="557932"/>
                  </a:lnTo>
                  <a:lnTo>
                    <a:pt x="238123" y="604283"/>
                  </a:lnTo>
                  <a:lnTo>
                    <a:pt x="238123" y="647658"/>
                  </a:lnTo>
                  <a:lnTo>
                    <a:pt x="238123" y="683510"/>
                  </a:lnTo>
                  <a:lnTo>
                    <a:pt x="238123" y="730728"/>
                  </a:lnTo>
                  <a:lnTo>
                    <a:pt x="238123" y="775999"/>
                  </a:lnTo>
                  <a:lnTo>
                    <a:pt x="238123" y="813141"/>
                  </a:lnTo>
                  <a:lnTo>
                    <a:pt x="238123" y="850958"/>
                  </a:lnTo>
                  <a:lnTo>
                    <a:pt x="238123" y="888973"/>
                  </a:lnTo>
                  <a:lnTo>
                    <a:pt x="233067" y="927048"/>
                  </a:lnTo>
                  <a:lnTo>
                    <a:pt x="229922" y="965141"/>
                  </a:lnTo>
                  <a:lnTo>
                    <a:pt x="228990" y="1003239"/>
                  </a:lnTo>
                  <a:lnTo>
                    <a:pt x="228714" y="1041338"/>
                  </a:lnTo>
                  <a:lnTo>
                    <a:pt x="223575" y="1084495"/>
                  </a:lnTo>
                  <a:lnTo>
                    <a:pt x="215351" y="1120682"/>
                  </a:lnTo>
                  <a:lnTo>
                    <a:pt x="211268" y="1161626"/>
                  </a:lnTo>
                  <a:lnTo>
                    <a:pt x="203342" y="1208718"/>
                  </a:lnTo>
                  <a:lnTo>
                    <a:pt x="199947" y="1245214"/>
                  </a:lnTo>
                  <a:lnTo>
                    <a:pt x="193769" y="1282838"/>
                  </a:lnTo>
                  <a:lnTo>
                    <a:pt x="190409" y="1319739"/>
                  </a:lnTo>
                  <a:lnTo>
                    <a:pt x="180328" y="1366833"/>
                  </a:lnTo>
                  <a:lnTo>
                    <a:pt x="171257" y="1405422"/>
                  </a:lnTo>
                  <a:lnTo>
                    <a:pt x="158710" y="1451962"/>
                  </a:lnTo>
                  <a:lnTo>
                    <a:pt x="149212" y="1489324"/>
                  </a:lnTo>
                  <a:lnTo>
                    <a:pt x="144752" y="1527205"/>
                  </a:lnTo>
                  <a:lnTo>
                    <a:pt x="138373" y="1565240"/>
                  </a:lnTo>
                  <a:lnTo>
                    <a:pt x="126736" y="1609472"/>
                  </a:lnTo>
                  <a:lnTo>
                    <a:pt x="118454" y="1645472"/>
                  </a:lnTo>
                  <a:lnTo>
                    <a:pt x="114470" y="1682950"/>
                  </a:lnTo>
                  <a:lnTo>
                    <a:pt x="108117" y="1720866"/>
                  </a:lnTo>
                  <a:lnTo>
                    <a:pt x="104706" y="1758911"/>
                  </a:lnTo>
                  <a:lnTo>
                    <a:pt x="98521" y="1796995"/>
                  </a:lnTo>
                  <a:lnTo>
                    <a:pt x="95160" y="1834032"/>
                  </a:lnTo>
                  <a:lnTo>
                    <a:pt x="87901" y="1878349"/>
                  </a:lnTo>
                  <a:lnTo>
                    <a:pt x="86368" y="1915052"/>
                  </a:lnTo>
                  <a:lnTo>
                    <a:pt x="83092" y="1952737"/>
                  </a:lnTo>
                  <a:lnTo>
                    <a:pt x="78241" y="1990715"/>
                  </a:lnTo>
                  <a:lnTo>
                    <a:pt x="71545" y="2036417"/>
                  </a:lnTo>
                  <a:lnTo>
                    <a:pt x="66577" y="2083623"/>
                  </a:lnTo>
                  <a:lnTo>
                    <a:pt x="60413" y="2121100"/>
                  </a:lnTo>
                  <a:lnTo>
                    <a:pt x="57057" y="2159016"/>
                  </a:lnTo>
                  <a:lnTo>
                    <a:pt x="50889" y="2197061"/>
                  </a:lnTo>
                  <a:lnTo>
                    <a:pt x="48590" y="2235145"/>
                  </a:lnTo>
                  <a:lnTo>
                    <a:pt x="46851" y="2276415"/>
                  </a:lnTo>
                  <a:lnTo>
                    <a:pt x="42693" y="2313808"/>
                  </a:lnTo>
                  <a:lnTo>
                    <a:pt x="39460" y="2361341"/>
                  </a:lnTo>
                  <a:lnTo>
                    <a:pt x="38501" y="2402236"/>
                  </a:lnTo>
                  <a:lnTo>
                    <a:pt x="31632" y="2447435"/>
                  </a:lnTo>
                  <a:lnTo>
                    <a:pt x="29480" y="2483602"/>
                  </a:lnTo>
                  <a:lnTo>
                    <a:pt x="28841" y="2521129"/>
                  </a:lnTo>
                  <a:lnTo>
                    <a:pt x="27594" y="2558001"/>
                  </a:lnTo>
                  <a:lnTo>
                    <a:pt x="21049" y="2602263"/>
                  </a:lnTo>
                  <a:lnTo>
                    <a:pt x="16819" y="2638956"/>
                  </a:lnTo>
                  <a:lnTo>
                    <a:pt x="11684" y="2676639"/>
                  </a:lnTo>
                  <a:lnTo>
                    <a:pt x="7341" y="2723082"/>
                  </a:lnTo>
                  <a:lnTo>
                    <a:pt x="3262" y="2762799"/>
                  </a:lnTo>
                  <a:lnTo>
                    <a:pt x="1449" y="2805146"/>
                  </a:lnTo>
                  <a:lnTo>
                    <a:pt x="642" y="2840194"/>
                  </a:lnTo>
                  <a:lnTo>
                    <a:pt x="285" y="2871999"/>
                  </a:lnTo>
                  <a:lnTo>
                    <a:pt x="125" y="2907301"/>
                  </a:lnTo>
                  <a:lnTo>
                    <a:pt x="55" y="2944158"/>
                  </a:lnTo>
                  <a:lnTo>
                    <a:pt x="24" y="2978530"/>
                  </a:lnTo>
                  <a:lnTo>
                    <a:pt x="6" y="3018906"/>
                  </a:lnTo>
                  <a:lnTo>
                    <a:pt x="0" y="3066500"/>
                  </a:lnTo>
                  <a:lnTo>
                    <a:pt x="2821" y="3112635"/>
                  </a:lnTo>
                  <a:lnTo>
                    <a:pt x="9699" y="3155431"/>
                  </a:lnTo>
                  <a:lnTo>
                    <a:pt x="19710" y="3196995"/>
                  </a:lnTo>
                  <a:lnTo>
                    <a:pt x="28769" y="3237447"/>
                  </a:lnTo>
                  <a:lnTo>
                    <a:pt x="40978" y="3276245"/>
                  </a:lnTo>
                  <a:lnTo>
                    <a:pt x="59010" y="3317167"/>
                  </a:lnTo>
                  <a:lnTo>
                    <a:pt x="87972" y="3358725"/>
                  </a:lnTo>
                  <a:lnTo>
                    <a:pt x="133644" y="3401361"/>
                  </a:lnTo>
                  <a:lnTo>
                    <a:pt x="174122" y="3436143"/>
                  </a:lnTo>
                  <a:lnTo>
                    <a:pt x="218739" y="3460857"/>
                  </a:lnTo>
                  <a:lnTo>
                    <a:pt x="262130" y="3478730"/>
                  </a:lnTo>
                  <a:lnTo>
                    <a:pt x="306384" y="3491199"/>
                  </a:lnTo>
                  <a:lnTo>
                    <a:pt x="353677" y="3504893"/>
                  </a:lnTo>
                  <a:lnTo>
                    <a:pt x="390895" y="3511768"/>
                  </a:lnTo>
                  <a:lnTo>
                    <a:pt x="428733" y="3513805"/>
                  </a:lnTo>
                  <a:lnTo>
                    <a:pt x="466756" y="3517231"/>
                  </a:lnTo>
                  <a:lnTo>
                    <a:pt x="507655" y="3522127"/>
                  </a:lnTo>
                  <a:lnTo>
                    <a:pt x="550465" y="3523578"/>
                  </a:lnTo>
                  <a:lnTo>
                    <a:pt x="595605" y="3524007"/>
                  </a:lnTo>
                  <a:lnTo>
                    <a:pt x="629837" y="3524107"/>
                  </a:lnTo>
                  <a:lnTo>
                    <a:pt x="662690" y="3524152"/>
                  </a:lnTo>
                  <a:lnTo>
                    <a:pt x="697753" y="3524172"/>
                  </a:lnTo>
                  <a:lnTo>
                    <a:pt x="734503" y="3524181"/>
                  </a:lnTo>
                  <a:lnTo>
                    <a:pt x="772002" y="3524185"/>
                  </a:lnTo>
                  <a:lnTo>
                    <a:pt x="807014" y="3524186"/>
                  </a:lnTo>
                  <a:lnTo>
                    <a:pt x="841272" y="3524188"/>
                  </a:lnTo>
                  <a:lnTo>
                    <a:pt x="877664" y="3524188"/>
                  </a:lnTo>
                  <a:lnTo>
                    <a:pt x="917828" y="3524188"/>
                  </a:lnTo>
                  <a:lnTo>
                    <a:pt x="959314" y="3524188"/>
                  </a:lnTo>
                  <a:lnTo>
                    <a:pt x="998918" y="3524188"/>
                  </a:lnTo>
                  <a:lnTo>
                    <a:pt x="1037688" y="3524188"/>
                  </a:lnTo>
                  <a:lnTo>
                    <a:pt x="1077143" y="3525246"/>
                  </a:lnTo>
                  <a:lnTo>
                    <a:pt x="1119373" y="3529245"/>
                  </a:lnTo>
                  <a:lnTo>
                    <a:pt x="1160014" y="3531727"/>
                  </a:lnTo>
                  <a:lnTo>
                    <a:pt x="1200302" y="3532830"/>
                  </a:lnTo>
                  <a:lnTo>
                    <a:pt x="1242903" y="3533320"/>
                  </a:lnTo>
                  <a:lnTo>
                    <a:pt x="1283709" y="3533538"/>
                  </a:lnTo>
                  <a:lnTo>
                    <a:pt x="1324070" y="3534694"/>
                  </a:lnTo>
                  <a:lnTo>
                    <a:pt x="1366702" y="3538735"/>
                  </a:lnTo>
                  <a:lnTo>
                    <a:pt x="1410344" y="3541237"/>
                  </a:lnTo>
                  <a:lnTo>
                    <a:pt x="1453377" y="3542349"/>
                  </a:lnTo>
                  <a:lnTo>
                    <a:pt x="1493669" y="3542842"/>
                  </a:lnTo>
                  <a:lnTo>
                    <a:pt x="1532743" y="3543062"/>
                  </a:lnTo>
                  <a:lnTo>
                    <a:pt x="1572335" y="3543160"/>
                  </a:lnTo>
                  <a:lnTo>
                    <a:pt x="1614626" y="3543204"/>
                  </a:lnTo>
                  <a:lnTo>
                    <a:pt x="1655294" y="3543223"/>
                  </a:lnTo>
                  <a:lnTo>
                    <a:pt x="1693477" y="3543231"/>
                  </a:lnTo>
                  <a:lnTo>
                    <a:pt x="1728086" y="3543235"/>
                  </a:lnTo>
                  <a:lnTo>
                    <a:pt x="1763928" y="3543237"/>
                  </a:lnTo>
                  <a:lnTo>
                    <a:pt x="1801025" y="3544296"/>
                  </a:lnTo>
                  <a:lnTo>
                    <a:pt x="1838680" y="3548294"/>
                  </a:lnTo>
                  <a:lnTo>
                    <a:pt x="1873760" y="3550777"/>
                  </a:lnTo>
                  <a:lnTo>
                    <a:pt x="1924048" y="3552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60"/>
            <p:cNvSpPr/>
            <p:nvPr>
              <p:custDataLst>
                <p:tags r:id="rId130"/>
              </p:custDataLst>
            </p:nvPr>
          </p:nvSpPr>
          <p:spPr>
            <a:xfrm>
              <a:off x="4848225" y="1905000"/>
              <a:ext cx="228601" cy="1333501"/>
            </a:xfrm>
            <a:custGeom>
              <a:avLst/>
              <a:gdLst/>
              <a:ahLst/>
              <a:cxnLst/>
              <a:rect l="0" t="0" r="0" b="0"/>
              <a:pathLst>
                <a:path w="228601" h="1333501">
                  <a:moveTo>
                    <a:pt x="0" y="1333500"/>
                  </a:moveTo>
                  <a:lnTo>
                    <a:pt x="0" y="1333500"/>
                  </a:lnTo>
                  <a:lnTo>
                    <a:pt x="9701" y="1291306"/>
                  </a:lnTo>
                  <a:lnTo>
                    <a:pt x="22666" y="1247236"/>
                  </a:lnTo>
                  <a:lnTo>
                    <a:pt x="33113" y="1206980"/>
                  </a:lnTo>
                  <a:lnTo>
                    <a:pt x="44982" y="1164517"/>
                  </a:lnTo>
                  <a:lnTo>
                    <a:pt x="53823" y="1124079"/>
                  </a:lnTo>
                  <a:lnTo>
                    <a:pt x="56712" y="1079347"/>
                  </a:lnTo>
                  <a:lnTo>
                    <a:pt x="67453" y="1031920"/>
                  </a:lnTo>
                  <a:lnTo>
                    <a:pt x="72312" y="1014257"/>
                  </a:lnTo>
                  <a:lnTo>
                    <a:pt x="76107" y="975619"/>
                  </a:lnTo>
                  <a:lnTo>
                    <a:pt x="83512" y="929746"/>
                  </a:lnTo>
                  <a:lnTo>
                    <a:pt x="90344" y="889562"/>
                  </a:lnTo>
                  <a:lnTo>
                    <a:pt x="98853" y="853301"/>
                  </a:lnTo>
                  <a:lnTo>
                    <a:pt x="103020" y="810689"/>
                  </a:lnTo>
                  <a:lnTo>
                    <a:pt x="105487" y="769579"/>
                  </a:lnTo>
                  <a:lnTo>
                    <a:pt x="115068" y="725711"/>
                  </a:lnTo>
                  <a:lnTo>
                    <a:pt x="124053" y="690217"/>
                  </a:lnTo>
                  <a:lnTo>
                    <a:pt x="130595" y="646187"/>
                  </a:lnTo>
                  <a:lnTo>
                    <a:pt x="137863" y="599071"/>
                  </a:lnTo>
                  <a:lnTo>
                    <a:pt x="146446" y="556033"/>
                  </a:lnTo>
                  <a:lnTo>
                    <a:pt x="150636" y="513177"/>
                  </a:lnTo>
                  <a:lnTo>
                    <a:pt x="158597" y="466258"/>
                  </a:lnTo>
                  <a:lnTo>
                    <a:pt x="161998" y="423430"/>
                  </a:lnTo>
                  <a:lnTo>
                    <a:pt x="169237" y="379343"/>
                  </a:lnTo>
                  <a:lnTo>
                    <a:pt x="177026" y="343115"/>
                  </a:lnTo>
                  <a:lnTo>
                    <a:pt x="180863" y="302982"/>
                  </a:lnTo>
                  <a:lnTo>
                    <a:pt x="191105" y="257560"/>
                  </a:lnTo>
                  <a:lnTo>
                    <a:pt x="196061" y="225597"/>
                  </a:lnTo>
                  <a:lnTo>
                    <a:pt x="198263" y="193751"/>
                  </a:lnTo>
                  <a:lnTo>
                    <a:pt x="202064" y="161959"/>
                  </a:lnTo>
                  <a:lnTo>
                    <a:pt x="207332" y="122777"/>
                  </a:lnTo>
                  <a:lnTo>
                    <a:pt x="215804" y="77120"/>
                  </a:lnTo>
                  <a:lnTo>
                    <a:pt x="221250" y="3996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61"/>
            <p:cNvSpPr/>
            <p:nvPr>
              <p:custDataLst>
                <p:tags r:id="rId131"/>
              </p:custDataLst>
            </p:nvPr>
          </p:nvSpPr>
          <p:spPr>
            <a:xfrm>
              <a:off x="4591050" y="3343275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10113" y="66675"/>
                  </a:lnTo>
                  <a:lnTo>
                    <a:pt x="52981" y="45216"/>
                  </a:lnTo>
                  <a:lnTo>
                    <a:pt x="98778" y="2113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3462"/>
          <p:cNvSpPr/>
          <p:nvPr>
            <p:custDataLst>
              <p:tags r:id="rId6"/>
            </p:custDataLst>
          </p:nvPr>
        </p:nvSpPr>
        <p:spPr>
          <a:xfrm>
            <a:off x="3876675" y="3467100"/>
            <a:ext cx="476251" cy="19013"/>
          </a:xfrm>
          <a:custGeom>
            <a:avLst/>
            <a:gdLst/>
            <a:ahLst/>
            <a:cxnLst/>
            <a:rect l="0" t="0" r="0" b="0"/>
            <a:pathLst>
              <a:path w="476251" h="19013">
                <a:moveTo>
                  <a:pt x="0" y="0"/>
                </a:moveTo>
                <a:lnTo>
                  <a:pt x="0" y="0"/>
                </a:lnTo>
                <a:lnTo>
                  <a:pt x="42451" y="6546"/>
                </a:lnTo>
                <a:lnTo>
                  <a:pt x="76783" y="9701"/>
                </a:lnTo>
                <a:lnTo>
                  <a:pt x="120588" y="15809"/>
                </a:lnTo>
                <a:lnTo>
                  <a:pt x="155195" y="17610"/>
                </a:lnTo>
                <a:lnTo>
                  <a:pt x="195209" y="18624"/>
                </a:lnTo>
                <a:lnTo>
                  <a:pt x="242343" y="18924"/>
                </a:lnTo>
                <a:lnTo>
                  <a:pt x="281355" y="19012"/>
                </a:lnTo>
                <a:lnTo>
                  <a:pt x="328192" y="13982"/>
                </a:lnTo>
                <a:lnTo>
                  <a:pt x="363880" y="11506"/>
                </a:lnTo>
                <a:lnTo>
                  <a:pt x="411205" y="7290"/>
                </a:lnTo>
                <a:lnTo>
                  <a:pt x="4762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Shape-3463"/>
          <p:cNvSpPr/>
          <p:nvPr>
            <p:custDataLst>
              <p:tags r:id="rId7"/>
            </p:custDataLst>
          </p:nvPr>
        </p:nvSpPr>
        <p:spPr>
          <a:xfrm>
            <a:off x="3181350" y="3390900"/>
            <a:ext cx="457201" cy="38101"/>
          </a:xfrm>
          <a:custGeom>
            <a:avLst/>
            <a:gdLst/>
            <a:ahLst/>
            <a:cxnLst/>
            <a:rect l="0" t="0" r="0" b="0"/>
            <a:pathLst>
              <a:path w="457201" h="38101">
                <a:moveTo>
                  <a:pt x="0" y="0"/>
                </a:moveTo>
                <a:lnTo>
                  <a:pt x="0" y="0"/>
                </a:lnTo>
                <a:lnTo>
                  <a:pt x="31084" y="7539"/>
                </a:lnTo>
                <a:lnTo>
                  <a:pt x="77283" y="14189"/>
                </a:lnTo>
                <a:lnTo>
                  <a:pt x="121912" y="22666"/>
                </a:lnTo>
                <a:lnTo>
                  <a:pt x="158536" y="26824"/>
                </a:lnTo>
                <a:lnTo>
                  <a:pt x="204665" y="33113"/>
                </a:lnTo>
                <a:lnTo>
                  <a:pt x="240187" y="35883"/>
                </a:lnTo>
                <a:lnTo>
                  <a:pt x="275025" y="37115"/>
                </a:lnTo>
                <a:lnTo>
                  <a:pt x="320554" y="37809"/>
                </a:lnTo>
                <a:lnTo>
                  <a:pt x="355193" y="37970"/>
                </a:lnTo>
                <a:lnTo>
                  <a:pt x="400282" y="38061"/>
                </a:lnTo>
                <a:lnTo>
                  <a:pt x="45720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Shape-3464"/>
          <p:cNvSpPr/>
          <p:nvPr>
            <p:custDataLst>
              <p:tags r:id="rId8"/>
            </p:custDataLst>
          </p:nvPr>
        </p:nvSpPr>
        <p:spPr>
          <a:xfrm>
            <a:off x="2847975" y="3409950"/>
            <a:ext cx="104776" cy="17334"/>
          </a:xfrm>
          <a:custGeom>
            <a:avLst/>
            <a:gdLst/>
            <a:ahLst/>
            <a:cxnLst/>
            <a:rect l="0" t="0" r="0" b="0"/>
            <a:pathLst>
              <a:path w="104776" h="17334">
                <a:moveTo>
                  <a:pt x="0" y="0"/>
                </a:moveTo>
                <a:lnTo>
                  <a:pt x="0" y="0"/>
                </a:lnTo>
                <a:lnTo>
                  <a:pt x="13258" y="13257"/>
                </a:lnTo>
                <a:lnTo>
                  <a:pt x="22120" y="16475"/>
                </a:lnTo>
                <a:lnTo>
                  <a:pt x="27447" y="17333"/>
                </a:lnTo>
                <a:lnTo>
                  <a:pt x="39009" y="15465"/>
                </a:lnTo>
                <a:lnTo>
                  <a:pt x="1047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SMARTInkShape-Group620"/>
          <p:cNvGrpSpPr/>
          <p:nvPr/>
        </p:nvGrpSpPr>
        <p:grpSpPr>
          <a:xfrm>
            <a:off x="5762625" y="1828800"/>
            <a:ext cx="781051" cy="1619251"/>
            <a:chOff x="5762625" y="1828800"/>
            <a:chExt cx="781051" cy="1619251"/>
          </a:xfrm>
        </p:grpSpPr>
        <p:sp>
          <p:nvSpPr>
            <p:cNvPr id="313" name="SMARTInkShape-3465"/>
            <p:cNvSpPr/>
            <p:nvPr>
              <p:custDataLst>
                <p:tags r:id="rId126"/>
              </p:custDataLst>
            </p:nvPr>
          </p:nvSpPr>
          <p:spPr>
            <a:xfrm>
              <a:off x="6419850" y="330517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0"/>
                  </a:moveTo>
                  <a:lnTo>
                    <a:pt x="0" y="0"/>
                  </a:lnTo>
                  <a:lnTo>
                    <a:pt x="34590" y="43232"/>
                  </a:lnTo>
                  <a:lnTo>
                    <a:pt x="68827" y="85839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466"/>
            <p:cNvSpPr/>
            <p:nvPr>
              <p:custDataLst>
                <p:tags r:id="rId127"/>
              </p:custDataLst>
            </p:nvPr>
          </p:nvSpPr>
          <p:spPr>
            <a:xfrm>
              <a:off x="5876925" y="2381250"/>
              <a:ext cx="390526" cy="771526"/>
            </a:xfrm>
            <a:custGeom>
              <a:avLst/>
              <a:gdLst/>
              <a:ahLst/>
              <a:cxnLst/>
              <a:rect l="0" t="0" r="0" b="0"/>
              <a:pathLst>
                <a:path w="390526" h="771526">
                  <a:moveTo>
                    <a:pt x="0" y="0"/>
                  </a:moveTo>
                  <a:lnTo>
                    <a:pt x="0" y="0"/>
                  </a:lnTo>
                  <a:lnTo>
                    <a:pt x="13183" y="36728"/>
                  </a:lnTo>
                  <a:lnTo>
                    <a:pt x="29659" y="75793"/>
                  </a:lnTo>
                  <a:lnTo>
                    <a:pt x="49132" y="116807"/>
                  </a:lnTo>
                  <a:lnTo>
                    <a:pt x="66456" y="159433"/>
                  </a:lnTo>
                  <a:lnTo>
                    <a:pt x="84389" y="202002"/>
                  </a:lnTo>
                  <a:lnTo>
                    <a:pt x="107003" y="245820"/>
                  </a:lnTo>
                  <a:lnTo>
                    <a:pt x="117407" y="261653"/>
                  </a:lnTo>
                  <a:lnTo>
                    <a:pt x="132709" y="303489"/>
                  </a:lnTo>
                  <a:lnTo>
                    <a:pt x="150199" y="346765"/>
                  </a:lnTo>
                  <a:lnTo>
                    <a:pt x="173290" y="394039"/>
                  </a:lnTo>
                  <a:lnTo>
                    <a:pt x="188120" y="434807"/>
                  </a:lnTo>
                  <a:lnTo>
                    <a:pt x="211366" y="482330"/>
                  </a:lnTo>
                  <a:lnTo>
                    <a:pt x="232761" y="528682"/>
                  </a:lnTo>
                  <a:lnTo>
                    <a:pt x="258599" y="572342"/>
                  </a:lnTo>
                  <a:lnTo>
                    <a:pt x="287448" y="615466"/>
                  </a:lnTo>
                  <a:lnTo>
                    <a:pt x="312145" y="662714"/>
                  </a:lnTo>
                  <a:lnTo>
                    <a:pt x="337516" y="705573"/>
                  </a:lnTo>
                  <a:lnTo>
                    <a:pt x="368428" y="747513"/>
                  </a:lnTo>
                  <a:lnTo>
                    <a:pt x="390525" y="771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467"/>
            <p:cNvSpPr/>
            <p:nvPr>
              <p:custDataLst>
                <p:tags r:id="rId128"/>
              </p:custDataLst>
            </p:nvPr>
          </p:nvSpPr>
          <p:spPr>
            <a:xfrm>
              <a:off x="5762625" y="1828800"/>
              <a:ext cx="47626" cy="342901"/>
            </a:xfrm>
            <a:custGeom>
              <a:avLst/>
              <a:gdLst/>
              <a:ahLst/>
              <a:cxnLst/>
              <a:rect l="0" t="0" r="0" b="0"/>
              <a:pathLst>
                <a:path w="47626" h="342901">
                  <a:moveTo>
                    <a:pt x="0" y="0"/>
                  </a:moveTo>
                  <a:lnTo>
                    <a:pt x="0" y="0"/>
                  </a:lnTo>
                  <a:lnTo>
                    <a:pt x="13257" y="39772"/>
                  </a:lnTo>
                  <a:lnTo>
                    <a:pt x="17333" y="77283"/>
                  </a:lnTo>
                  <a:lnTo>
                    <a:pt x="18542" y="121912"/>
                  </a:lnTo>
                  <a:lnTo>
                    <a:pt x="18825" y="155783"/>
                  </a:lnTo>
                  <a:lnTo>
                    <a:pt x="18983" y="199263"/>
                  </a:lnTo>
                  <a:lnTo>
                    <a:pt x="21852" y="234019"/>
                  </a:lnTo>
                  <a:lnTo>
                    <a:pt x="29405" y="277831"/>
                  </a:lnTo>
                  <a:lnTo>
                    <a:pt x="47625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621"/>
          <p:cNvGrpSpPr/>
          <p:nvPr/>
        </p:nvGrpSpPr>
        <p:grpSpPr>
          <a:xfrm>
            <a:off x="5248275" y="228600"/>
            <a:ext cx="438151" cy="1209676"/>
            <a:chOff x="5248275" y="228600"/>
            <a:chExt cx="438151" cy="1209676"/>
          </a:xfrm>
        </p:grpSpPr>
        <p:sp>
          <p:nvSpPr>
            <p:cNvPr id="317" name="SMARTInkShape-3468"/>
            <p:cNvSpPr/>
            <p:nvPr>
              <p:custDataLst>
                <p:tags r:id="rId122"/>
              </p:custDataLst>
            </p:nvPr>
          </p:nvSpPr>
          <p:spPr>
            <a:xfrm>
              <a:off x="5629275" y="1123950"/>
              <a:ext cx="57151" cy="314326"/>
            </a:xfrm>
            <a:custGeom>
              <a:avLst/>
              <a:gdLst/>
              <a:ahLst/>
              <a:cxnLst/>
              <a:rect l="0" t="0" r="0" b="0"/>
              <a:pathLst>
                <a:path w="57151" h="314326">
                  <a:moveTo>
                    <a:pt x="0" y="0"/>
                  </a:moveTo>
                  <a:lnTo>
                    <a:pt x="0" y="0"/>
                  </a:lnTo>
                  <a:lnTo>
                    <a:pt x="7539" y="43340"/>
                  </a:lnTo>
                  <a:lnTo>
                    <a:pt x="9133" y="87348"/>
                  </a:lnTo>
                  <a:lnTo>
                    <a:pt x="14995" y="107966"/>
                  </a:lnTo>
                  <a:lnTo>
                    <a:pt x="30949" y="148562"/>
                  </a:lnTo>
                  <a:lnTo>
                    <a:pt x="35981" y="189951"/>
                  </a:lnTo>
                  <a:lnTo>
                    <a:pt x="42529" y="230672"/>
                  </a:lnTo>
                  <a:lnTo>
                    <a:pt x="47676" y="269265"/>
                  </a:lnTo>
                  <a:lnTo>
                    <a:pt x="5715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469"/>
            <p:cNvSpPr/>
            <p:nvPr>
              <p:custDataLst>
                <p:tags r:id="rId123"/>
              </p:custDataLst>
            </p:nvPr>
          </p:nvSpPr>
          <p:spPr>
            <a:xfrm>
              <a:off x="5524500" y="619125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0" y="0"/>
                  </a:moveTo>
                  <a:lnTo>
                    <a:pt x="0" y="0"/>
                  </a:lnTo>
                  <a:lnTo>
                    <a:pt x="15188" y="42194"/>
                  </a:lnTo>
                  <a:lnTo>
                    <a:pt x="18542" y="86264"/>
                  </a:lnTo>
                  <a:lnTo>
                    <a:pt x="26553" y="129419"/>
                  </a:lnTo>
                  <a:lnTo>
                    <a:pt x="3810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470"/>
            <p:cNvSpPr/>
            <p:nvPr>
              <p:custDataLst>
                <p:tags r:id="rId124"/>
              </p:custDataLst>
            </p:nvPr>
          </p:nvSpPr>
          <p:spPr>
            <a:xfrm>
              <a:off x="5391150" y="2762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16475" y="47532"/>
                  </a:lnTo>
                  <a:lnTo>
                    <a:pt x="23598" y="78063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471"/>
            <p:cNvSpPr/>
            <p:nvPr>
              <p:custDataLst>
                <p:tags r:id="rId125"/>
              </p:custDataLst>
            </p:nvPr>
          </p:nvSpPr>
          <p:spPr>
            <a:xfrm>
              <a:off x="5248275" y="2286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0" y="57150"/>
                  </a:moveTo>
                  <a:lnTo>
                    <a:pt x="0" y="571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622"/>
          <p:cNvGrpSpPr/>
          <p:nvPr/>
        </p:nvGrpSpPr>
        <p:grpSpPr>
          <a:xfrm>
            <a:off x="4619625" y="542925"/>
            <a:ext cx="504826" cy="1885951"/>
            <a:chOff x="4619625" y="542925"/>
            <a:chExt cx="504826" cy="1885951"/>
          </a:xfrm>
        </p:grpSpPr>
        <p:sp>
          <p:nvSpPr>
            <p:cNvPr id="322" name="SMARTInkShape-3472"/>
            <p:cNvSpPr/>
            <p:nvPr>
              <p:custDataLst>
                <p:tags r:id="rId117"/>
              </p:custDataLst>
            </p:nvPr>
          </p:nvSpPr>
          <p:spPr>
            <a:xfrm>
              <a:off x="5095875" y="542925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0" y="219075"/>
                  </a:moveTo>
                  <a:lnTo>
                    <a:pt x="0" y="219075"/>
                  </a:lnTo>
                  <a:lnTo>
                    <a:pt x="0" y="174246"/>
                  </a:lnTo>
                  <a:lnTo>
                    <a:pt x="1058" y="133902"/>
                  </a:lnTo>
                  <a:lnTo>
                    <a:pt x="8201" y="90854"/>
                  </a:lnTo>
                  <a:lnTo>
                    <a:pt x="19712" y="4704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473"/>
            <p:cNvSpPr/>
            <p:nvPr>
              <p:custDataLst>
                <p:tags r:id="rId118"/>
              </p:custDataLst>
            </p:nvPr>
          </p:nvSpPr>
          <p:spPr>
            <a:xfrm>
              <a:off x="5000625" y="942975"/>
              <a:ext cx="57151" cy="238126"/>
            </a:xfrm>
            <a:custGeom>
              <a:avLst/>
              <a:gdLst/>
              <a:ahLst/>
              <a:cxnLst/>
              <a:rect l="0" t="0" r="0" b="0"/>
              <a:pathLst>
                <a:path w="57151" h="238126">
                  <a:moveTo>
                    <a:pt x="0" y="238125"/>
                  </a:moveTo>
                  <a:lnTo>
                    <a:pt x="0" y="238125"/>
                  </a:lnTo>
                  <a:lnTo>
                    <a:pt x="14151" y="214254"/>
                  </a:lnTo>
                  <a:lnTo>
                    <a:pt x="28234" y="167048"/>
                  </a:lnTo>
                  <a:lnTo>
                    <a:pt x="35177" y="125343"/>
                  </a:lnTo>
                  <a:lnTo>
                    <a:pt x="40055" y="94641"/>
                  </a:lnTo>
                  <a:lnTo>
                    <a:pt x="44261" y="8016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74"/>
            <p:cNvSpPr/>
            <p:nvPr>
              <p:custDataLst>
                <p:tags r:id="rId119"/>
              </p:custDataLst>
            </p:nvPr>
          </p:nvSpPr>
          <p:spPr>
            <a:xfrm>
              <a:off x="4857750" y="1438275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0" y="190500"/>
                  </a:moveTo>
                  <a:lnTo>
                    <a:pt x="0" y="190500"/>
                  </a:lnTo>
                  <a:lnTo>
                    <a:pt x="13257" y="145671"/>
                  </a:lnTo>
                  <a:lnTo>
                    <a:pt x="28648" y="98441"/>
                  </a:lnTo>
                  <a:lnTo>
                    <a:pt x="41289" y="60367"/>
                  </a:lnTo>
                  <a:lnTo>
                    <a:pt x="52919" y="1631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75"/>
            <p:cNvSpPr/>
            <p:nvPr>
              <p:custDataLst>
                <p:tags r:id="rId120"/>
              </p:custDataLst>
            </p:nvPr>
          </p:nvSpPr>
          <p:spPr>
            <a:xfrm>
              <a:off x="4724400" y="1914525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0" y="209550"/>
                  </a:moveTo>
                  <a:lnTo>
                    <a:pt x="0" y="209550"/>
                  </a:lnTo>
                  <a:lnTo>
                    <a:pt x="15188" y="170511"/>
                  </a:lnTo>
                  <a:lnTo>
                    <a:pt x="23598" y="131763"/>
                  </a:lnTo>
                  <a:lnTo>
                    <a:pt x="35458" y="85516"/>
                  </a:lnTo>
                  <a:lnTo>
                    <a:pt x="42635" y="4252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476"/>
            <p:cNvSpPr/>
            <p:nvPr>
              <p:custDataLst>
                <p:tags r:id="rId121"/>
              </p:custDataLst>
            </p:nvPr>
          </p:nvSpPr>
          <p:spPr>
            <a:xfrm>
              <a:off x="4619625" y="2209800"/>
              <a:ext cx="85726" cy="219076"/>
            </a:xfrm>
            <a:custGeom>
              <a:avLst/>
              <a:gdLst/>
              <a:ahLst/>
              <a:cxnLst/>
              <a:rect l="0" t="0" r="0" b="0"/>
              <a:pathLst>
                <a:path w="85726" h="219076">
                  <a:moveTo>
                    <a:pt x="0" y="219075"/>
                  </a:moveTo>
                  <a:lnTo>
                    <a:pt x="0" y="219075"/>
                  </a:lnTo>
                  <a:lnTo>
                    <a:pt x="5057" y="214019"/>
                  </a:lnTo>
                  <a:lnTo>
                    <a:pt x="19298" y="176233"/>
                  </a:lnTo>
                  <a:lnTo>
                    <a:pt x="31798" y="134295"/>
                  </a:lnTo>
                  <a:lnTo>
                    <a:pt x="47631" y="88672"/>
                  </a:lnTo>
                  <a:lnTo>
                    <a:pt x="64559" y="4570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623"/>
          <p:cNvGrpSpPr/>
          <p:nvPr/>
        </p:nvGrpSpPr>
        <p:grpSpPr>
          <a:xfrm>
            <a:off x="3457575" y="2667000"/>
            <a:ext cx="1019176" cy="638176"/>
            <a:chOff x="3457575" y="2667000"/>
            <a:chExt cx="1019176" cy="638176"/>
          </a:xfrm>
        </p:grpSpPr>
        <p:sp>
          <p:nvSpPr>
            <p:cNvPr id="328" name="SMARTInkShape-3477"/>
            <p:cNvSpPr/>
            <p:nvPr>
              <p:custDataLst>
                <p:tags r:id="rId113"/>
              </p:custDataLst>
            </p:nvPr>
          </p:nvSpPr>
          <p:spPr>
            <a:xfrm>
              <a:off x="4400550" y="26670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114300"/>
                  </a:moveTo>
                  <a:lnTo>
                    <a:pt x="0" y="114300"/>
                  </a:lnTo>
                  <a:lnTo>
                    <a:pt x="23851" y="88332"/>
                  </a:lnTo>
                  <a:lnTo>
                    <a:pt x="53922" y="420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78"/>
            <p:cNvSpPr/>
            <p:nvPr>
              <p:custDataLst>
                <p:tags r:id="rId114"/>
              </p:custDataLst>
            </p:nvPr>
          </p:nvSpPr>
          <p:spPr>
            <a:xfrm>
              <a:off x="4067175" y="2914650"/>
              <a:ext cx="161926" cy="114301"/>
            </a:xfrm>
            <a:custGeom>
              <a:avLst/>
              <a:gdLst/>
              <a:ahLst/>
              <a:cxnLst/>
              <a:rect l="0" t="0" r="0" b="0"/>
              <a:pathLst>
                <a:path w="161926" h="114301">
                  <a:moveTo>
                    <a:pt x="0" y="114300"/>
                  </a:moveTo>
                  <a:lnTo>
                    <a:pt x="0" y="114300"/>
                  </a:lnTo>
                  <a:lnTo>
                    <a:pt x="21754" y="105637"/>
                  </a:lnTo>
                  <a:lnTo>
                    <a:pt x="61342" y="79089"/>
                  </a:lnTo>
                  <a:lnTo>
                    <a:pt x="106005" y="4520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79"/>
            <p:cNvSpPr/>
            <p:nvPr>
              <p:custDataLst>
                <p:tags r:id="rId115"/>
              </p:custDataLst>
            </p:nvPr>
          </p:nvSpPr>
          <p:spPr>
            <a:xfrm>
              <a:off x="3810000" y="3114675"/>
              <a:ext cx="142876" cy="76201"/>
            </a:xfrm>
            <a:custGeom>
              <a:avLst/>
              <a:gdLst/>
              <a:ahLst/>
              <a:cxnLst/>
              <a:rect l="0" t="0" r="0" b="0"/>
              <a:pathLst>
                <a:path w="142876" h="76201">
                  <a:moveTo>
                    <a:pt x="0" y="76200"/>
                  </a:moveTo>
                  <a:lnTo>
                    <a:pt x="0" y="76200"/>
                  </a:lnTo>
                  <a:lnTo>
                    <a:pt x="44829" y="62943"/>
                  </a:lnTo>
                  <a:lnTo>
                    <a:pt x="70315" y="48754"/>
                  </a:lnTo>
                  <a:lnTo>
                    <a:pt x="107240" y="216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480"/>
            <p:cNvSpPr/>
            <p:nvPr>
              <p:custDataLst>
                <p:tags r:id="rId116"/>
              </p:custDataLst>
            </p:nvPr>
          </p:nvSpPr>
          <p:spPr>
            <a:xfrm>
              <a:off x="3457575" y="32670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5887" y="22912"/>
                  </a:lnTo>
                  <a:lnTo>
                    <a:pt x="93542" y="145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624"/>
          <p:cNvGrpSpPr/>
          <p:nvPr/>
        </p:nvGrpSpPr>
        <p:grpSpPr>
          <a:xfrm>
            <a:off x="2790825" y="3343275"/>
            <a:ext cx="428626" cy="95251"/>
            <a:chOff x="2790825" y="3343275"/>
            <a:chExt cx="428626" cy="95251"/>
          </a:xfrm>
        </p:grpSpPr>
        <p:sp>
          <p:nvSpPr>
            <p:cNvPr id="333" name="SMARTInkShape-3481"/>
            <p:cNvSpPr/>
            <p:nvPr>
              <p:custDataLst>
                <p:tags r:id="rId111"/>
              </p:custDataLst>
            </p:nvPr>
          </p:nvSpPr>
          <p:spPr>
            <a:xfrm>
              <a:off x="3067050" y="33432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5884" y="27517"/>
                  </a:lnTo>
                  <a:lnTo>
                    <a:pt x="79015" y="18874"/>
                  </a:lnTo>
                  <a:lnTo>
                    <a:pt x="122186" y="88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82"/>
            <p:cNvSpPr/>
            <p:nvPr>
              <p:custDataLst>
                <p:tags r:id="rId112"/>
              </p:custDataLst>
            </p:nvPr>
          </p:nvSpPr>
          <p:spPr>
            <a:xfrm>
              <a:off x="2790825" y="3438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3483"/>
          <p:cNvSpPr/>
          <p:nvPr>
            <p:custDataLst>
              <p:tags r:id="rId9"/>
            </p:custDataLst>
          </p:nvPr>
        </p:nvSpPr>
        <p:spPr>
          <a:xfrm>
            <a:off x="2762250" y="1058684"/>
            <a:ext cx="3750878" cy="2497273"/>
          </a:xfrm>
          <a:custGeom>
            <a:avLst/>
            <a:gdLst/>
            <a:ahLst/>
            <a:cxnLst/>
            <a:rect l="0" t="0" r="0" b="0"/>
            <a:pathLst>
              <a:path w="3750878" h="2497273">
                <a:moveTo>
                  <a:pt x="0" y="2332216"/>
                </a:moveTo>
                <a:lnTo>
                  <a:pt x="0" y="2332216"/>
                </a:lnTo>
                <a:lnTo>
                  <a:pt x="5488" y="2332216"/>
                </a:lnTo>
                <a:lnTo>
                  <a:pt x="932" y="2332216"/>
                </a:lnTo>
                <a:lnTo>
                  <a:pt x="13339" y="2332216"/>
                </a:lnTo>
                <a:lnTo>
                  <a:pt x="15243" y="2331158"/>
                </a:lnTo>
                <a:lnTo>
                  <a:pt x="16512" y="2329394"/>
                </a:lnTo>
                <a:lnTo>
                  <a:pt x="17358" y="2327159"/>
                </a:lnTo>
                <a:lnTo>
                  <a:pt x="20039" y="2325670"/>
                </a:lnTo>
                <a:lnTo>
                  <a:pt x="42782" y="2321894"/>
                </a:lnTo>
                <a:lnTo>
                  <a:pt x="44396" y="2320043"/>
                </a:lnTo>
                <a:lnTo>
                  <a:pt x="45472" y="2317751"/>
                </a:lnTo>
                <a:lnTo>
                  <a:pt x="48307" y="2316222"/>
                </a:lnTo>
                <a:lnTo>
                  <a:pt x="61350" y="2313013"/>
                </a:lnTo>
                <a:lnTo>
                  <a:pt x="75775" y="2305806"/>
                </a:lnTo>
                <a:lnTo>
                  <a:pt x="92019" y="2302868"/>
                </a:lnTo>
                <a:lnTo>
                  <a:pt x="102642" y="2297179"/>
                </a:lnTo>
                <a:lnTo>
                  <a:pt x="140299" y="2291473"/>
                </a:lnTo>
                <a:lnTo>
                  <a:pt x="149139" y="2287650"/>
                </a:lnTo>
                <a:lnTo>
                  <a:pt x="190681" y="2281947"/>
                </a:lnTo>
                <a:lnTo>
                  <a:pt x="209603" y="2277105"/>
                </a:lnTo>
                <a:lnTo>
                  <a:pt x="221215" y="2274914"/>
                </a:lnTo>
                <a:lnTo>
                  <a:pt x="235820" y="2268788"/>
                </a:lnTo>
                <a:lnTo>
                  <a:pt x="278779" y="2259280"/>
                </a:lnTo>
                <a:lnTo>
                  <a:pt x="323814" y="2248668"/>
                </a:lnTo>
                <a:lnTo>
                  <a:pt x="342890" y="2244314"/>
                </a:lnTo>
                <a:lnTo>
                  <a:pt x="383821" y="2230072"/>
                </a:lnTo>
                <a:lnTo>
                  <a:pt x="407589" y="2225398"/>
                </a:lnTo>
                <a:lnTo>
                  <a:pt x="428036" y="2220133"/>
                </a:lnTo>
                <a:lnTo>
                  <a:pt x="466844" y="2210604"/>
                </a:lnTo>
                <a:lnTo>
                  <a:pt x="494696" y="2201498"/>
                </a:lnTo>
                <a:lnTo>
                  <a:pt x="514171" y="2196824"/>
                </a:lnTo>
                <a:lnTo>
                  <a:pt x="559974" y="2179636"/>
                </a:lnTo>
                <a:lnTo>
                  <a:pt x="600008" y="2164976"/>
                </a:lnTo>
                <a:lnTo>
                  <a:pt x="642124" y="2153531"/>
                </a:lnTo>
                <a:lnTo>
                  <a:pt x="689126" y="2135288"/>
                </a:lnTo>
                <a:lnTo>
                  <a:pt x="735638" y="2116309"/>
                </a:lnTo>
                <a:lnTo>
                  <a:pt x="781162" y="2097265"/>
                </a:lnTo>
                <a:lnTo>
                  <a:pt x="828602" y="2078216"/>
                </a:lnTo>
                <a:lnTo>
                  <a:pt x="870723" y="2059166"/>
                </a:lnTo>
                <a:lnTo>
                  <a:pt x="902833" y="2043644"/>
                </a:lnTo>
                <a:lnTo>
                  <a:pt x="949205" y="2010052"/>
                </a:lnTo>
                <a:lnTo>
                  <a:pt x="995885" y="1981134"/>
                </a:lnTo>
                <a:lnTo>
                  <a:pt x="1041926" y="1945670"/>
                </a:lnTo>
                <a:lnTo>
                  <a:pt x="1082544" y="1914137"/>
                </a:lnTo>
                <a:lnTo>
                  <a:pt x="1126556" y="1880759"/>
                </a:lnTo>
                <a:lnTo>
                  <a:pt x="1167292" y="1842154"/>
                </a:lnTo>
                <a:lnTo>
                  <a:pt x="1213370" y="1803308"/>
                </a:lnTo>
                <a:lnTo>
                  <a:pt x="1251677" y="1757618"/>
                </a:lnTo>
                <a:lnTo>
                  <a:pt x="1298265" y="1710273"/>
                </a:lnTo>
                <a:lnTo>
                  <a:pt x="1342440" y="1666055"/>
                </a:lnTo>
                <a:lnTo>
                  <a:pt x="1375756" y="1625131"/>
                </a:lnTo>
                <a:lnTo>
                  <a:pt x="1407699" y="1584317"/>
                </a:lnTo>
                <a:lnTo>
                  <a:pt x="1441186" y="1542048"/>
                </a:lnTo>
                <a:lnTo>
                  <a:pt x="1472442" y="1505307"/>
                </a:lnTo>
                <a:lnTo>
                  <a:pt x="1508642" y="1463203"/>
                </a:lnTo>
                <a:lnTo>
                  <a:pt x="1535161" y="1420344"/>
                </a:lnTo>
                <a:lnTo>
                  <a:pt x="1571769" y="1377116"/>
                </a:lnTo>
                <a:lnTo>
                  <a:pt x="1602110" y="1336046"/>
                </a:lnTo>
                <a:lnTo>
                  <a:pt x="1632131" y="1293714"/>
                </a:lnTo>
                <a:lnTo>
                  <a:pt x="1664715" y="1248506"/>
                </a:lnTo>
                <a:lnTo>
                  <a:pt x="1688107" y="1212781"/>
                </a:lnTo>
                <a:lnTo>
                  <a:pt x="1719400" y="1168471"/>
                </a:lnTo>
                <a:lnTo>
                  <a:pt x="1744870" y="1125140"/>
                </a:lnTo>
                <a:lnTo>
                  <a:pt x="1759835" y="1101439"/>
                </a:lnTo>
                <a:lnTo>
                  <a:pt x="1773794" y="1077130"/>
                </a:lnTo>
                <a:lnTo>
                  <a:pt x="1804741" y="1033737"/>
                </a:lnTo>
                <a:lnTo>
                  <a:pt x="1836394" y="986270"/>
                </a:lnTo>
                <a:lnTo>
                  <a:pt x="1870879" y="939065"/>
                </a:lnTo>
                <a:lnTo>
                  <a:pt x="1895596" y="900844"/>
                </a:lnTo>
                <a:lnTo>
                  <a:pt x="1924941" y="855287"/>
                </a:lnTo>
                <a:lnTo>
                  <a:pt x="1950338" y="815682"/>
                </a:lnTo>
                <a:lnTo>
                  <a:pt x="1964294" y="791378"/>
                </a:lnTo>
                <a:lnTo>
                  <a:pt x="1986578" y="756649"/>
                </a:lnTo>
                <a:lnTo>
                  <a:pt x="2002880" y="724534"/>
                </a:lnTo>
                <a:lnTo>
                  <a:pt x="2035758" y="681748"/>
                </a:lnTo>
                <a:lnTo>
                  <a:pt x="2059995" y="637370"/>
                </a:lnTo>
                <a:lnTo>
                  <a:pt x="2074396" y="615073"/>
                </a:lnTo>
                <a:lnTo>
                  <a:pt x="2098858" y="574037"/>
                </a:lnTo>
                <a:lnTo>
                  <a:pt x="2125667" y="527703"/>
                </a:lnTo>
                <a:lnTo>
                  <a:pt x="2144733" y="485400"/>
                </a:lnTo>
                <a:lnTo>
                  <a:pt x="2173413" y="440564"/>
                </a:lnTo>
                <a:lnTo>
                  <a:pt x="2198096" y="395996"/>
                </a:lnTo>
                <a:lnTo>
                  <a:pt x="2223466" y="352392"/>
                </a:lnTo>
                <a:lnTo>
                  <a:pt x="2248091" y="310366"/>
                </a:lnTo>
                <a:lnTo>
                  <a:pt x="2260685" y="289557"/>
                </a:lnTo>
                <a:lnTo>
                  <a:pt x="2283194" y="261931"/>
                </a:lnTo>
                <a:lnTo>
                  <a:pt x="2308051" y="219340"/>
                </a:lnTo>
                <a:lnTo>
                  <a:pt x="2337760" y="177762"/>
                </a:lnTo>
                <a:lnTo>
                  <a:pt x="2356135" y="152573"/>
                </a:lnTo>
                <a:lnTo>
                  <a:pt x="2401604" y="111350"/>
                </a:lnTo>
                <a:lnTo>
                  <a:pt x="2448875" y="77552"/>
                </a:lnTo>
                <a:lnTo>
                  <a:pt x="2480597" y="56523"/>
                </a:lnTo>
                <a:lnTo>
                  <a:pt x="2503467" y="43625"/>
                </a:lnTo>
                <a:lnTo>
                  <a:pt x="2526471" y="29221"/>
                </a:lnTo>
                <a:lnTo>
                  <a:pt x="2550573" y="21072"/>
                </a:lnTo>
                <a:lnTo>
                  <a:pt x="2591775" y="10489"/>
                </a:lnTo>
                <a:lnTo>
                  <a:pt x="2633497" y="367"/>
                </a:lnTo>
                <a:lnTo>
                  <a:pt x="2679942" y="0"/>
                </a:lnTo>
                <a:lnTo>
                  <a:pt x="2718437" y="6199"/>
                </a:lnTo>
                <a:lnTo>
                  <a:pt x="2738544" y="8322"/>
                </a:lnTo>
                <a:lnTo>
                  <a:pt x="2779145" y="21261"/>
                </a:lnTo>
                <a:lnTo>
                  <a:pt x="2822996" y="44289"/>
                </a:lnTo>
                <a:lnTo>
                  <a:pt x="2842338" y="55170"/>
                </a:lnTo>
                <a:lnTo>
                  <a:pt x="2882759" y="74741"/>
                </a:lnTo>
                <a:lnTo>
                  <a:pt x="2929564" y="113415"/>
                </a:lnTo>
                <a:lnTo>
                  <a:pt x="2961224" y="135847"/>
                </a:lnTo>
                <a:lnTo>
                  <a:pt x="3002234" y="180884"/>
                </a:lnTo>
                <a:lnTo>
                  <a:pt x="3038132" y="222308"/>
                </a:lnTo>
                <a:lnTo>
                  <a:pt x="3074962" y="268725"/>
                </a:lnTo>
                <a:lnTo>
                  <a:pt x="3088558" y="289042"/>
                </a:lnTo>
                <a:lnTo>
                  <a:pt x="3125987" y="329789"/>
                </a:lnTo>
                <a:lnTo>
                  <a:pt x="3156981" y="371765"/>
                </a:lnTo>
                <a:lnTo>
                  <a:pt x="3176952" y="399144"/>
                </a:lnTo>
                <a:lnTo>
                  <a:pt x="3198238" y="441897"/>
                </a:lnTo>
                <a:lnTo>
                  <a:pt x="3221631" y="478603"/>
                </a:lnTo>
                <a:lnTo>
                  <a:pt x="3243616" y="516290"/>
                </a:lnTo>
                <a:lnTo>
                  <a:pt x="3263534" y="554268"/>
                </a:lnTo>
                <a:lnTo>
                  <a:pt x="3282682" y="598480"/>
                </a:lnTo>
                <a:lnTo>
                  <a:pt x="3299687" y="635535"/>
                </a:lnTo>
                <a:lnTo>
                  <a:pt x="3317072" y="676383"/>
                </a:lnTo>
                <a:lnTo>
                  <a:pt x="3335787" y="719224"/>
                </a:lnTo>
                <a:lnTo>
                  <a:pt x="3354496" y="762533"/>
                </a:lnTo>
                <a:lnTo>
                  <a:pt x="3370118" y="799854"/>
                </a:lnTo>
                <a:lnTo>
                  <a:pt x="3386756" y="846781"/>
                </a:lnTo>
                <a:lnTo>
                  <a:pt x="3398021" y="889610"/>
                </a:lnTo>
                <a:lnTo>
                  <a:pt x="3413237" y="935814"/>
                </a:lnTo>
                <a:lnTo>
                  <a:pt x="3423858" y="979843"/>
                </a:lnTo>
                <a:lnTo>
                  <a:pt x="3430806" y="1018115"/>
                </a:lnTo>
                <a:lnTo>
                  <a:pt x="3445113" y="1058891"/>
                </a:lnTo>
                <a:lnTo>
                  <a:pt x="3460445" y="1100208"/>
                </a:lnTo>
                <a:lnTo>
                  <a:pt x="3474653" y="1143441"/>
                </a:lnTo>
                <a:lnTo>
                  <a:pt x="3485566" y="1189764"/>
                </a:lnTo>
                <a:lnTo>
                  <a:pt x="3495503" y="1228537"/>
                </a:lnTo>
                <a:lnTo>
                  <a:pt x="3508341" y="1275770"/>
                </a:lnTo>
                <a:lnTo>
                  <a:pt x="3522947" y="1315521"/>
                </a:lnTo>
                <a:lnTo>
                  <a:pt x="3535171" y="1361724"/>
                </a:lnTo>
                <a:lnTo>
                  <a:pt x="3543289" y="1402943"/>
                </a:lnTo>
                <a:lnTo>
                  <a:pt x="3556416" y="1449946"/>
                </a:lnTo>
                <a:lnTo>
                  <a:pt x="3568782" y="1492797"/>
                </a:lnTo>
                <a:lnTo>
                  <a:pt x="3578594" y="1536383"/>
                </a:lnTo>
                <a:lnTo>
                  <a:pt x="3585902" y="1576115"/>
                </a:lnTo>
                <a:lnTo>
                  <a:pt x="3600625" y="1622172"/>
                </a:lnTo>
                <a:lnTo>
                  <a:pt x="3613184" y="1664440"/>
                </a:lnTo>
                <a:lnTo>
                  <a:pt x="3624002" y="1711180"/>
                </a:lnTo>
                <a:lnTo>
                  <a:pt x="3638725" y="1752926"/>
                </a:lnTo>
                <a:lnTo>
                  <a:pt x="3647903" y="1792498"/>
                </a:lnTo>
                <a:lnTo>
                  <a:pt x="3658193" y="1830847"/>
                </a:lnTo>
                <a:lnTo>
                  <a:pt x="3670417" y="1873817"/>
                </a:lnTo>
                <a:lnTo>
                  <a:pt x="3683023" y="1912879"/>
                </a:lnTo>
                <a:lnTo>
                  <a:pt x="3695705" y="1945524"/>
                </a:lnTo>
                <a:lnTo>
                  <a:pt x="3700993" y="1956095"/>
                </a:lnTo>
                <a:lnTo>
                  <a:pt x="3711400" y="1999186"/>
                </a:lnTo>
                <a:lnTo>
                  <a:pt x="3719365" y="2033393"/>
                </a:lnTo>
                <a:lnTo>
                  <a:pt x="3737102" y="2076890"/>
                </a:lnTo>
                <a:lnTo>
                  <a:pt x="3742096" y="2100414"/>
                </a:lnTo>
                <a:lnTo>
                  <a:pt x="3745905" y="2130618"/>
                </a:lnTo>
                <a:lnTo>
                  <a:pt x="3750792" y="2156419"/>
                </a:lnTo>
                <a:lnTo>
                  <a:pt x="3750877" y="2176826"/>
                </a:lnTo>
                <a:lnTo>
                  <a:pt x="3744529" y="2224042"/>
                </a:lnTo>
                <a:lnTo>
                  <a:pt x="3733123" y="2269902"/>
                </a:lnTo>
                <a:lnTo>
                  <a:pt x="3726023" y="2312146"/>
                </a:lnTo>
                <a:lnTo>
                  <a:pt x="3716966" y="2353118"/>
                </a:lnTo>
                <a:lnTo>
                  <a:pt x="3713984" y="2399135"/>
                </a:lnTo>
                <a:lnTo>
                  <a:pt x="3706588" y="2446548"/>
                </a:lnTo>
                <a:lnTo>
                  <a:pt x="3705345" y="2482210"/>
                </a:lnTo>
                <a:lnTo>
                  <a:pt x="3708100" y="2491661"/>
                </a:lnTo>
                <a:lnTo>
                  <a:pt x="3710317" y="2495662"/>
                </a:lnTo>
                <a:lnTo>
                  <a:pt x="3711794" y="2497272"/>
                </a:lnTo>
                <a:lnTo>
                  <a:pt x="3714750" y="24941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MARTInkShape-3484"/>
          <p:cNvSpPr/>
          <p:nvPr>
            <p:custDataLst>
              <p:tags r:id="rId10"/>
            </p:custDataLst>
          </p:nvPr>
        </p:nvSpPr>
        <p:spPr>
          <a:xfrm>
            <a:off x="6457950" y="3775937"/>
            <a:ext cx="38101" cy="195989"/>
          </a:xfrm>
          <a:custGeom>
            <a:avLst/>
            <a:gdLst/>
            <a:ahLst/>
            <a:cxnLst/>
            <a:rect l="0" t="0" r="0" b="0"/>
            <a:pathLst>
              <a:path w="38101" h="195989">
                <a:moveTo>
                  <a:pt x="0" y="5488"/>
                </a:moveTo>
                <a:lnTo>
                  <a:pt x="0" y="5488"/>
                </a:lnTo>
                <a:lnTo>
                  <a:pt x="5056" y="5488"/>
                </a:lnTo>
                <a:lnTo>
                  <a:pt x="10361" y="2666"/>
                </a:lnTo>
                <a:lnTo>
                  <a:pt x="13257" y="431"/>
                </a:lnTo>
                <a:lnTo>
                  <a:pt x="16247" y="0"/>
                </a:lnTo>
                <a:lnTo>
                  <a:pt x="22390" y="2344"/>
                </a:lnTo>
                <a:lnTo>
                  <a:pt x="24452" y="6567"/>
                </a:lnTo>
                <a:lnTo>
                  <a:pt x="28032" y="44985"/>
                </a:lnTo>
                <a:lnTo>
                  <a:pt x="28415" y="82690"/>
                </a:lnTo>
                <a:lnTo>
                  <a:pt x="35090" y="122142"/>
                </a:lnTo>
                <a:lnTo>
                  <a:pt x="38100" y="1959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Shape-3485"/>
          <p:cNvSpPr/>
          <p:nvPr>
            <p:custDataLst>
              <p:tags r:id="rId11"/>
            </p:custDataLst>
          </p:nvPr>
        </p:nvSpPr>
        <p:spPr>
          <a:xfrm>
            <a:off x="2734815" y="3812317"/>
            <a:ext cx="195939" cy="229020"/>
          </a:xfrm>
          <a:custGeom>
            <a:avLst/>
            <a:gdLst/>
            <a:ahLst/>
            <a:cxnLst/>
            <a:rect l="0" t="0" r="0" b="0"/>
            <a:pathLst>
              <a:path w="195939" h="229020">
                <a:moveTo>
                  <a:pt x="113160" y="16733"/>
                </a:moveTo>
                <a:lnTo>
                  <a:pt x="113160" y="16733"/>
                </a:lnTo>
                <a:lnTo>
                  <a:pt x="103439" y="17791"/>
                </a:lnTo>
                <a:lnTo>
                  <a:pt x="74368" y="24934"/>
                </a:lnTo>
                <a:lnTo>
                  <a:pt x="52983" y="41035"/>
                </a:lnTo>
                <a:lnTo>
                  <a:pt x="18348" y="86922"/>
                </a:lnTo>
                <a:lnTo>
                  <a:pt x="4634" y="116905"/>
                </a:lnTo>
                <a:lnTo>
                  <a:pt x="0" y="151055"/>
                </a:lnTo>
                <a:lnTo>
                  <a:pt x="6690" y="192804"/>
                </a:lnTo>
                <a:lnTo>
                  <a:pt x="12218" y="205406"/>
                </a:lnTo>
                <a:lnTo>
                  <a:pt x="23847" y="214535"/>
                </a:lnTo>
                <a:lnTo>
                  <a:pt x="57183" y="229019"/>
                </a:lnTo>
                <a:lnTo>
                  <a:pt x="95045" y="228740"/>
                </a:lnTo>
                <a:lnTo>
                  <a:pt x="113223" y="221731"/>
                </a:lnTo>
                <a:lnTo>
                  <a:pt x="135051" y="208707"/>
                </a:lnTo>
                <a:lnTo>
                  <a:pt x="143629" y="205040"/>
                </a:lnTo>
                <a:lnTo>
                  <a:pt x="170871" y="179655"/>
                </a:lnTo>
                <a:lnTo>
                  <a:pt x="188938" y="145322"/>
                </a:lnTo>
                <a:lnTo>
                  <a:pt x="195938" y="103282"/>
                </a:lnTo>
                <a:lnTo>
                  <a:pt x="192955" y="72481"/>
                </a:lnTo>
                <a:lnTo>
                  <a:pt x="180312" y="39836"/>
                </a:lnTo>
                <a:lnTo>
                  <a:pt x="166289" y="24179"/>
                </a:lnTo>
                <a:lnTo>
                  <a:pt x="136472" y="5504"/>
                </a:lnTo>
                <a:lnTo>
                  <a:pt x="101488" y="0"/>
                </a:lnTo>
                <a:lnTo>
                  <a:pt x="56010" y="167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628"/>
          <p:cNvGrpSpPr/>
          <p:nvPr/>
        </p:nvGrpSpPr>
        <p:grpSpPr>
          <a:xfrm>
            <a:off x="6993291" y="1870368"/>
            <a:ext cx="1108447" cy="565710"/>
            <a:chOff x="6993291" y="1870368"/>
            <a:chExt cx="1108447" cy="565710"/>
          </a:xfrm>
        </p:grpSpPr>
        <p:sp>
          <p:nvSpPr>
            <p:cNvPr id="339" name="SMARTInkShape-3486"/>
            <p:cNvSpPr/>
            <p:nvPr>
              <p:custDataLst>
                <p:tags r:id="rId103"/>
              </p:custDataLst>
            </p:nvPr>
          </p:nvSpPr>
          <p:spPr>
            <a:xfrm>
              <a:off x="8067675" y="1981200"/>
              <a:ext cx="34063" cy="247651"/>
            </a:xfrm>
            <a:custGeom>
              <a:avLst/>
              <a:gdLst/>
              <a:ahLst/>
              <a:cxnLst/>
              <a:rect l="0" t="0" r="0" b="0"/>
              <a:pathLst>
                <a:path w="34063" h="247651">
                  <a:moveTo>
                    <a:pt x="28575" y="0"/>
                  </a:moveTo>
                  <a:lnTo>
                    <a:pt x="28575" y="0"/>
                  </a:lnTo>
                  <a:lnTo>
                    <a:pt x="31397" y="36728"/>
                  </a:lnTo>
                  <a:lnTo>
                    <a:pt x="34062" y="61832"/>
                  </a:lnTo>
                  <a:lnTo>
                    <a:pt x="29506" y="108606"/>
                  </a:lnTo>
                  <a:lnTo>
                    <a:pt x="21155" y="145748"/>
                  </a:lnTo>
                  <a:lnTo>
                    <a:pt x="12383" y="18688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87"/>
            <p:cNvSpPr/>
            <p:nvPr>
              <p:custDataLst>
                <p:tags r:id="rId104"/>
              </p:custDataLst>
            </p:nvPr>
          </p:nvSpPr>
          <p:spPr>
            <a:xfrm>
              <a:off x="7814538" y="2133600"/>
              <a:ext cx="100738" cy="38101"/>
            </a:xfrm>
            <a:custGeom>
              <a:avLst/>
              <a:gdLst/>
              <a:ahLst/>
              <a:cxnLst/>
              <a:rect l="0" t="0" r="0" b="0"/>
              <a:pathLst>
                <a:path w="100738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2" y="33043"/>
                  </a:lnTo>
                  <a:lnTo>
                    <a:pt x="46518" y="18802"/>
                  </a:lnTo>
                  <a:lnTo>
                    <a:pt x="1007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88"/>
            <p:cNvSpPr/>
            <p:nvPr>
              <p:custDataLst>
                <p:tags r:id="rId105"/>
              </p:custDataLst>
            </p:nvPr>
          </p:nvSpPr>
          <p:spPr>
            <a:xfrm>
              <a:off x="7772400" y="20669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78832" y="7604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489"/>
            <p:cNvSpPr/>
            <p:nvPr>
              <p:custDataLst>
                <p:tags r:id="rId106"/>
              </p:custDataLst>
            </p:nvPr>
          </p:nvSpPr>
          <p:spPr>
            <a:xfrm>
              <a:off x="7572375" y="1895475"/>
              <a:ext cx="93756" cy="342901"/>
            </a:xfrm>
            <a:custGeom>
              <a:avLst/>
              <a:gdLst/>
              <a:ahLst/>
              <a:cxnLst/>
              <a:rect l="0" t="0" r="0" b="0"/>
              <a:pathLst>
                <a:path w="93756" h="342901">
                  <a:moveTo>
                    <a:pt x="47625" y="0"/>
                  </a:moveTo>
                  <a:lnTo>
                    <a:pt x="47625" y="0"/>
                  </a:lnTo>
                  <a:lnTo>
                    <a:pt x="57738" y="5056"/>
                  </a:lnTo>
                  <a:lnTo>
                    <a:pt x="65525" y="16006"/>
                  </a:lnTo>
                  <a:lnTo>
                    <a:pt x="81340" y="58003"/>
                  </a:lnTo>
                  <a:lnTo>
                    <a:pt x="90204" y="104887"/>
                  </a:lnTo>
                  <a:lnTo>
                    <a:pt x="93755" y="133383"/>
                  </a:lnTo>
                  <a:lnTo>
                    <a:pt x="87350" y="174631"/>
                  </a:lnTo>
                  <a:lnTo>
                    <a:pt x="77857" y="221782"/>
                  </a:lnTo>
                  <a:lnTo>
                    <a:pt x="62109" y="268678"/>
                  </a:lnTo>
                  <a:lnTo>
                    <a:pt x="44038" y="306680"/>
                  </a:lnTo>
                  <a:lnTo>
                    <a:pt x="25278" y="32605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490"/>
            <p:cNvSpPr/>
            <p:nvPr>
              <p:custDataLst>
                <p:tags r:id="rId107"/>
              </p:custDataLst>
            </p:nvPr>
          </p:nvSpPr>
          <p:spPr>
            <a:xfrm>
              <a:off x="7429501" y="2080747"/>
              <a:ext cx="131280" cy="355331"/>
            </a:xfrm>
            <a:custGeom>
              <a:avLst/>
              <a:gdLst/>
              <a:ahLst/>
              <a:cxnLst/>
              <a:rect l="0" t="0" r="0" b="0"/>
              <a:pathLst>
                <a:path w="131280" h="355331">
                  <a:moveTo>
                    <a:pt x="28574" y="110003"/>
                  </a:moveTo>
                  <a:lnTo>
                    <a:pt x="28574" y="110003"/>
                  </a:lnTo>
                  <a:lnTo>
                    <a:pt x="18213" y="139192"/>
                  </a:lnTo>
                  <a:lnTo>
                    <a:pt x="12099" y="176860"/>
                  </a:lnTo>
                  <a:lnTo>
                    <a:pt x="10032" y="217401"/>
                  </a:lnTo>
                  <a:lnTo>
                    <a:pt x="3079" y="261001"/>
                  </a:lnTo>
                  <a:lnTo>
                    <a:pt x="607" y="304734"/>
                  </a:lnTo>
                  <a:lnTo>
                    <a:pt x="52" y="347663"/>
                  </a:lnTo>
                  <a:lnTo>
                    <a:pt x="23" y="355330"/>
                  </a:lnTo>
                  <a:lnTo>
                    <a:pt x="0" y="307850"/>
                  </a:lnTo>
                  <a:lnTo>
                    <a:pt x="2821" y="267402"/>
                  </a:lnTo>
                  <a:lnTo>
                    <a:pt x="8199" y="220234"/>
                  </a:lnTo>
                  <a:lnTo>
                    <a:pt x="14188" y="182763"/>
                  </a:lnTo>
                  <a:lnTo>
                    <a:pt x="19147" y="138722"/>
                  </a:lnTo>
                  <a:lnTo>
                    <a:pt x="26398" y="95999"/>
                  </a:lnTo>
                  <a:lnTo>
                    <a:pt x="33202" y="61493"/>
                  </a:lnTo>
                  <a:lnTo>
                    <a:pt x="55355" y="17459"/>
                  </a:lnTo>
                  <a:lnTo>
                    <a:pt x="59128" y="10207"/>
                  </a:lnTo>
                  <a:lnTo>
                    <a:pt x="64818" y="5372"/>
                  </a:lnTo>
                  <a:lnTo>
                    <a:pt x="79607" y="0"/>
                  </a:lnTo>
                  <a:lnTo>
                    <a:pt x="86938" y="685"/>
                  </a:lnTo>
                  <a:lnTo>
                    <a:pt x="106310" y="10702"/>
                  </a:lnTo>
                  <a:lnTo>
                    <a:pt x="115335" y="17539"/>
                  </a:lnTo>
                  <a:lnTo>
                    <a:pt x="126365" y="42507"/>
                  </a:lnTo>
                  <a:lnTo>
                    <a:pt x="131279" y="76716"/>
                  </a:lnTo>
                  <a:lnTo>
                    <a:pt x="127680" y="103550"/>
                  </a:lnTo>
                  <a:lnTo>
                    <a:pt x="108319" y="145731"/>
                  </a:lnTo>
                  <a:lnTo>
                    <a:pt x="70943" y="190359"/>
                  </a:lnTo>
                  <a:lnTo>
                    <a:pt x="56179" y="205897"/>
                  </a:lnTo>
                  <a:lnTo>
                    <a:pt x="28574" y="214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91"/>
            <p:cNvSpPr/>
            <p:nvPr>
              <p:custDataLst>
                <p:tags r:id="rId108"/>
              </p:custDataLst>
            </p:nvPr>
          </p:nvSpPr>
          <p:spPr>
            <a:xfrm>
              <a:off x="7227008" y="1921210"/>
              <a:ext cx="160355" cy="355266"/>
            </a:xfrm>
            <a:custGeom>
              <a:avLst/>
              <a:gdLst/>
              <a:ahLst/>
              <a:cxnLst/>
              <a:rect l="0" t="0" r="0" b="0"/>
              <a:pathLst>
                <a:path w="160355" h="355266">
                  <a:moveTo>
                    <a:pt x="154867" y="31415"/>
                  </a:moveTo>
                  <a:lnTo>
                    <a:pt x="154867" y="31415"/>
                  </a:lnTo>
                  <a:lnTo>
                    <a:pt x="159923" y="16246"/>
                  </a:lnTo>
                  <a:lnTo>
                    <a:pt x="160354" y="10719"/>
                  </a:lnTo>
                  <a:lnTo>
                    <a:pt x="158012" y="1755"/>
                  </a:lnTo>
                  <a:lnTo>
                    <a:pt x="153789" y="0"/>
                  </a:lnTo>
                  <a:lnTo>
                    <a:pt x="140629" y="872"/>
                  </a:lnTo>
                  <a:lnTo>
                    <a:pt x="127020" y="7610"/>
                  </a:lnTo>
                  <a:lnTo>
                    <a:pt x="85433" y="44181"/>
                  </a:lnTo>
                  <a:lnTo>
                    <a:pt x="49548" y="89793"/>
                  </a:lnTo>
                  <a:lnTo>
                    <a:pt x="26412" y="134320"/>
                  </a:lnTo>
                  <a:lnTo>
                    <a:pt x="11208" y="170914"/>
                  </a:lnTo>
                  <a:lnTo>
                    <a:pt x="0" y="211977"/>
                  </a:lnTo>
                  <a:lnTo>
                    <a:pt x="90" y="252602"/>
                  </a:lnTo>
                  <a:lnTo>
                    <a:pt x="6819" y="281337"/>
                  </a:lnTo>
                  <a:lnTo>
                    <a:pt x="20572" y="308313"/>
                  </a:lnTo>
                  <a:lnTo>
                    <a:pt x="48166" y="331358"/>
                  </a:lnTo>
                  <a:lnTo>
                    <a:pt x="73040" y="346535"/>
                  </a:lnTo>
                  <a:lnTo>
                    <a:pt x="126292" y="355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492"/>
            <p:cNvSpPr/>
            <p:nvPr>
              <p:custDataLst>
                <p:tags r:id="rId109"/>
              </p:custDataLst>
            </p:nvPr>
          </p:nvSpPr>
          <p:spPr>
            <a:xfrm>
              <a:off x="6993291" y="2095500"/>
              <a:ext cx="179035" cy="142876"/>
            </a:xfrm>
            <a:custGeom>
              <a:avLst/>
              <a:gdLst/>
              <a:ahLst/>
              <a:cxnLst/>
              <a:rect l="0" t="0" r="0" b="0"/>
              <a:pathLst>
                <a:path w="179035" h="142876">
                  <a:moveTo>
                    <a:pt x="7584" y="142875"/>
                  </a:moveTo>
                  <a:lnTo>
                    <a:pt x="7584" y="142875"/>
                  </a:lnTo>
                  <a:lnTo>
                    <a:pt x="46" y="111791"/>
                  </a:lnTo>
                  <a:lnTo>
                    <a:pt x="0" y="94135"/>
                  </a:lnTo>
                  <a:lnTo>
                    <a:pt x="3508" y="75705"/>
                  </a:lnTo>
                  <a:lnTo>
                    <a:pt x="14239" y="59752"/>
                  </a:lnTo>
                  <a:lnTo>
                    <a:pt x="40953" y="38871"/>
                  </a:lnTo>
                  <a:lnTo>
                    <a:pt x="87906" y="17909"/>
                  </a:lnTo>
                  <a:lnTo>
                    <a:pt x="125340" y="12009"/>
                  </a:lnTo>
                  <a:lnTo>
                    <a:pt x="179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493"/>
            <p:cNvSpPr/>
            <p:nvPr>
              <p:custDataLst>
                <p:tags r:id="rId110"/>
              </p:custDataLst>
            </p:nvPr>
          </p:nvSpPr>
          <p:spPr>
            <a:xfrm>
              <a:off x="7048500" y="1870368"/>
              <a:ext cx="142368" cy="425158"/>
            </a:xfrm>
            <a:custGeom>
              <a:avLst/>
              <a:gdLst/>
              <a:ahLst/>
              <a:cxnLst/>
              <a:rect l="0" t="0" r="0" b="0"/>
              <a:pathLst>
                <a:path w="142368" h="425158">
                  <a:moveTo>
                    <a:pt x="123825" y="82257"/>
                  </a:moveTo>
                  <a:lnTo>
                    <a:pt x="123825" y="82257"/>
                  </a:lnTo>
                  <a:lnTo>
                    <a:pt x="123825" y="77201"/>
                  </a:lnTo>
                  <a:lnTo>
                    <a:pt x="140300" y="29594"/>
                  </a:lnTo>
                  <a:lnTo>
                    <a:pt x="142367" y="8237"/>
                  </a:lnTo>
                  <a:lnTo>
                    <a:pt x="141477" y="4335"/>
                  </a:lnTo>
                  <a:lnTo>
                    <a:pt x="139826" y="1734"/>
                  </a:lnTo>
                  <a:lnTo>
                    <a:pt x="137667" y="0"/>
                  </a:lnTo>
                  <a:lnTo>
                    <a:pt x="134112" y="961"/>
                  </a:lnTo>
                  <a:lnTo>
                    <a:pt x="100050" y="30287"/>
                  </a:lnTo>
                  <a:lnTo>
                    <a:pt x="66641" y="68358"/>
                  </a:lnTo>
                  <a:lnTo>
                    <a:pt x="54905" y="108477"/>
                  </a:lnTo>
                  <a:lnTo>
                    <a:pt x="44726" y="155525"/>
                  </a:lnTo>
                  <a:lnTo>
                    <a:pt x="35006" y="192866"/>
                  </a:lnTo>
                  <a:lnTo>
                    <a:pt x="30481" y="239208"/>
                  </a:lnTo>
                  <a:lnTo>
                    <a:pt x="22406" y="284513"/>
                  </a:lnTo>
                  <a:lnTo>
                    <a:pt x="18986" y="323983"/>
                  </a:lnTo>
                  <a:lnTo>
                    <a:pt x="11707" y="369659"/>
                  </a:lnTo>
                  <a:lnTo>
                    <a:pt x="0" y="425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3494"/>
          <p:cNvSpPr/>
          <p:nvPr>
            <p:custDataLst>
              <p:tags r:id="rId12"/>
            </p:custDataLst>
          </p:nvPr>
        </p:nvSpPr>
        <p:spPr>
          <a:xfrm>
            <a:off x="2857500" y="2095500"/>
            <a:ext cx="3619501" cy="133341"/>
          </a:xfrm>
          <a:custGeom>
            <a:avLst/>
            <a:gdLst/>
            <a:ahLst/>
            <a:cxnLst/>
            <a:rect l="0" t="0" r="0" b="0"/>
            <a:pathLst>
              <a:path w="3619501" h="133341">
                <a:moveTo>
                  <a:pt x="0" y="123825"/>
                </a:moveTo>
                <a:lnTo>
                  <a:pt x="0" y="123825"/>
                </a:lnTo>
                <a:lnTo>
                  <a:pt x="5056" y="128881"/>
                </a:lnTo>
                <a:lnTo>
                  <a:pt x="10361" y="131364"/>
                </a:lnTo>
                <a:lnTo>
                  <a:pt x="55861" y="133340"/>
                </a:lnTo>
                <a:lnTo>
                  <a:pt x="99594" y="132291"/>
                </a:lnTo>
                <a:lnTo>
                  <a:pt x="138391" y="125149"/>
                </a:lnTo>
                <a:lnTo>
                  <a:pt x="178991" y="117541"/>
                </a:lnTo>
                <a:lnTo>
                  <a:pt x="221505" y="112118"/>
                </a:lnTo>
                <a:lnTo>
                  <a:pt x="257895" y="106951"/>
                </a:lnTo>
                <a:lnTo>
                  <a:pt x="295488" y="102597"/>
                </a:lnTo>
                <a:lnTo>
                  <a:pt x="339082" y="97427"/>
                </a:lnTo>
                <a:lnTo>
                  <a:pt x="372953" y="96217"/>
                </a:lnTo>
                <a:lnTo>
                  <a:pt x="405646" y="95680"/>
                </a:lnTo>
                <a:lnTo>
                  <a:pt x="440637" y="92619"/>
                </a:lnTo>
                <a:lnTo>
                  <a:pt x="477355" y="88789"/>
                </a:lnTo>
                <a:lnTo>
                  <a:pt x="514841" y="87087"/>
                </a:lnTo>
                <a:lnTo>
                  <a:pt x="555491" y="83507"/>
                </a:lnTo>
                <a:lnTo>
                  <a:pt x="598251" y="79448"/>
                </a:lnTo>
                <a:lnTo>
                  <a:pt x="641951" y="77644"/>
                </a:lnTo>
                <a:lnTo>
                  <a:pt x="686067" y="74019"/>
                </a:lnTo>
                <a:lnTo>
                  <a:pt x="731427" y="69939"/>
                </a:lnTo>
                <a:lnTo>
                  <a:pt x="755376" y="68851"/>
                </a:lnTo>
                <a:lnTo>
                  <a:pt x="779809" y="68126"/>
                </a:lnTo>
                <a:lnTo>
                  <a:pt x="804564" y="67642"/>
                </a:lnTo>
                <a:lnTo>
                  <a:pt x="829535" y="67320"/>
                </a:lnTo>
                <a:lnTo>
                  <a:pt x="854648" y="67105"/>
                </a:lnTo>
                <a:lnTo>
                  <a:pt x="879857" y="65903"/>
                </a:lnTo>
                <a:lnTo>
                  <a:pt x="905130" y="64044"/>
                </a:lnTo>
                <a:lnTo>
                  <a:pt x="930445" y="61746"/>
                </a:lnTo>
                <a:lnTo>
                  <a:pt x="955788" y="60214"/>
                </a:lnTo>
                <a:lnTo>
                  <a:pt x="981151" y="59193"/>
                </a:lnTo>
                <a:lnTo>
                  <a:pt x="1006525" y="58512"/>
                </a:lnTo>
                <a:lnTo>
                  <a:pt x="1032967" y="56999"/>
                </a:lnTo>
                <a:lnTo>
                  <a:pt x="1060119" y="54933"/>
                </a:lnTo>
                <a:lnTo>
                  <a:pt x="1087746" y="52497"/>
                </a:lnTo>
                <a:lnTo>
                  <a:pt x="1115689" y="50873"/>
                </a:lnTo>
                <a:lnTo>
                  <a:pt x="1143843" y="49790"/>
                </a:lnTo>
                <a:lnTo>
                  <a:pt x="1172137" y="49069"/>
                </a:lnTo>
                <a:lnTo>
                  <a:pt x="1200525" y="47529"/>
                </a:lnTo>
                <a:lnTo>
                  <a:pt x="1228975" y="45444"/>
                </a:lnTo>
                <a:lnTo>
                  <a:pt x="1257467" y="42996"/>
                </a:lnTo>
                <a:lnTo>
                  <a:pt x="1287044" y="41364"/>
                </a:lnTo>
                <a:lnTo>
                  <a:pt x="1317346" y="40276"/>
                </a:lnTo>
                <a:lnTo>
                  <a:pt x="1348131" y="39551"/>
                </a:lnTo>
                <a:lnTo>
                  <a:pt x="1379237" y="39067"/>
                </a:lnTo>
                <a:lnTo>
                  <a:pt x="1410558" y="38745"/>
                </a:lnTo>
                <a:lnTo>
                  <a:pt x="1442022" y="38530"/>
                </a:lnTo>
                <a:lnTo>
                  <a:pt x="1473581" y="37328"/>
                </a:lnTo>
                <a:lnTo>
                  <a:pt x="1505204" y="35469"/>
                </a:lnTo>
                <a:lnTo>
                  <a:pt x="1536869" y="33171"/>
                </a:lnTo>
                <a:lnTo>
                  <a:pt x="1569622" y="31639"/>
                </a:lnTo>
                <a:lnTo>
                  <a:pt x="1603097" y="30618"/>
                </a:lnTo>
                <a:lnTo>
                  <a:pt x="1637057" y="29937"/>
                </a:lnTo>
                <a:lnTo>
                  <a:pt x="1671338" y="28424"/>
                </a:lnTo>
                <a:lnTo>
                  <a:pt x="1705834" y="26358"/>
                </a:lnTo>
                <a:lnTo>
                  <a:pt x="1740472" y="23922"/>
                </a:lnTo>
                <a:lnTo>
                  <a:pt x="1774149" y="22298"/>
                </a:lnTo>
                <a:lnTo>
                  <a:pt x="1807182" y="21215"/>
                </a:lnTo>
                <a:lnTo>
                  <a:pt x="1839788" y="20494"/>
                </a:lnTo>
                <a:lnTo>
                  <a:pt x="1872109" y="20013"/>
                </a:lnTo>
                <a:lnTo>
                  <a:pt x="1904239" y="19692"/>
                </a:lnTo>
                <a:lnTo>
                  <a:pt x="1936243" y="19478"/>
                </a:lnTo>
                <a:lnTo>
                  <a:pt x="1969220" y="19335"/>
                </a:lnTo>
                <a:lnTo>
                  <a:pt x="2002847" y="19240"/>
                </a:lnTo>
                <a:lnTo>
                  <a:pt x="2036906" y="19177"/>
                </a:lnTo>
                <a:lnTo>
                  <a:pt x="2070196" y="19135"/>
                </a:lnTo>
                <a:lnTo>
                  <a:pt x="2102971" y="19106"/>
                </a:lnTo>
                <a:lnTo>
                  <a:pt x="2135406" y="19087"/>
                </a:lnTo>
                <a:lnTo>
                  <a:pt x="2168671" y="19075"/>
                </a:lnTo>
                <a:lnTo>
                  <a:pt x="2202489" y="19067"/>
                </a:lnTo>
                <a:lnTo>
                  <a:pt x="2236676" y="19061"/>
                </a:lnTo>
                <a:lnTo>
                  <a:pt x="2270051" y="17999"/>
                </a:lnTo>
                <a:lnTo>
                  <a:pt x="2302884" y="16233"/>
                </a:lnTo>
                <a:lnTo>
                  <a:pt x="2335356" y="13997"/>
                </a:lnTo>
                <a:lnTo>
                  <a:pt x="2367587" y="12506"/>
                </a:lnTo>
                <a:lnTo>
                  <a:pt x="2399658" y="11512"/>
                </a:lnTo>
                <a:lnTo>
                  <a:pt x="2431622" y="10850"/>
                </a:lnTo>
                <a:lnTo>
                  <a:pt x="2463515" y="10408"/>
                </a:lnTo>
                <a:lnTo>
                  <a:pt x="2495360" y="10114"/>
                </a:lnTo>
                <a:lnTo>
                  <a:pt x="2527174" y="9918"/>
                </a:lnTo>
                <a:lnTo>
                  <a:pt x="2558965" y="9787"/>
                </a:lnTo>
                <a:lnTo>
                  <a:pt x="2590744" y="9700"/>
                </a:lnTo>
                <a:lnTo>
                  <a:pt x="2622513" y="9641"/>
                </a:lnTo>
                <a:lnTo>
                  <a:pt x="2653217" y="8544"/>
                </a:lnTo>
                <a:lnTo>
                  <a:pt x="2683211" y="6754"/>
                </a:lnTo>
                <a:lnTo>
                  <a:pt x="2712732" y="4503"/>
                </a:lnTo>
                <a:lnTo>
                  <a:pt x="2741938" y="3002"/>
                </a:lnTo>
                <a:lnTo>
                  <a:pt x="2770934" y="2001"/>
                </a:lnTo>
                <a:lnTo>
                  <a:pt x="2799790" y="1334"/>
                </a:lnTo>
                <a:lnTo>
                  <a:pt x="2828551" y="889"/>
                </a:lnTo>
                <a:lnTo>
                  <a:pt x="2857251" y="593"/>
                </a:lnTo>
                <a:lnTo>
                  <a:pt x="2885909" y="395"/>
                </a:lnTo>
                <a:lnTo>
                  <a:pt x="2913481" y="264"/>
                </a:lnTo>
                <a:lnTo>
                  <a:pt x="2940329" y="176"/>
                </a:lnTo>
                <a:lnTo>
                  <a:pt x="2966694" y="117"/>
                </a:lnTo>
                <a:lnTo>
                  <a:pt x="2992738" y="78"/>
                </a:lnTo>
                <a:lnTo>
                  <a:pt x="3018567" y="52"/>
                </a:lnTo>
                <a:lnTo>
                  <a:pt x="3044253" y="35"/>
                </a:lnTo>
                <a:lnTo>
                  <a:pt x="3069844" y="23"/>
                </a:lnTo>
                <a:lnTo>
                  <a:pt x="3095372" y="15"/>
                </a:lnTo>
                <a:lnTo>
                  <a:pt x="3120856" y="10"/>
                </a:lnTo>
                <a:lnTo>
                  <a:pt x="3145254" y="7"/>
                </a:lnTo>
                <a:lnTo>
                  <a:pt x="3192118" y="3"/>
                </a:lnTo>
                <a:lnTo>
                  <a:pt x="3234818" y="1"/>
                </a:lnTo>
                <a:lnTo>
                  <a:pt x="3274964" y="1"/>
                </a:lnTo>
                <a:lnTo>
                  <a:pt x="3313973" y="0"/>
                </a:lnTo>
                <a:lnTo>
                  <a:pt x="3349654" y="0"/>
                </a:lnTo>
                <a:lnTo>
                  <a:pt x="3396671" y="0"/>
                </a:lnTo>
                <a:lnTo>
                  <a:pt x="3437413" y="0"/>
                </a:lnTo>
                <a:lnTo>
                  <a:pt x="3484048" y="0"/>
                </a:lnTo>
                <a:lnTo>
                  <a:pt x="3523835" y="6546"/>
                </a:lnTo>
                <a:lnTo>
                  <a:pt x="3566764" y="14189"/>
                </a:lnTo>
                <a:lnTo>
                  <a:pt x="361950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630"/>
          <p:cNvGrpSpPr/>
          <p:nvPr/>
        </p:nvGrpSpPr>
        <p:grpSpPr>
          <a:xfrm>
            <a:off x="2286000" y="772849"/>
            <a:ext cx="4371976" cy="2932377"/>
            <a:chOff x="2286000" y="772849"/>
            <a:chExt cx="4371976" cy="2932377"/>
          </a:xfrm>
        </p:grpSpPr>
        <p:sp>
          <p:nvSpPr>
            <p:cNvPr id="349" name="SMARTInkShape-3495"/>
            <p:cNvSpPr/>
            <p:nvPr>
              <p:custDataLst>
                <p:tags r:id="rId101"/>
              </p:custDataLst>
            </p:nvPr>
          </p:nvSpPr>
          <p:spPr>
            <a:xfrm>
              <a:off x="2286000" y="3419882"/>
              <a:ext cx="4371976" cy="66221"/>
            </a:xfrm>
            <a:custGeom>
              <a:avLst/>
              <a:gdLst/>
              <a:ahLst/>
              <a:cxnLst/>
              <a:rect l="0" t="0" r="0" b="0"/>
              <a:pathLst>
                <a:path w="4371976" h="66221">
                  <a:moveTo>
                    <a:pt x="0" y="37693"/>
                  </a:moveTo>
                  <a:lnTo>
                    <a:pt x="0" y="37693"/>
                  </a:lnTo>
                  <a:lnTo>
                    <a:pt x="47089" y="48054"/>
                  </a:lnTo>
                  <a:lnTo>
                    <a:pt x="82312" y="53940"/>
                  </a:lnTo>
                  <a:lnTo>
                    <a:pt x="126189" y="60083"/>
                  </a:lnTo>
                  <a:lnTo>
                    <a:pt x="168267" y="63519"/>
                  </a:lnTo>
                  <a:lnTo>
                    <a:pt x="208136" y="65046"/>
                  </a:lnTo>
                  <a:lnTo>
                    <a:pt x="247021" y="65725"/>
                  </a:lnTo>
                  <a:lnTo>
                    <a:pt x="288293" y="66027"/>
                  </a:lnTo>
                  <a:lnTo>
                    <a:pt x="333447" y="66161"/>
                  </a:lnTo>
                  <a:lnTo>
                    <a:pt x="358823" y="66196"/>
                  </a:lnTo>
                  <a:lnTo>
                    <a:pt x="385265" y="66220"/>
                  </a:lnTo>
                  <a:lnTo>
                    <a:pt x="413477" y="65178"/>
                  </a:lnTo>
                  <a:lnTo>
                    <a:pt x="442868" y="63425"/>
                  </a:lnTo>
                  <a:lnTo>
                    <a:pt x="473045" y="61197"/>
                  </a:lnTo>
                  <a:lnTo>
                    <a:pt x="504805" y="59713"/>
                  </a:lnTo>
                  <a:lnTo>
                    <a:pt x="537620" y="58723"/>
                  </a:lnTo>
                  <a:lnTo>
                    <a:pt x="571138" y="58063"/>
                  </a:lnTo>
                  <a:lnTo>
                    <a:pt x="605126" y="56565"/>
                  </a:lnTo>
                  <a:lnTo>
                    <a:pt x="639425" y="54507"/>
                  </a:lnTo>
                  <a:lnTo>
                    <a:pt x="673933" y="52078"/>
                  </a:lnTo>
                  <a:lnTo>
                    <a:pt x="709639" y="50458"/>
                  </a:lnTo>
                  <a:lnTo>
                    <a:pt x="746143" y="49378"/>
                  </a:lnTo>
                  <a:lnTo>
                    <a:pt x="783178" y="48658"/>
                  </a:lnTo>
                  <a:lnTo>
                    <a:pt x="822685" y="47120"/>
                  </a:lnTo>
                  <a:lnTo>
                    <a:pt x="863840" y="45036"/>
                  </a:lnTo>
                  <a:lnTo>
                    <a:pt x="906094" y="42588"/>
                  </a:lnTo>
                  <a:lnTo>
                    <a:pt x="951196" y="39898"/>
                  </a:lnTo>
                  <a:lnTo>
                    <a:pt x="998197" y="37046"/>
                  </a:lnTo>
                  <a:lnTo>
                    <a:pt x="1046464" y="34087"/>
                  </a:lnTo>
                  <a:lnTo>
                    <a:pt x="1094518" y="31055"/>
                  </a:lnTo>
                  <a:lnTo>
                    <a:pt x="1142428" y="27976"/>
                  </a:lnTo>
                  <a:lnTo>
                    <a:pt x="1190244" y="24865"/>
                  </a:lnTo>
                  <a:lnTo>
                    <a:pt x="1239054" y="21733"/>
                  </a:lnTo>
                  <a:lnTo>
                    <a:pt x="1288528" y="18586"/>
                  </a:lnTo>
                  <a:lnTo>
                    <a:pt x="1338443" y="15430"/>
                  </a:lnTo>
                  <a:lnTo>
                    <a:pt x="1387596" y="13326"/>
                  </a:lnTo>
                  <a:lnTo>
                    <a:pt x="1436239" y="11923"/>
                  </a:lnTo>
                  <a:lnTo>
                    <a:pt x="1484542" y="10988"/>
                  </a:lnTo>
                  <a:lnTo>
                    <a:pt x="1534737" y="10365"/>
                  </a:lnTo>
                  <a:lnTo>
                    <a:pt x="1586191" y="9949"/>
                  </a:lnTo>
                  <a:lnTo>
                    <a:pt x="1638486" y="9672"/>
                  </a:lnTo>
                  <a:lnTo>
                    <a:pt x="1692399" y="8429"/>
                  </a:lnTo>
                  <a:lnTo>
                    <a:pt x="1747391" y="6542"/>
                  </a:lnTo>
                  <a:lnTo>
                    <a:pt x="1803102" y="4226"/>
                  </a:lnTo>
                  <a:lnTo>
                    <a:pt x="1858235" y="2682"/>
                  </a:lnTo>
                  <a:lnTo>
                    <a:pt x="1912982" y="1652"/>
                  </a:lnTo>
                  <a:lnTo>
                    <a:pt x="1967471" y="965"/>
                  </a:lnTo>
                  <a:lnTo>
                    <a:pt x="2021789" y="508"/>
                  </a:lnTo>
                  <a:lnTo>
                    <a:pt x="2075993" y="203"/>
                  </a:lnTo>
                  <a:lnTo>
                    <a:pt x="2130120" y="0"/>
                  </a:lnTo>
                  <a:lnTo>
                    <a:pt x="2185255" y="922"/>
                  </a:lnTo>
                  <a:lnTo>
                    <a:pt x="2241062" y="2596"/>
                  </a:lnTo>
                  <a:lnTo>
                    <a:pt x="2297316" y="4770"/>
                  </a:lnTo>
                  <a:lnTo>
                    <a:pt x="2352811" y="6219"/>
                  </a:lnTo>
                  <a:lnTo>
                    <a:pt x="2407799" y="7186"/>
                  </a:lnTo>
                  <a:lnTo>
                    <a:pt x="2462449" y="7829"/>
                  </a:lnTo>
                  <a:lnTo>
                    <a:pt x="2517933" y="8259"/>
                  </a:lnTo>
                  <a:lnTo>
                    <a:pt x="2573972" y="8546"/>
                  </a:lnTo>
                  <a:lnTo>
                    <a:pt x="2630381" y="8736"/>
                  </a:lnTo>
                  <a:lnTo>
                    <a:pt x="2685979" y="9922"/>
                  </a:lnTo>
                  <a:lnTo>
                    <a:pt x="2741036" y="11771"/>
                  </a:lnTo>
                  <a:lnTo>
                    <a:pt x="2795732" y="14061"/>
                  </a:lnTo>
                  <a:lnTo>
                    <a:pt x="2852305" y="15589"/>
                  </a:lnTo>
                  <a:lnTo>
                    <a:pt x="2910128" y="16607"/>
                  </a:lnTo>
                  <a:lnTo>
                    <a:pt x="2968786" y="17285"/>
                  </a:lnTo>
                  <a:lnTo>
                    <a:pt x="3027999" y="18796"/>
                  </a:lnTo>
                  <a:lnTo>
                    <a:pt x="3087582" y="20862"/>
                  </a:lnTo>
                  <a:lnTo>
                    <a:pt x="3147413" y="23297"/>
                  </a:lnTo>
                  <a:lnTo>
                    <a:pt x="3204233" y="24921"/>
                  </a:lnTo>
                  <a:lnTo>
                    <a:pt x="3259048" y="26003"/>
                  </a:lnTo>
                  <a:lnTo>
                    <a:pt x="3312523" y="26725"/>
                  </a:lnTo>
                  <a:lnTo>
                    <a:pt x="3365107" y="28264"/>
                  </a:lnTo>
                  <a:lnTo>
                    <a:pt x="3417096" y="30349"/>
                  </a:lnTo>
                  <a:lnTo>
                    <a:pt x="3468689" y="32797"/>
                  </a:lnTo>
                  <a:lnTo>
                    <a:pt x="3520018" y="35487"/>
                  </a:lnTo>
                  <a:lnTo>
                    <a:pt x="3571170" y="38339"/>
                  </a:lnTo>
                  <a:lnTo>
                    <a:pt x="3622205" y="41299"/>
                  </a:lnTo>
                  <a:lnTo>
                    <a:pt x="3672103" y="43272"/>
                  </a:lnTo>
                  <a:lnTo>
                    <a:pt x="3721244" y="44587"/>
                  </a:lnTo>
                  <a:lnTo>
                    <a:pt x="3769880" y="45464"/>
                  </a:lnTo>
                  <a:lnTo>
                    <a:pt x="3816060" y="46049"/>
                  </a:lnTo>
                  <a:lnTo>
                    <a:pt x="3860609" y="46439"/>
                  </a:lnTo>
                  <a:lnTo>
                    <a:pt x="3904064" y="46699"/>
                  </a:lnTo>
                  <a:lnTo>
                    <a:pt x="3945733" y="46872"/>
                  </a:lnTo>
                  <a:lnTo>
                    <a:pt x="3986214" y="46987"/>
                  </a:lnTo>
                  <a:lnTo>
                    <a:pt x="4025902" y="47064"/>
                  </a:lnTo>
                  <a:lnTo>
                    <a:pt x="4062943" y="47115"/>
                  </a:lnTo>
                  <a:lnTo>
                    <a:pt x="4098220" y="47149"/>
                  </a:lnTo>
                  <a:lnTo>
                    <a:pt x="4132321" y="47173"/>
                  </a:lnTo>
                  <a:lnTo>
                    <a:pt x="4164581" y="47188"/>
                  </a:lnTo>
                  <a:lnTo>
                    <a:pt x="4195613" y="47198"/>
                  </a:lnTo>
                  <a:lnTo>
                    <a:pt x="4225825" y="47204"/>
                  </a:lnTo>
                  <a:lnTo>
                    <a:pt x="4255492" y="46151"/>
                  </a:lnTo>
                  <a:lnTo>
                    <a:pt x="4371975" y="3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496"/>
            <p:cNvSpPr/>
            <p:nvPr>
              <p:custDataLst>
                <p:tags r:id="rId102"/>
              </p:custDataLst>
            </p:nvPr>
          </p:nvSpPr>
          <p:spPr>
            <a:xfrm>
              <a:off x="2743200" y="772849"/>
              <a:ext cx="57151" cy="2932377"/>
            </a:xfrm>
            <a:custGeom>
              <a:avLst/>
              <a:gdLst/>
              <a:ahLst/>
              <a:cxnLst/>
              <a:rect l="0" t="0" r="0" b="0"/>
              <a:pathLst>
                <a:path w="57151" h="2932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4189" y="9181"/>
                  </a:lnTo>
                  <a:lnTo>
                    <a:pt x="22666" y="40477"/>
                  </a:lnTo>
                  <a:lnTo>
                    <a:pt x="21920" y="84309"/>
                  </a:lnTo>
                  <a:lnTo>
                    <a:pt x="26133" y="120239"/>
                  </a:lnTo>
                  <a:lnTo>
                    <a:pt x="28910" y="157697"/>
                  </a:lnTo>
                  <a:lnTo>
                    <a:pt x="34907" y="195606"/>
                  </a:lnTo>
                  <a:lnTo>
                    <a:pt x="37154" y="234708"/>
                  </a:lnTo>
                  <a:lnTo>
                    <a:pt x="37820" y="280396"/>
                  </a:lnTo>
                  <a:lnTo>
                    <a:pt x="37975" y="315443"/>
                  </a:lnTo>
                  <a:lnTo>
                    <a:pt x="40867" y="352186"/>
                  </a:lnTo>
                  <a:lnTo>
                    <a:pt x="44621" y="390742"/>
                  </a:lnTo>
                  <a:lnTo>
                    <a:pt x="46290" y="432572"/>
                  </a:lnTo>
                  <a:lnTo>
                    <a:pt x="47031" y="475858"/>
                  </a:lnTo>
                  <a:lnTo>
                    <a:pt x="47361" y="520848"/>
                  </a:lnTo>
                  <a:lnTo>
                    <a:pt x="47449" y="544699"/>
                  </a:lnTo>
                  <a:lnTo>
                    <a:pt x="47508" y="569066"/>
                  </a:lnTo>
                  <a:lnTo>
                    <a:pt x="47547" y="593778"/>
                  </a:lnTo>
                  <a:lnTo>
                    <a:pt x="47573" y="618719"/>
                  </a:lnTo>
                  <a:lnTo>
                    <a:pt x="47590" y="643813"/>
                  </a:lnTo>
                  <a:lnTo>
                    <a:pt x="48660" y="670067"/>
                  </a:lnTo>
                  <a:lnTo>
                    <a:pt x="50432" y="697095"/>
                  </a:lnTo>
                  <a:lnTo>
                    <a:pt x="52671" y="724639"/>
                  </a:lnTo>
                  <a:lnTo>
                    <a:pt x="54164" y="753585"/>
                  </a:lnTo>
                  <a:lnTo>
                    <a:pt x="55159" y="783465"/>
                  </a:lnTo>
                  <a:lnTo>
                    <a:pt x="55823" y="813969"/>
                  </a:lnTo>
                  <a:lnTo>
                    <a:pt x="56265" y="844888"/>
                  </a:lnTo>
                  <a:lnTo>
                    <a:pt x="56560" y="876084"/>
                  </a:lnTo>
                  <a:lnTo>
                    <a:pt x="56757" y="907465"/>
                  </a:lnTo>
                  <a:lnTo>
                    <a:pt x="56888" y="937910"/>
                  </a:lnTo>
                  <a:lnTo>
                    <a:pt x="56975" y="967732"/>
                  </a:lnTo>
                  <a:lnTo>
                    <a:pt x="57034" y="997139"/>
                  </a:lnTo>
                  <a:lnTo>
                    <a:pt x="57072" y="1027326"/>
                  </a:lnTo>
                  <a:lnTo>
                    <a:pt x="57098" y="1058034"/>
                  </a:lnTo>
                  <a:lnTo>
                    <a:pt x="57115" y="1089090"/>
                  </a:lnTo>
                  <a:lnTo>
                    <a:pt x="57127" y="1121435"/>
                  </a:lnTo>
                  <a:lnTo>
                    <a:pt x="57135" y="1154641"/>
                  </a:lnTo>
                  <a:lnTo>
                    <a:pt x="57140" y="1188419"/>
                  </a:lnTo>
                  <a:lnTo>
                    <a:pt x="57143" y="1221521"/>
                  </a:lnTo>
                  <a:lnTo>
                    <a:pt x="57145" y="1254173"/>
                  </a:lnTo>
                  <a:lnTo>
                    <a:pt x="57147" y="1286524"/>
                  </a:lnTo>
                  <a:lnTo>
                    <a:pt x="57148" y="1319733"/>
                  </a:lnTo>
                  <a:lnTo>
                    <a:pt x="57149" y="1353514"/>
                  </a:lnTo>
                  <a:lnTo>
                    <a:pt x="57149" y="1387676"/>
                  </a:lnTo>
                  <a:lnTo>
                    <a:pt x="57149" y="1421035"/>
                  </a:lnTo>
                  <a:lnTo>
                    <a:pt x="57150" y="1453857"/>
                  </a:lnTo>
                  <a:lnTo>
                    <a:pt x="57150" y="1486322"/>
                  </a:lnTo>
                  <a:lnTo>
                    <a:pt x="57150" y="1518548"/>
                  </a:lnTo>
                  <a:lnTo>
                    <a:pt x="57150" y="1550616"/>
                  </a:lnTo>
                  <a:lnTo>
                    <a:pt x="57150" y="1582577"/>
                  </a:lnTo>
                  <a:lnTo>
                    <a:pt x="57150" y="1614468"/>
                  </a:lnTo>
                  <a:lnTo>
                    <a:pt x="57150" y="1646313"/>
                  </a:lnTo>
                  <a:lnTo>
                    <a:pt x="57150" y="1678125"/>
                  </a:lnTo>
                  <a:lnTo>
                    <a:pt x="57150" y="1710976"/>
                  </a:lnTo>
                  <a:lnTo>
                    <a:pt x="57150" y="1744517"/>
                  </a:lnTo>
                  <a:lnTo>
                    <a:pt x="57150" y="1778521"/>
                  </a:lnTo>
                  <a:lnTo>
                    <a:pt x="56092" y="1811772"/>
                  </a:lnTo>
                  <a:lnTo>
                    <a:pt x="54328" y="1844524"/>
                  </a:lnTo>
                  <a:lnTo>
                    <a:pt x="52094" y="1876941"/>
                  </a:lnTo>
                  <a:lnTo>
                    <a:pt x="50604" y="1909136"/>
                  </a:lnTo>
                  <a:lnTo>
                    <a:pt x="49611" y="1941182"/>
                  </a:lnTo>
                  <a:lnTo>
                    <a:pt x="48949" y="1973130"/>
                  </a:lnTo>
                  <a:lnTo>
                    <a:pt x="48508" y="2003954"/>
                  </a:lnTo>
                  <a:lnTo>
                    <a:pt x="48214" y="2034028"/>
                  </a:lnTo>
                  <a:lnTo>
                    <a:pt x="48017" y="2063602"/>
                  </a:lnTo>
                  <a:lnTo>
                    <a:pt x="47886" y="2093902"/>
                  </a:lnTo>
                  <a:lnTo>
                    <a:pt x="47800" y="2124685"/>
                  </a:lnTo>
                  <a:lnTo>
                    <a:pt x="47741" y="2155790"/>
                  </a:lnTo>
                  <a:lnTo>
                    <a:pt x="47703" y="2186052"/>
                  </a:lnTo>
                  <a:lnTo>
                    <a:pt x="47677" y="2215752"/>
                  </a:lnTo>
                  <a:lnTo>
                    <a:pt x="47660" y="2245077"/>
                  </a:lnTo>
                  <a:lnTo>
                    <a:pt x="46590" y="2273093"/>
                  </a:lnTo>
                  <a:lnTo>
                    <a:pt x="44818" y="2300237"/>
                  </a:lnTo>
                  <a:lnTo>
                    <a:pt x="42579" y="2326800"/>
                  </a:lnTo>
                  <a:lnTo>
                    <a:pt x="41086" y="2352976"/>
                  </a:lnTo>
                  <a:lnTo>
                    <a:pt x="40091" y="2378893"/>
                  </a:lnTo>
                  <a:lnTo>
                    <a:pt x="39427" y="2404637"/>
                  </a:lnTo>
                  <a:lnTo>
                    <a:pt x="38985" y="2430267"/>
                  </a:lnTo>
                  <a:lnTo>
                    <a:pt x="38690" y="2455820"/>
                  </a:lnTo>
                  <a:lnTo>
                    <a:pt x="38493" y="2481322"/>
                  </a:lnTo>
                  <a:lnTo>
                    <a:pt x="38362" y="2505732"/>
                  </a:lnTo>
                  <a:lnTo>
                    <a:pt x="38216" y="2552609"/>
                  </a:lnTo>
                  <a:lnTo>
                    <a:pt x="38152" y="2595316"/>
                  </a:lnTo>
                  <a:lnTo>
                    <a:pt x="38123" y="2635463"/>
                  </a:lnTo>
                  <a:lnTo>
                    <a:pt x="38110" y="2674473"/>
                  </a:lnTo>
                  <a:lnTo>
                    <a:pt x="38105" y="2710155"/>
                  </a:lnTo>
                  <a:lnTo>
                    <a:pt x="38101" y="2757172"/>
                  </a:lnTo>
                  <a:lnTo>
                    <a:pt x="38100" y="2797914"/>
                  </a:lnTo>
                  <a:lnTo>
                    <a:pt x="43156" y="2844550"/>
                  </a:lnTo>
                  <a:lnTo>
                    <a:pt x="46742" y="2885394"/>
                  </a:lnTo>
                  <a:lnTo>
                    <a:pt x="47625" y="293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631"/>
          <p:cNvGrpSpPr/>
          <p:nvPr/>
        </p:nvGrpSpPr>
        <p:grpSpPr>
          <a:xfrm>
            <a:off x="8563142" y="4191034"/>
            <a:ext cx="533234" cy="266608"/>
            <a:chOff x="8563142" y="4191034"/>
            <a:chExt cx="533234" cy="266608"/>
          </a:xfrm>
        </p:grpSpPr>
        <p:sp>
          <p:nvSpPr>
            <p:cNvPr id="352" name="SMARTInkShape-3497"/>
            <p:cNvSpPr/>
            <p:nvPr>
              <p:custDataLst>
                <p:tags r:id="rId98"/>
              </p:custDataLst>
            </p:nvPr>
          </p:nvSpPr>
          <p:spPr>
            <a:xfrm>
              <a:off x="8563142" y="4191034"/>
              <a:ext cx="199859" cy="266608"/>
            </a:xfrm>
            <a:custGeom>
              <a:avLst/>
              <a:gdLst/>
              <a:ahLst/>
              <a:cxnLst/>
              <a:rect l="0" t="0" r="0" b="0"/>
              <a:pathLst>
                <a:path w="199859" h="266608">
                  <a:moveTo>
                    <a:pt x="190333" y="28541"/>
                  </a:moveTo>
                  <a:lnTo>
                    <a:pt x="190333" y="28541"/>
                  </a:lnTo>
                  <a:lnTo>
                    <a:pt x="195390" y="28541"/>
                  </a:lnTo>
                  <a:lnTo>
                    <a:pt x="196879" y="27483"/>
                  </a:lnTo>
                  <a:lnTo>
                    <a:pt x="197873" y="25719"/>
                  </a:lnTo>
                  <a:lnTo>
                    <a:pt x="199824" y="19133"/>
                  </a:lnTo>
                  <a:lnTo>
                    <a:pt x="199858" y="9526"/>
                  </a:lnTo>
                  <a:lnTo>
                    <a:pt x="194801" y="9501"/>
                  </a:lnTo>
                  <a:lnTo>
                    <a:pt x="193312" y="8440"/>
                  </a:lnTo>
                  <a:lnTo>
                    <a:pt x="192318" y="6674"/>
                  </a:lnTo>
                  <a:lnTo>
                    <a:pt x="191657" y="4438"/>
                  </a:lnTo>
                  <a:lnTo>
                    <a:pt x="190157" y="2947"/>
                  </a:lnTo>
                  <a:lnTo>
                    <a:pt x="182247" y="359"/>
                  </a:lnTo>
                  <a:lnTo>
                    <a:pt x="167677" y="0"/>
                  </a:lnTo>
                  <a:lnTo>
                    <a:pt x="161567" y="2803"/>
                  </a:lnTo>
                  <a:lnTo>
                    <a:pt x="155324" y="6519"/>
                  </a:lnTo>
                  <a:lnTo>
                    <a:pt x="145857" y="9669"/>
                  </a:lnTo>
                  <a:lnTo>
                    <a:pt x="125773" y="24602"/>
                  </a:lnTo>
                  <a:lnTo>
                    <a:pt x="115425" y="26790"/>
                  </a:lnTo>
                  <a:lnTo>
                    <a:pt x="110762" y="29490"/>
                  </a:lnTo>
                  <a:lnTo>
                    <a:pt x="68546" y="74059"/>
                  </a:lnTo>
                  <a:lnTo>
                    <a:pt x="36202" y="111525"/>
                  </a:lnTo>
                  <a:lnTo>
                    <a:pt x="12617" y="155566"/>
                  </a:lnTo>
                  <a:lnTo>
                    <a:pt x="2672" y="178124"/>
                  </a:lnTo>
                  <a:lnTo>
                    <a:pt x="0" y="208058"/>
                  </a:lnTo>
                  <a:lnTo>
                    <a:pt x="2729" y="216982"/>
                  </a:lnTo>
                  <a:lnTo>
                    <a:pt x="6412" y="224476"/>
                  </a:lnTo>
                  <a:lnTo>
                    <a:pt x="9543" y="234645"/>
                  </a:lnTo>
                  <a:lnTo>
                    <a:pt x="22501" y="250755"/>
                  </a:lnTo>
                  <a:lnTo>
                    <a:pt x="31427" y="254303"/>
                  </a:lnTo>
                  <a:lnTo>
                    <a:pt x="41391" y="256938"/>
                  </a:lnTo>
                  <a:lnTo>
                    <a:pt x="56412" y="264431"/>
                  </a:lnTo>
                  <a:lnTo>
                    <a:pt x="102018" y="266607"/>
                  </a:lnTo>
                  <a:lnTo>
                    <a:pt x="145095" y="265606"/>
                  </a:lnTo>
                  <a:lnTo>
                    <a:pt x="163797" y="259127"/>
                  </a:lnTo>
                  <a:lnTo>
                    <a:pt x="174305" y="256965"/>
                  </a:lnTo>
                  <a:lnTo>
                    <a:pt x="190333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498"/>
            <p:cNvSpPr/>
            <p:nvPr>
              <p:custDataLst>
                <p:tags r:id="rId99"/>
              </p:custDataLst>
            </p:nvPr>
          </p:nvSpPr>
          <p:spPr>
            <a:xfrm>
              <a:off x="9020175" y="43243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499"/>
            <p:cNvSpPr/>
            <p:nvPr>
              <p:custDataLst>
                <p:tags r:id="rId100"/>
              </p:custDataLst>
            </p:nvPr>
          </p:nvSpPr>
          <p:spPr>
            <a:xfrm>
              <a:off x="9001125" y="44005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5761" y="95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632"/>
          <p:cNvGrpSpPr/>
          <p:nvPr/>
        </p:nvGrpSpPr>
        <p:grpSpPr>
          <a:xfrm>
            <a:off x="9563100" y="3886200"/>
            <a:ext cx="2000251" cy="1318033"/>
            <a:chOff x="9563100" y="3886200"/>
            <a:chExt cx="2000251" cy="1318033"/>
          </a:xfrm>
        </p:grpSpPr>
        <p:sp>
          <p:nvSpPr>
            <p:cNvPr id="356" name="SMARTInkShape-3500"/>
            <p:cNvSpPr/>
            <p:nvPr>
              <p:custDataLst>
                <p:tags r:id="rId76"/>
              </p:custDataLst>
            </p:nvPr>
          </p:nvSpPr>
          <p:spPr>
            <a:xfrm>
              <a:off x="9982200" y="388620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28575" y="0"/>
                  </a:moveTo>
                  <a:lnTo>
                    <a:pt x="28575" y="0"/>
                  </a:lnTo>
                  <a:lnTo>
                    <a:pt x="27517" y="15208"/>
                  </a:lnTo>
                  <a:lnTo>
                    <a:pt x="21037" y="44240"/>
                  </a:lnTo>
                  <a:lnTo>
                    <a:pt x="14384" y="85056"/>
                  </a:lnTo>
                  <a:lnTo>
                    <a:pt x="7345" y="125723"/>
                  </a:lnTo>
                  <a:lnTo>
                    <a:pt x="1450" y="16735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501"/>
            <p:cNvSpPr/>
            <p:nvPr>
              <p:custDataLst>
                <p:tags r:id="rId77"/>
              </p:custDataLst>
            </p:nvPr>
          </p:nvSpPr>
          <p:spPr>
            <a:xfrm>
              <a:off x="9726349" y="4248150"/>
              <a:ext cx="932127" cy="38101"/>
            </a:xfrm>
            <a:custGeom>
              <a:avLst/>
              <a:gdLst/>
              <a:ahLst/>
              <a:cxnLst/>
              <a:rect l="0" t="0" r="0" b="0"/>
              <a:pathLst>
                <a:path w="932127" h="38101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1674" y="15188"/>
                  </a:lnTo>
                  <a:lnTo>
                    <a:pt x="9181" y="17333"/>
                  </a:lnTo>
                  <a:lnTo>
                    <a:pt x="53329" y="18824"/>
                  </a:lnTo>
                  <a:lnTo>
                    <a:pt x="93186" y="16161"/>
                  </a:lnTo>
                  <a:lnTo>
                    <a:pt x="131807" y="11491"/>
                  </a:lnTo>
                  <a:lnTo>
                    <a:pt x="172883" y="10108"/>
                  </a:lnTo>
                  <a:lnTo>
                    <a:pt x="218569" y="9697"/>
                  </a:lnTo>
                  <a:lnTo>
                    <a:pt x="250923" y="9602"/>
                  </a:lnTo>
                  <a:lnTo>
                    <a:pt x="286469" y="9559"/>
                  </a:lnTo>
                  <a:lnTo>
                    <a:pt x="326256" y="9541"/>
                  </a:lnTo>
                  <a:lnTo>
                    <a:pt x="368634" y="9532"/>
                  </a:lnTo>
                  <a:lnTo>
                    <a:pt x="412162" y="9528"/>
                  </a:lnTo>
                  <a:lnTo>
                    <a:pt x="453381" y="9526"/>
                  </a:lnTo>
                  <a:lnTo>
                    <a:pt x="493926" y="9525"/>
                  </a:lnTo>
                  <a:lnTo>
                    <a:pt x="536640" y="9525"/>
                  </a:lnTo>
                  <a:lnTo>
                    <a:pt x="580318" y="12347"/>
                  </a:lnTo>
                  <a:lnTo>
                    <a:pt x="623367" y="16071"/>
                  </a:lnTo>
                  <a:lnTo>
                    <a:pt x="663667" y="17726"/>
                  </a:lnTo>
                  <a:lnTo>
                    <a:pt x="699921" y="18461"/>
                  </a:lnTo>
                  <a:lnTo>
                    <a:pt x="747261" y="21698"/>
                  </a:lnTo>
                  <a:lnTo>
                    <a:pt x="790921" y="26538"/>
                  </a:lnTo>
                  <a:lnTo>
                    <a:pt x="837371" y="27971"/>
                  </a:lnTo>
                  <a:lnTo>
                    <a:pt x="879004" y="31218"/>
                  </a:lnTo>
                  <a:lnTo>
                    <a:pt x="932126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502"/>
            <p:cNvSpPr/>
            <p:nvPr>
              <p:custDataLst>
                <p:tags r:id="rId78"/>
              </p:custDataLst>
            </p:nvPr>
          </p:nvSpPr>
          <p:spPr>
            <a:xfrm>
              <a:off x="9610725" y="4478699"/>
              <a:ext cx="133351" cy="455252"/>
            </a:xfrm>
            <a:custGeom>
              <a:avLst/>
              <a:gdLst/>
              <a:ahLst/>
              <a:cxnLst/>
              <a:rect l="0" t="0" r="0" b="0"/>
              <a:pathLst>
                <a:path w="133351" h="455252">
                  <a:moveTo>
                    <a:pt x="133350" y="36151"/>
                  </a:moveTo>
                  <a:lnTo>
                    <a:pt x="133350" y="36151"/>
                  </a:lnTo>
                  <a:lnTo>
                    <a:pt x="133350" y="4628"/>
                  </a:lnTo>
                  <a:lnTo>
                    <a:pt x="131233" y="2436"/>
                  </a:lnTo>
                  <a:lnTo>
                    <a:pt x="123237" y="0"/>
                  </a:lnTo>
                  <a:lnTo>
                    <a:pt x="119200" y="409"/>
                  </a:lnTo>
                  <a:lnTo>
                    <a:pt x="106344" y="7099"/>
                  </a:lnTo>
                  <a:lnTo>
                    <a:pt x="84426" y="23074"/>
                  </a:lnTo>
                  <a:lnTo>
                    <a:pt x="45674" y="69288"/>
                  </a:lnTo>
                  <a:lnTo>
                    <a:pt x="31035" y="110900"/>
                  </a:lnTo>
                  <a:lnTo>
                    <a:pt x="30119" y="149067"/>
                  </a:lnTo>
                  <a:lnTo>
                    <a:pt x="36839" y="192837"/>
                  </a:lnTo>
                  <a:lnTo>
                    <a:pt x="50943" y="232985"/>
                  </a:lnTo>
                  <a:lnTo>
                    <a:pt x="61389" y="280376"/>
                  </a:lnTo>
                  <a:lnTo>
                    <a:pt x="78723" y="326712"/>
                  </a:lnTo>
                  <a:lnTo>
                    <a:pt x="89859" y="370368"/>
                  </a:lnTo>
                  <a:lnTo>
                    <a:pt x="87209" y="388950"/>
                  </a:lnTo>
                  <a:lnTo>
                    <a:pt x="73818" y="414440"/>
                  </a:lnTo>
                  <a:lnTo>
                    <a:pt x="61383" y="427588"/>
                  </a:lnTo>
                  <a:lnTo>
                    <a:pt x="0" y="455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503"/>
            <p:cNvSpPr/>
            <p:nvPr>
              <p:custDataLst>
                <p:tags r:id="rId79"/>
              </p:custDataLst>
            </p:nvPr>
          </p:nvSpPr>
          <p:spPr>
            <a:xfrm>
              <a:off x="9563100" y="5058799"/>
              <a:ext cx="72883" cy="145434"/>
            </a:xfrm>
            <a:custGeom>
              <a:avLst/>
              <a:gdLst/>
              <a:ahLst/>
              <a:cxnLst/>
              <a:rect l="0" t="0" r="0" b="0"/>
              <a:pathLst>
                <a:path w="72883" h="145434">
                  <a:moveTo>
                    <a:pt x="9525" y="27551"/>
                  </a:moveTo>
                  <a:lnTo>
                    <a:pt x="9525" y="27551"/>
                  </a:lnTo>
                  <a:lnTo>
                    <a:pt x="1324" y="35752"/>
                  </a:lnTo>
                  <a:lnTo>
                    <a:pt x="52" y="83159"/>
                  </a:lnTo>
                  <a:lnTo>
                    <a:pt x="2837" y="106116"/>
                  </a:lnTo>
                  <a:lnTo>
                    <a:pt x="9264" y="145433"/>
                  </a:lnTo>
                  <a:lnTo>
                    <a:pt x="9351" y="145297"/>
                  </a:lnTo>
                  <a:lnTo>
                    <a:pt x="9515" y="105425"/>
                  </a:lnTo>
                  <a:lnTo>
                    <a:pt x="9523" y="60493"/>
                  </a:lnTo>
                  <a:lnTo>
                    <a:pt x="10583" y="22059"/>
                  </a:lnTo>
                  <a:lnTo>
                    <a:pt x="14582" y="10646"/>
                  </a:lnTo>
                  <a:lnTo>
                    <a:pt x="17130" y="6757"/>
                  </a:lnTo>
                  <a:lnTo>
                    <a:pt x="22782" y="2434"/>
                  </a:lnTo>
                  <a:lnTo>
                    <a:pt x="36971" y="0"/>
                  </a:lnTo>
                  <a:lnTo>
                    <a:pt x="45712" y="2254"/>
                  </a:lnTo>
                  <a:lnTo>
                    <a:pt x="59405" y="12295"/>
                  </a:lnTo>
                  <a:lnTo>
                    <a:pt x="65004" y="17380"/>
                  </a:lnTo>
                  <a:lnTo>
                    <a:pt x="71224" y="28675"/>
                  </a:lnTo>
                  <a:lnTo>
                    <a:pt x="72882" y="34650"/>
                  </a:lnTo>
                  <a:lnTo>
                    <a:pt x="71872" y="39693"/>
                  </a:lnTo>
                  <a:lnTo>
                    <a:pt x="49393" y="63865"/>
                  </a:lnTo>
                  <a:lnTo>
                    <a:pt x="37476" y="70149"/>
                  </a:lnTo>
                  <a:lnTo>
                    <a:pt x="31334" y="71824"/>
                  </a:lnTo>
                  <a:lnTo>
                    <a:pt x="0" y="65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504"/>
            <p:cNvSpPr/>
            <p:nvPr>
              <p:custDataLst>
                <p:tags r:id="rId80"/>
              </p:custDataLst>
            </p:nvPr>
          </p:nvSpPr>
          <p:spPr>
            <a:xfrm>
              <a:off x="9972675" y="4734759"/>
              <a:ext cx="83694" cy="215632"/>
            </a:xfrm>
            <a:custGeom>
              <a:avLst/>
              <a:gdLst/>
              <a:ahLst/>
              <a:cxnLst/>
              <a:rect l="0" t="0" r="0" b="0"/>
              <a:pathLst>
                <a:path w="83694" h="215632">
                  <a:moveTo>
                    <a:pt x="9525" y="46791"/>
                  </a:moveTo>
                  <a:lnTo>
                    <a:pt x="9525" y="46791"/>
                  </a:lnTo>
                  <a:lnTo>
                    <a:pt x="4468" y="51847"/>
                  </a:lnTo>
                  <a:lnTo>
                    <a:pt x="1987" y="59974"/>
                  </a:lnTo>
                  <a:lnTo>
                    <a:pt x="174" y="100382"/>
                  </a:lnTo>
                  <a:lnTo>
                    <a:pt x="35" y="141338"/>
                  </a:lnTo>
                  <a:lnTo>
                    <a:pt x="4" y="186751"/>
                  </a:lnTo>
                  <a:lnTo>
                    <a:pt x="0" y="215631"/>
                  </a:lnTo>
                  <a:lnTo>
                    <a:pt x="0" y="175873"/>
                  </a:lnTo>
                  <a:lnTo>
                    <a:pt x="0" y="136778"/>
                  </a:lnTo>
                  <a:lnTo>
                    <a:pt x="0" y="97913"/>
                  </a:lnTo>
                  <a:lnTo>
                    <a:pt x="1058" y="62762"/>
                  </a:lnTo>
                  <a:lnTo>
                    <a:pt x="16247" y="18947"/>
                  </a:lnTo>
                  <a:lnTo>
                    <a:pt x="22389" y="8663"/>
                  </a:lnTo>
                  <a:lnTo>
                    <a:pt x="26568" y="5497"/>
                  </a:lnTo>
                  <a:lnTo>
                    <a:pt x="36856" y="1980"/>
                  </a:lnTo>
                  <a:lnTo>
                    <a:pt x="54546" y="0"/>
                  </a:lnTo>
                  <a:lnTo>
                    <a:pt x="64107" y="2358"/>
                  </a:lnTo>
                  <a:lnTo>
                    <a:pt x="68138" y="4469"/>
                  </a:lnTo>
                  <a:lnTo>
                    <a:pt x="75440" y="15281"/>
                  </a:lnTo>
                  <a:lnTo>
                    <a:pt x="83693" y="37980"/>
                  </a:lnTo>
                  <a:lnTo>
                    <a:pt x="80067" y="59350"/>
                  </a:lnTo>
                  <a:lnTo>
                    <a:pt x="75602" y="65747"/>
                  </a:lnTo>
                  <a:lnTo>
                    <a:pt x="62176" y="75677"/>
                  </a:lnTo>
                  <a:lnTo>
                    <a:pt x="41823" y="82161"/>
                  </a:lnTo>
                  <a:lnTo>
                    <a:pt x="9525" y="84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505"/>
            <p:cNvSpPr/>
            <p:nvPr>
              <p:custDataLst>
                <p:tags r:id="rId81"/>
              </p:custDataLst>
            </p:nvPr>
          </p:nvSpPr>
          <p:spPr>
            <a:xfrm>
              <a:off x="10097620" y="4514966"/>
              <a:ext cx="122706" cy="131207"/>
            </a:xfrm>
            <a:custGeom>
              <a:avLst/>
              <a:gdLst/>
              <a:ahLst/>
              <a:cxnLst/>
              <a:rect l="0" t="0" r="0" b="0"/>
              <a:pathLst>
                <a:path w="122706" h="131207">
                  <a:moveTo>
                    <a:pt x="103655" y="9409"/>
                  </a:moveTo>
                  <a:lnTo>
                    <a:pt x="103655" y="9409"/>
                  </a:lnTo>
                  <a:lnTo>
                    <a:pt x="103655" y="276"/>
                  </a:lnTo>
                  <a:lnTo>
                    <a:pt x="98598" y="0"/>
                  </a:lnTo>
                  <a:lnTo>
                    <a:pt x="93294" y="2758"/>
                  </a:lnTo>
                  <a:lnTo>
                    <a:pt x="85293" y="7511"/>
                  </a:lnTo>
                  <a:lnTo>
                    <a:pt x="57107" y="22009"/>
                  </a:lnTo>
                  <a:lnTo>
                    <a:pt x="11643" y="50307"/>
                  </a:lnTo>
                  <a:lnTo>
                    <a:pt x="4553" y="56866"/>
                  </a:lnTo>
                  <a:lnTo>
                    <a:pt x="1401" y="63310"/>
                  </a:lnTo>
                  <a:lnTo>
                    <a:pt x="0" y="69701"/>
                  </a:lnTo>
                  <a:lnTo>
                    <a:pt x="1744" y="71828"/>
                  </a:lnTo>
                  <a:lnTo>
                    <a:pt x="46834" y="89176"/>
                  </a:lnTo>
                  <a:lnTo>
                    <a:pt x="53305" y="93368"/>
                  </a:lnTo>
                  <a:lnTo>
                    <a:pt x="53156" y="95015"/>
                  </a:lnTo>
                  <a:lnTo>
                    <a:pt x="47888" y="102390"/>
                  </a:lnTo>
                  <a:lnTo>
                    <a:pt x="42533" y="108237"/>
                  </a:lnTo>
                  <a:lnTo>
                    <a:pt x="33803" y="111541"/>
                  </a:lnTo>
                  <a:lnTo>
                    <a:pt x="16990" y="116223"/>
                  </a:lnTo>
                  <a:lnTo>
                    <a:pt x="2458" y="122230"/>
                  </a:lnTo>
                  <a:lnTo>
                    <a:pt x="2322" y="123782"/>
                  </a:lnTo>
                  <a:lnTo>
                    <a:pt x="4997" y="128327"/>
                  </a:lnTo>
                  <a:lnTo>
                    <a:pt x="15357" y="131053"/>
                  </a:lnTo>
                  <a:lnTo>
                    <a:pt x="30544" y="131206"/>
                  </a:lnTo>
                  <a:lnTo>
                    <a:pt x="75487" y="119849"/>
                  </a:lnTo>
                  <a:lnTo>
                    <a:pt x="122705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506"/>
            <p:cNvSpPr/>
            <p:nvPr>
              <p:custDataLst>
                <p:tags r:id="rId82"/>
              </p:custDataLst>
            </p:nvPr>
          </p:nvSpPr>
          <p:spPr>
            <a:xfrm>
              <a:off x="10248900" y="452437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45989" y="45988"/>
                  </a:lnTo>
                  <a:lnTo>
                    <a:pt x="52189" y="55011"/>
                  </a:lnTo>
                  <a:lnTo>
                    <a:pt x="58502" y="66041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507"/>
            <p:cNvSpPr/>
            <p:nvPr>
              <p:custDataLst>
                <p:tags r:id="rId83"/>
              </p:custDataLst>
            </p:nvPr>
          </p:nvSpPr>
          <p:spPr>
            <a:xfrm>
              <a:off x="10258425" y="4514850"/>
              <a:ext cx="104776" cy="123826"/>
            </a:xfrm>
            <a:custGeom>
              <a:avLst/>
              <a:gdLst/>
              <a:ahLst/>
              <a:cxnLst/>
              <a:rect l="0" t="0" r="0" b="0"/>
              <a:pathLst>
                <a:path w="104776" h="123826">
                  <a:moveTo>
                    <a:pt x="104775" y="0"/>
                  </a:moveTo>
                  <a:lnTo>
                    <a:pt x="104775" y="0"/>
                  </a:lnTo>
                  <a:lnTo>
                    <a:pt x="94663" y="0"/>
                  </a:lnTo>
                  <a:lnTo>
                    <a:pt x="86875" y="2822"/>
                  </a:lnTo>
                  <a:lnTo>
                    <a:pt x="40738" y="45057"/>
                  </a:lnTo>
                  <a:lnTo>
                    <a:pt x="27123" y="68736"/>
                  </a:lnTo>
                  <a:lnTo>
                    <a:pt x="17291" y="9384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508"/>
            <p:cNvSpPr/>
            <p:nvPr>
              <p:custDataLst>
                <p:tags r:id="rId84"/>
              </p:custDataLst>
            </p:nvPr>
          </p:nvSpPr>
          <p:spPr>
            <a:xfrm>
              <a:off x="10353675" y="46005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509"/>
            <p:cNvSpPr/>
            <p:nvPr>
              <p:custDataLst>
                <p:tags r:id="rId85"/>
              </p:custDataLst>
            </p:nvPr>
          </p:nvSpPr>
          <p:spPr>
            <a:xfrm>
              <a:off x="10401300" y="4533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510"/>
            <p:cNvSpPr/>
            <p:nvPr>
              <p:custDataLst>
                <p:tags r:id="rId86"/>
              </p:custDataLst>
            </p:nvPr>
          </p:nvSpPr>
          <p:spPr>
            <a:xfrm>
              <a:off x="10491190" y="4669082"/>
              <a:ext cx="62511" cy="226769"/>
            </a:xfrm>
            <a:custGeom>
              <a:avLst/>
              <a:gdLst/>
              <a:ahLst/>
              <a:cxnLst/>
              <a:rect l="0" t="0" r="0" b="0"/>
              <a:pathLst>
                <a:path w="62511" h="226769">
                  <a:moveTo>
                    <a:pt x="62510" y="26743"/>
                  </a:moveTo>
                  <a:lnTo>
                    <a:pt x="62510" y="26743"/>
                  </a:lnTo>
                  <a:lnTo>
                    <a:pt x="62510" y="21687"/>
                  </a:lnTo>
                  <a:lnTo>
                    <a:pt x="59686" y="16382"/>
                  </a:lnTo>
                  <a:lnTo>
                    <a:pt x="55964" y="10496"/>
                  </a:lnTo>
                  <a:lnTo>
                    <a:pt x="53376" y="0"/>
                  </a:lnTo>
                  <a:lnTo>
                    <a:pt x="42988" y="3768"/>
                  </a:lnTo>
                  <a:lnTo>
                    <a:pt x="39971" y="6135"/>
                  </a:lnTo>
                  <a:lnTo>
                    <a:pt x="20315" y="38919"/>
                  </a:lnTo>
                  <a:lnTo>
                    <a:pt x="8628" y="72069"/>
                  </a:lnTo>
                  <a:lnTo>
                    <a:pt x="4731" y="113420"/>
                  </a:lnTo>
                  <a:lnTo>
                    <a:pt x="0" y="140267"/>
                  </a:lnTo>
                  <a:lnTo>
                    <a:pt x="4446" y="180504"/>
                  </a:lnTo>
                  <a:lnTo>
                    <a:pt x="10145" y="203065"/>
                  </a:lnTo>
                  <a:lnTo>
                    <a:pt x="23594" y="223155"/>
                  </a:lnTo>
                  <a:lnTo>
                    <a:pt x="28100" y="226475"/>
                  </a:lnTo>
                  <a:lnTo>
                    <a:pt x="43460" y="226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511"/>
            <p:cNvSpPr/>
            <p:nvPr>
              <p:custDataLst>
                <p:tags r:id="rId87"/>
              </p:custDataLst>
            </p:nvPr>
          </p:nvSpPr>
          <p:spPr>
            <a:xfrm>
              <a:off x="10620375" y="47529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8202" y="23370"/>
                  </a:lnTo>
                  <a:lnTo>
                    <a:pt x="9410" y="68378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512"/>
            <p:cNvSpPr/>
            <p:nvPr>
              <p:custDataLst>
                <p:tags r:id="rId88"/>
              </p:custDataLst>
            </p:nvPr>
          </p:nvSpPr>
          <p:spPr>
            <a:xfrm>
              <a:off x="10706100" y="48196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513"/>
            <p:cNvSpPr/>
            <p:nvPr>
              <p:custDataLst>
                <p:tags r:id="rId89"/>
              </p:custDataLst>
            </p:nvPr>
          </p:nvSpPr>
          <p:spPr>
            <a:xfrm>
              <a:off x="10782353" y="4741216"/>
              <a:ext cx="83679" cy="233170"/>
            </a:xfrm>
            <a:custGeom>
              <a:avLst/>
              <a:gdLst/>
              <a:ahLst/>
              <a:cxnLst/>
              <a:rect l="0" t="0" r="0" b="0"/>
              <a:pathLst>
                <a:path w="83679" h="233170">
                  <a:moveTo>
                    <a:pt x="18997" y="78434"/>
                  </a:moveTo>
                  <a:lnTo>
                    <a:pt x="18997" y="78434"/>
                  </a:lnTo>
                  <a:lnTo>
                    <a:pt x="13940" y="83490"/>
                  </a:lnTo>
                  <a:lnTo>
                    <a:pt x="10795" y="101804"/>
                  </a:lnTo>
                  <a:lnTo>
                    <a:pt x="6824" y="148500"/>
                  </a:lnTo>
                  <a:lnTo>
                    <a:pt x="852" y="194905"/>
                  </a:lnTo>
                  <a:lnTo>
                    <a:pt x="0" y="233169"/>
                  </a:lnTo>
                  <a:lnTo>
                    <a:pt x="5006" y="189286"/>
                  </a:lnTo>
                  <a:lnTo>
                    <a:pt x="8149" y="146322"/>
                  </a:lnTo>
                  <a:lnTo>
                    <a:pt x="19192" y="105134"/>
                  </a:lnTo>
                  <a:lnTo>
                    <a:pt x="30116" y="58405"/>
                  </a:lnTo>
                  <a:lnTo>
                    <a:pt x="41536" y="21090"/>
                  </a:lnTo>
                  <a:lnTo>
                    <a:pt x="50534" y="7792"/>
                  </a:lnTo>
                  <a:lnTo>
                    <a:pt x="55897" y="2765"/>
                  </a:lnTo>
                  <a:lnTo>
                    <a:pt x="60530" y="471"/>
                  </a:lnTo>
                  <a:lnTo>
                    <a:pt x="64677" y="0"/>
                  </a:lnTo>
                  <a:lnTo>
                    <a:pt x="68500" y="745"/>
                  </a:lnTo>
                  <a:lnTo>
                    <a:pt x="75571" y="7217"/>
                  </a:lnTo>
                  <a:lnTo>
                    <a:pt x="81182" y="16090"/>
                  </a:lnTo>
                  <a:lnTo>
                    <a:pt x="83678" y="23562"/>
                  </a:lnTo>
                  <a:lnTo>
                    <a:pt x="77673" y="57678"/>
                  </a:lnTo>
                  <a:lnTo>
                    <a:pt x="63230" y="93666"/>
                  </a:lnTo>
                  <a:lnTo>
                    <a:pt x="58009" y="98115"/>
                  </a:lnTo>
                  <a:lnTo>
                    <a:pt x="43744" y="103056"/>
                  </a:lnTo>
                  <a:lnTo>
                    <a:pt x="18997" y="97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514"/>
            <p:cNvSpPr/>
            <p:nvPr>
              <p:custDataLst>
                <p:tags r:id="rId90"/>
              </p:custDataLst>
            </p:nvPr>
          </p:nvSpPr>
          <p:spPr>
            <a:xfrm>
              <a:off x="10896600" y="4705350"/>
              <a:ext cx="45086" cy="161926"/>
            </a:xfrm>
            <a:custGeom>
              <a:avLst/>
              <a:gdLst/>
              <a:ahLst/>
              <a:cxnLst/>
              <a:rect l="0" t="0" r="0" b="0"/>
              <a:pathLst>
                <a:path w="45086" h="1619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27839" y="5056"/>
                  </a:lnTo>
                  <a:lnTo>
                    <a:pt x="36361" y="16005"/>
                  </a:lnTo>
                  <a:lnTo>
                    <a:pt x="42620" y="31455"/>
                  </a:lnTo>
                  <a:lnTo>
                    <a:pt x="45085" y="59062"/>
                  </a:lnTo>
                  <a:lnTo>
                    <a:pt x="36969" y="102957"/>
                  </a:lnTo>
                  <a:lnTo>
                    <a:pt x="30190" y="12195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515"/>
            <p:cNvSpPr/>
            <p:nvPr>
              <p:custDataLst>
                <p:tags r:id="rId91"/>
              </p:custDataLst>
            </p:nvPr>
          </p:nvSpPr>
          <p:spPr>
            <a:xfrm>
              <a:off x="11010900" y="4537469"/>
              <a:ext cx="47626" cy="82157"/>
            </a:xfrm>
            <a:custGeom>
              <a:avLst/>
              <a:gdLst/>
              <a:ahLst/>
              <a:cxnLst/>
              <a:rect l="0" t="0" r="0" b="0"/>
              <a:pathLst>
                <a:path w="47626" h="82157">
                  <a:moveTo>
                    <a:pt x="0" y="25006"/>
                  </a:moveTo>
                  <a:lnTo>
                    <a:pt x="0" y="25006"/>
                  </a:lnTo>
                  <a:lnTo>
                    <a:pt x="0" y="19518"/>
                  </a:lnTo>
                  <a:lnTo>
                    <a:pt x="0" y="63479"/>
                  </a:lnTo>
                  <a:lnTo>
                    <a:pt x="0" y="81063"/>
                  </a:lnTo>
                  <a:lnTo>
                    <a:pt x="7538" y="53750"/>
                  </a:lnTo>
                  <a:lnTo>
                    <a:pt x="11760" y="34581"/>
                  </a:lnTo>
                  <a:lnTo>
                    <a:pt x="22666" y="9141"/>
                  </a:lnTo>
                  <a:lnTo>
                    <a:pt x="28771" y="2079"/>
                  </a:lnTo>
                  <a:lnTo>
                    <a:pt x="31880" y="197"/>
                  </a:lnTo>
                  <a:lnTo>
                    <a:pt x="33954" y="0"/>
                  </a:lnTo>
                  <a:lnTo>
                    <a:pt x="35337" y="927"/>
                  </a:lnTo>
                  <a:lnTo>
                    <a:pt x="42611" y="15076"/>
                  </a:lnTo>
                  <a:lnTo>
                    <a:pt x="47625" y="82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516"/>
            <p:cNvSpPr/>
            <p:nvPr>
              <p:custDataLst>
                <p:tags r:id="rId92"/>
              </p:custDataLst>
            </p:nvPr>
          </p:nvSpPr>
          <p:spPr>
            <a:xfrm>
              <a:off x="11134725" y="45815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13257" y="3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517"/>
            <p:cNvSpPr/>
            <p:nvPr>
              <p:custDataLst>
                <p:tags r:id="rId93"/>
              </p:custDataLst>
            </p:nvPr>
          </p:nvSpPr>
          <p:spPr>
            <a:xfrm>
              <a:off x="11252634" y="4505359"/>
              <a:ext cx="82117" cy="122423"/>
            </a:xfrm>
            <a:custGeom>
              <a:avLst/>
              <a:gdLst/>
              <a:ahLst/>
              <a:cxnLst/>
              <a:rect l="0" t="0" r="0" b="0"/>
              <a:pathLst>
                <a:path w="82117" h="122423">
                  <a:moveTo>
                    <a:pt x="82116" y="9491"/>
                  </a:moveTo>
                  <a:lnTo>
                    <a:pt x="82116" y="9491"/>
                  </a:lnTo>
                  <a:lnTo>
                    <a:pt x="82116" y="358"/>
                  </a:lnTo>
                  <a:lnTo>
                    <a:pt x="68859" y="0"/>
                  </a:lnTo>
                  <a:lnTo>
                    <a:pt x="49613" y="10089"/>
                  </a:lnTo>
                  <a:lnTo>
                    <a:pt x="4998" y="44441"/>
                  </a:lnTo>
                  <a:lnTo>
                    <a:pt x="217" y="55363"/>
                  </a:lnTo>
                  <a:lnTo>
                    <a:pt x="0" y="60181"/>
                  </a:lnTo>
                  <a:lnTo>
                    <a:pt x="2582" y="68356"/>
                  </a:lnTo>
                  <a:lnTo>
                    <a:pt x="10079" y="75517"/>
                  </a:lnTo>
                  <a:lnTo>
                    <a:pt x="19407" y="81169"/>
                  </a:lnTo>
                  <a:lnTo>
                    <a:pt x="34022" y="87620"/>
                  </a:lnTo>
                  <a:lnTo>
                    <a:pt x="40631" y="91840"/>
                  </a:lnTo>
                  <a:lnTo>
                    <a:pt x="47098" y="93715"/>
                  </a:lnTo>
                  <a:lnTo>
                    <a:pt x="47129" y="95274"/>
                  </a:lnTo>
                  <a:lnTo>
                    <a:pt x="31517" y="108342"/>
                  </a:lnTo>
                  <a:lnTo>
                    <a:pt x="22234" y="111633"/>
                  </a:lnTo>
                  <a:lnTo>
                    <a:pt x="9138" y="113745"/>
                  </a:lnTo>
                  <a:lnTo>
                    <a:pt x="8065" y="114978"/>
                  </a:lnTo>
                  <a:lnTo>
                    <a:pt x="6872" y="119168"/>
                  </a:lnTo>
                  <a:lnTo>
                    <a:pt x="8670" y="120709"/>
                  </a:lnTo>
                  <a:lnTo>
                    <a:pt x="16313" y="122422"/>
                  </a:lnTo>
                  <a:lnTo>
                    <a:pt x="82116" y="11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518"/>
            <p:cNvSpPr/>
            <p:nvPr>
              <p:custDataLst>
                <p:tags r:id="rId94"/>
              </p:custDataLst>
            </p:nvPr>
          </p:nvSpPr>
          <p:spPr>
            <a:xfrm>
              <a:off x="11436794" y="4509362"/>
              <a:ext cx="69407" cy="100739"/>
            </a:xfrm>
            <a:custGeom>
              <a:avLst/>
              <a:gdLst/>
              <a:ahLst/>
              <a:cxnLst/>
              <a:rect l="0" t="0" r="0" b="0"/>
              <a:pathLst>
                <a:path w="69407" h="100739">
                  <a:moveTo>
                    <a:pt x="12256" y="5488"/>
                  </a:moveTo>
                  <a:lnTo>
                    <a:pt x="12256" y="5488"/>
                  </a:lnTo>
                  <a:lnTo>
                    <a:pt x="12256" y="432"/>
                  </a:lnTo>
                  <a:lnTo>
                    <a:pt x="10139" y="0"/>
                  </a:lnTo>
                  <a:lnTo>
                    <a:pt x="2144" y="2344"/>
                  </a:lnTo>
                  <a:lnTo>
                    <a:pt x="223" y="5508"/>
                  </a:lnTo>
                  <a:lnTo>
                    <a:pt x="0" y="9735"/>
                  </a:lnTo>
                  <a:lnTo>
                    <a:pt x="2575" y="19017"/>
                  </a:lnTo>
                  <a:lnTo>
                    <a:pt x="11034" y="31252"/>
                  </a:lnTo>
                  <a:lnTo>
                    <a:pt x="47834" y="77087"/>
                  </a:lnTo>
                  <a:lnTo>
                    <a:pt x="69406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519"/>
            <p:cNvSpPr/>
            <p:nvPr>
              <p:custDataLst>
                <p:tags r:id="rId95"/>
              </p:custDataLst>
            </p:nvPr>
          </p:nvSpPr>
          <p:spPr>
            <a:xfrm>
              <a:off x="11506200" y="46005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520"/>
            <p:cNvSpPr/>
            <p:nvPr>
              <p:custDataLst>
                <p:tags r:id="rId96"/>
              </p:custDataLst>
            </p:nvPr>
          </p:nvSpPr>
          <p:spPr>
            <a:xfrm>
              <a:off x="11420475" y="4500099"/>
              <a:ext cx="104776" cy="119527"/>
            </a:xfrm>
            <a:custGeom>
              <a:avLst/>
              <a:gdLst/>
              <a:ahLst/>
              <a:cxnLst/>
              <a:rect l="0" t="0" r="0" b="0"/>
              <a:pathLst>
                <a:path w="104776" h="119527">
                  <a:moveTo>
                    <a:pt x="104775" y="14751"/>
                  </a:moveTo>
                  <a:lnTo>
                    <a:pt x="104775" y="14751"/>
                  </a:lnTo>
                  <a:lnTo>
                    <a:pt x="104775" y="562"/>
                  </a:lnTo>
                  <a:lnTo>
                    <a:pt x="102658" y="0"/>
                  </a:lnTo>
                  <a:lnTo>
                    <a:pt x="94663" y="2198"/>
                  </a:lnTo>
                  <a:lnTo>
                    <a:pt x="86875" y="9525"/>
                  </a:lnTo>
                  <a:lnTo>
                    <a:pt x="45181" y="55135"/>
                  </a:lnTo>
                  <a:lnTo>
                    <a:pt x="7826" y="97700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521"/>
            <p:cNvSpPr/>
            <p:nvPr>
              <p:custDataLst>
                <p:tags r:id="rId97"/>
              </p:custDataLst>
            </p:nvPr>
          </p:nvSpPr>
          <p:spPr>
            <a:xfrm>
              <a:off x="11563350" y="4524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633"/>
          <p:cNvGrpSpPr/>
          <p:nvPr/>
        </p:nvGrpSpPr>
        <p:grpSpPr>
          <a:xfrm>
            <a:off x="11563979" y="4703522"/>
            <a:ext cx="244395" cy="390117"/>
            <a:chOff x="11563979" y="4703522"/>
            <a:chExt cx="244395" cy="390117"/>
          </a:xfrm>
        </p:grpSpPr>
        <p:sp>
          <p:nvSpPr>
            <p:cNvPr id="379" name="SMARTInkShape-3522"/>
            <p:cNvSpPr/>
            <p:nvPr>
              <p:custDataLst>
                <p:tags r:id="rId74"/>
              </p:custDataLst>
            </p:nvPr>
          </p:nvSpPr>
          <p:spPr>
            <a:xfrm>
              <a:off x="11563979" y="4703522"/>
              <a:ext cx="104147" cy="255208"/>
            </a:xfrm>
            <a:custGeom>
              <a:avLst/>
              <a:gdLst/>
              <a:ahLst/>
              <a:cxnLst/>
              <a:rect l="0" t="0" r="0" b="0"/>
              <a:pathLst>
                <a:path w="104147" h="255208">
                  <a:moveTo>
                    <a:pt x="66046" y="192328"/>
                  </a:moveTo>
                  <a:lnTo>
                    <a:pt x="66046" y="192328"/>
                  </a:lnTo>
                  <a:lnTo>
                    <a:pt x="73584" y="174428"/>
                  </a:lnTo>
                  <a:lnTo>
                    <a:pt x="75536" y="141548"/>
                  </a:lnTo>
                  <a:lnTo>
                    <a:pt x="73432" y="138367"/>
                  </a:lnTo>
                  <a:lnTo>
                    <a:pt x="65448" y="132009"/>
                  </a:lnTo>
                  <a:lnTo>
                    <a:pt x="61414" y="130949"/>
                  </a:lnTo>
                  <a:lnTo>
                    <a:pt x="57666" y="131300"/>
                  </a:lnTo>
                  <a:lnTo>
                    <a:pt x="33936" y="144525"/>
                  </a:lnTo>
                  <a:lnTo>
                    <a:pt x="17960" y="161466"/>
                  </a:lnTo>
                  <a:lnTo>
                    <a:pt x="4140" y="192699"/>
                  </a:lnTo>
                  <a:lnTo>
                    <a:pt x="0" y="226884"/>
                  </a:lnTo>
                  <a:lnTo>
                    <a:pt x="4613" y="246193"/>
                  </a:lnTo>
                  <a:lnTo>
                    <a:pt x="7100" y="250464"/>
                  </a:lnTo>
                  <a:lnTo>
                    <a:pt x="9815" y="253310"/>
                  </a:lnTo>
                  <a:lnTo>
                    <a:pt x="12683" y="255207"/>
                  </a:lnTo>
                  <a:lnTo>
                    <a:pt x="24337" y="254494"/>
                  </a:lnTo>
                  <a:lnTo>
                    <a:pt x="31890" y="252822"/>
                  </a:lnTo>
                  <a:lnTo>
                    <a:pt x="45926" y="242497"/>
                  </a:lnTo>
                  <a:lnTo>
                    <a:pt x="58161" y="226267"/>
                  </a:lnTo>
                  <a:lnTo>
                    <a:pt x="74640" y="184176"/>
                  </a:lnTo>
                  <a:lnTo>
                    <a:pt x="84820" y="148990"/>
                  </a:lnTo>
                  <a:lnTo>
                    <a:pt x="91717" y="110695"/>
                  </a:lnTo>
                  <a:lnTo>
                    <a:pt x="93761" y="73596"/>
                  </a:lnTo>
                  <a:lnTo>
                    <a:pt x="94364" y="34735"/>
                  </a:lnTo>
                  <a:lnTo>
                    <a:pt x="94571" y="3271"/>
                  </a:lnTo>
                  <a:lnTo>
                    <a:pt x="93530" y="673"/>
                  </a:lnTo>
                  <a:lnTo>
                    <a:pt x="91777" y="0"/>
                  </a:lnTo>
                  <a:lnTo>
                    <a:pt x="89551" y="609"/>
                  </a:lnTo>
                  <a:lnTo>
                    <a:pt x="81359" y="16636"/>
                  </a:lnTo>
                  <a:lnTo>
                    <a:pt x="76714" y="45009"/>
                  </a:lnTo>
                  <a:lnTo>
                    <a:pt x="78619" y="86362"/>
                  </a:lnTo>
                  <a:lnTo>
                    <a:pt x="88872" y="130474"/>
                  </a:lnTo>
                  <a:lnTo>
                    <a:pt x="100032" y="177836"/>
                  </a:lnTo>
                  <a:lnTo>
                    <a:pt x="104146" y="211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523"/>
            <p:cNvSpPr/>
            <p:nvPr>
              <p:custDataLst>
                <p:tags r:id="rId75"/>
              </p:custDataLst>
            </p:nvPr>
          </p:nvSpPr>
          <p:spPr>
            <a:xfrm>
              <a:off x="11698046" y="4820939"/>
              <a:ext cx="110328" cy="272700"/>
            </a:xfrm>
            <a:custGeom>
              <a:avLst/>
              <a:gdLst/>
              <a:ahLst/>
              <a:cxnLst/>
              <a:rect l="0" t="0" r="0" b="0"/>
              <a:pathLst>
                <a:path w="110328" h="272700">
                  <a:moveTo>
                    <a:pt x="17704" y="65386"/>
                  </a:moveTo>
                  <a:lnTo>
                    <a:pt x="17704" y="65386"/>
                  </a:lnTo>
                  <a:lnTo>
                    <a:pt x="22762" y="70442"/>
                  </a:lnTo>
                  <a:lnTo>
                    <a:pt x="25906" y="88756"/>
                  </a:lnTo>
                  <a:lnTo>
                    <a:pt x="28027" y="129935"/>
                  </a:lnTo>
                  <a:lnTo>
                    <a:pt x="32640" y="158948"/>
                  </a:lnTo>
                  <a:lnTo>
                    <a:pt x="28150" y="205034"/>
                  </a:lnTo>
                  <a:lnTo>
                    <a:pt x="19810" y="249817"/>
                  </a:lnTo>
                  <a:lnTo>
                    <a:pt x="17583" y="259538"/>
                  </a:lnTo>
                  <a:lnTo>
                    <a:pt x="9626" y="272699"/>
                  </a:lnTo>
                  <a:lnTo>
                    <a:pt x="3551" y="259104"/>
                  </a:lnTo>
                  <a:lnTo>
                    <a:pt x="105" y="245080"/>
                  </a:lnTo>
                  <a:lnTo>
                    <a:pt x="0" y="198326"/>
                  </a:lnTo>
                  <a:lnTo>
                    <a:pt x="3838" y="161159"/>
                  </a:lnTo>
                  <a:lnTo>
                    <a:pt x="6248" y="125591"/>
                  </a:lnTo>
                  <a:lnTo>
                    <a:pt x="10429" y="81461"/>
                  </a:lnTo>
                  <a:lnTo>
                    <a:pt x="21322" y="38104"/>
                  </a:lnTo>
                  <a:lnTo>
                    <a:pt x="35591" y="8619"/>
                  </a:lnTo>
                  <a:lnTo>
                    <a:pt x="42328" y="3199"/>
                  </a:lnTo>
                  <a:lnTo>
                    <a:pt x="49996" y="645"/>
                  </a:lnTo>
                  <a:lnTo>
                    <a:pt x="58281" y="0"/>
                  </a:lnTo>
                  <a:lnTo>
                    <a:pt x="64864" y="1688"/>
                  </a:lnTo>
                  <a:lnTo>
                    <a:pt x="80243" y="14175"/>
                  </a:lnTo>
                  <a:lnTo>
                    <a:pt x="105013" y="38468"/>
                  </a:lnTo>
                  <a:lnTo>
                    <a:pt x="109423" y="51306"/>
                  </a:lnTo>
                  <a:lnTo>
                    <a:pt x="110327" y="67595"/>
                  </a:lnTo>
                  <a:lnTo>
                    <a:pt x="107199" y="85417"/>
                  </a:lnTo>
                  <a:lnTo>
                    <a:pt x="99460" y="98277"/>
                  </a:lnTo>
                  <a:lnTo>
                    <a:pt x="87907" y="107521"/>
                  </a:lnTo>
                  <a:lnTo>
                    <a:pt x="64610" y="117617"/>
                  </a:lnTo>
                  <a:lnTo>
                    <a:pt x="36754" y="122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3524"/>
          <p:cNvSpPr/>
          <p:nvPr>
            <p:custDataLst>
              <p:tags r:id="rId13"/>
            </p:custDataLst>
          </p:nvPr>
        </p:nvSpPr>
        <p:spPr>
          <a:xfrm>
            <a:off x="8621958" y="114300"/>
            <a:ext cx="3389068" cy="2495551"/>
          </a:xfrm>
          <a:custGeom>
            <a:avLst/>
            <a:gdLst/>
            <a:ahLst/>
            <a:cxnLst/>
            <a:rect l="0" t="0" r="0" b="0"/>
            <a:pathLst>
              <a:path w="3389068" h="2495551">
                <a:moveTo>
                  <a:pt x="26742" y="0"/>
                </a:moveTo>
                <a:lnTo>
                  <a:pt x="26742" y="0"/>
                </a:lnTo>
                <a:lnTo>
                  <a:pt x="23920" y="31084"/>
                </a:lnTo>
                <a:lnTo>
                  <a:pt x="16381" y="52249"/>
                </a:lnTo>
                <a:lnTo>
                  <a:pt x="4352" y="78995"/>
                </a:lnTo>
                <a:lnTo>
                  <a:pt x="0" y="100547"/>
                </a:lnTo>
                <a:lnTo>
                  <a:pt x="6134" y="147488"/>
                </a:lnTo>
                <a:lnTo>
                  <a:pt x="14522" y="182695"/>
                </a:lnTo>
                <a:lnTo>
                  <a:pt x="24768" y="229815"/>
                </a:lnTo>
                <a:lnTo>
                  <a:pt x="38621" y="271529"/>
                </a:lnTo>
                <a:lnTo>
                  <a:pt x="44726" y="311757"/>
                </a:lnTo>
                <a:lnTo>
                  <a:pt x="52766" y="355662"/>
                </a:lnTo>
                <a:lnTo>
                  <a:pt x="61853" y="397011"/>
                </a:lnTo>
                <a:lnTo>
                  <a:pt x="71247" y="442306"/>
                </a:lnTo>
                <a:lnTo>
                  <a:pt x="77567" y="473511"/>
                </a:lnTo>
                <a:lnTo>
                  <a:pt x="83904" y="507841"/>
                </a:lnTo>
                <a:lnTo>
                  <a:pt x="90247" y="543207"/>
                </a:lnTo>
                <a:lnTo>
                  <a:pt x="96595" y="576564"/>
                </a:lnTo>
                <a:lnTo>
                  <a:pt x="100121" y="611851"/>
                </a:lnTo>
                <a:lnTo>
                  <a:pt x="102747" y="649759"/>
                </a:lnTo>
                <a:lnTo>
                  <a:pt x="107441" y="691301"/>
                </a:lnTo>
                <a:lnTo>
                  <a:pt x="110234" y="731637"/>
                </a:lnTo>
                <a:lnTo>
                  <a:pt x="111475" y="770730"/>
                </a:lnTo>
                <a:lnTo>
                  <a:pt x="112026" y="809272"/>
                </a:lnTo>
                <a:lnTo>
                  <a:pt x="112271" y="850390"/>
                </a:lnTo>
                <a:lnTo>
                  <a:pt x="112380" y="893359"/>
                </a:lnTo>
                <a:lnTo>
                  <a:pt x="112429" y="937151"/>
                </a:lnTo>
                <a:lnTo>
                  <a:pt x="112449" y="978487"/>
                </a:lnTo>
                <a:lnTo>
                  <a:pt x="112460" y="1019083"/>
                </a:lnTo>
                <a:lnTo>
                  <a:pt x="112464" y="1061820"/>
                </a:lnTo>
                <a:lnTo>
                  <a:pt x="112466" y="1105509"/>
                </a:lnTo>
                <a:lnTo>
                  <a:pt x="112467" y="1149621"/>
                </a:lnTo>
                <a:lnTo>
                  <a:pt x="112467" y="1193920"/>
                </a:lnTo>
                <a:lnTo>
                  <a:pt x="112467" y="1238303"/>
                </a:lnTo>
                <a:lnTo>
                  <a:pt x="112467" y="1281665"/>
                </a:lnTo>
                <a:lnTo>
                  <a:pt x="112467" y="1322104"/>
                </a:lnTo>
                <a:lnTo>
                  <a:pt x="115289" y="1364066"/>
                </a:lnTo>
                <a:lnTo>
                  <a:pt x="119013" y="1406351"/>
                </a:lnTo>
                <a:lnTo>
                  <a:pt x="120668" y="1446312"/>
                </a:lnTo>
                <a:lnTo>
                  <a:pt x="121404" y="1485239"/>
                </a:lnTo>
                <a:lnTo>
                  <a:pt x="122790" y="1523706"/>
                </a:lnTo>
                <a:lnTo>
                  <a:pt x="126932" y="1561970"/>
                </a:lnTo>
                <a:lnTo>
                  <a:pt x="129479" y="1600142"/>
                </a:lnTo>
                <a:lnTo>
                  <a:pt x="130612" y="1637216"/>
                </a:lnTo>
                <a:lnTo>
                  <a:pt x="131115" y="1671332"/>
                </a:lnTo>
                <a:lnTo>
                  <a:pt x="128516" y="1706956"/>
                </a:lnTo>
                <a:lnTo>
                  <a:pt x="124891" y="1742897"/>
                </a:lnTo>
                <a:lnTo>
                  <a:pt x="123280" y="1776510"/>
                </a:lnTo>
                <a:lnTo>
                  <a:pt x="119742" y="1809087"/>
                </a:lnTo>
                <a:lnTo>
                  <a:pt x="115701" y="1841205"/>
                </a:lnTo>
                <a:lnTo>
                  <a:pt x="112367" y="1887979"/>
                </a:lnTo>
                <a:lnTo>
                  <a:pt x="106205" y="1929120"/>
                </a:lnTo>
                <a:lnTo>
                  <a:pt x="102850" y="1968121"/>
                </a:lnTo>
                <a:lnTo>
                  <a:pt x="96682" y="2006487"/>
                </a:lnTo>
                <a:lnTo>
                  <a:pt x="94384" y="2044667"/>
                </a:lnTo>
                <a:lnTo>
                  <a:pt x="94762" y="2083849"/>
                </a:lnTo>
                <a:lnTo>
                  <a:pt x="101106" y="2128501"/>
                </a:lnTo>
                <a:lnTo>
                  <a:pt x="109689" y="2172071"/>
                </a:lnTo>
                <a:lnTo>
                  <a:pt x="119993" y="2199797"/>
                </a:lnTo>
                <a:lnTo>
                  <a:pt x="154124" y="2241230"/>
                </a:lnTo>
                <a:lnTo>
                  <a:pt x="173964" y="2259447"/>
                </a:lnTo>
                <a:lnTo>
                  <a:pt x="217815" y="2279080"/>
                </a:lnTo>
                <a:lnTo>
                  <a:pt x="263059" y="2292237"/>
                </a:lnTo>
                <a:lnTo>
                  <a:pt x="301255" y="2301842"/>
                </a:lnTo>
                <a:lnTo>
                  <a:pt x="346675" y="2311390"/>
                </a:lnTo>
                <a:lnTo>
                  <a:pt x="381659" y="2317746"/>
                </a:lnTo>
                <a:lnTo>
                  <a:pt x="418374" y="2324098"/>
                </a:lnTo>
                <a:lnTo>
                  <a:pt x="456917" y="2330449"/>
                </a:lnTo>
                <a:lnTo>
                  <a:pt x="498742" y="2336799"/>
                </a:lnTo>
                <a:lnTo>
                  <a:pt x="544848" y="2343150"/>
                </a:lnTo>
                <a:lnTo>
                  <a:pt x="568996" y="2346325"/>
                </a:lnTo>
                <a:lnTo>
                  <a:pt x="593561" y="2348442"/>
                </a:lnTo>
                <a:lnTo>
                  <a:pt x="618405" y="2349853"/>
                </a:lnTo>
                <a:lnTo>
                  <a:pt x="643434" y="2350794"/>
                </a:lnTo>
                <a:lnTo>
                  <a:pt x="669645" y="2351420"/>
                </a:lnTo>
                <a:lnTo>
                  <a:pt x="696643" y="2351839"/>
                </a:lnTo>
                <a:lnTo>
                  <a:pt x="724168" y="2352117"/>
                </a:lnTo>
                <a:lnTo>
                  <a:pt x="753101" y="2353362"/>
                </a:lnTo>
                <a:lnTo>
                  <a:pt x="782973" y="2355249"/>
                </a:lnTo>
                <a:lnTo>
                  <a:pt x="813470" y="2357566"/>
                </a:lnTo>
                <a:lnTo>
                  <a:pt x="844386" y="2359111"/>
                </a:lnTo>
                <a:lnTo>
                  <a:pt x="875580" y="2360141"/>
                </a:lnTo>
                <a:lnTo>
                  <a:pt x="906959" y="2360827"/>
                </a:lnTo>
                <a:lnTo>
                  <a:pt x="940578" y="2362343"/>
                </a:lnTo>
                <a:lnTo>
                  <a:pt x="975691" y="2364412"/>
                </a:lnTo>
                <a:lnTo>
                  <a:pt x="1011799" y="2366850"/>
                </a:lnTo>
                <a:lnTo>
                  <a:pt x="1048572" y="2368475"/>
                </a:lnTo>
                <a:lnTo>
                  <a:pt x="1085787" y="2369558"/>
                </a:lnTo>
                <a:lnTo>
                  <a:pt x="1123298" y="2370281"/>
                </a:lnTo>
                <a:lnTo>
                  <a:pt x="1161002" y="2371820"/>
                </a:lnTo>
                <a:lnTo>
                  <a:pt x="1198841" y="2373905"/>
                </a:lnTo>
                <a:lnTo>
                  <a:pt x="1236767" y="2376354"/>
                </a:lnTo>
                <a:lnTo>
                  <a:pt x="1274750" y="2377986"/>
                </a:lnTo>
                <a:lnTo>
                  <a:pt x="1312773" y="2379074"/>
                </a:lnTo>
                <a:lnTo>
                  <a:pt x="1350820" y="2379799"/>
                </a:lnTo>
                <a:lnTo>
                  <a:pt x="1392063" y="2381341"/>
                </a:lnTo>
                <a:lnTo>
                  <a:pt x="1435430" y="2383427"/>
                </a:lnTo>
                <a:lnTo>
                  <a:pt x="1480217" y="2385877"/>
                </a:lnTo>
                <a:lnTo>
                  <a:pt x="1523833" y="2388568"/>
                </a:lnTo>
                <a:lnTo>
                  <a:pt x="1566670" y="2391421"/>
                </a:lnTo>
                <a:lnTo>
                  <a:pt x="1608986" y="2394380"/>
                </a:lnTo>
                <a:lnTo>
                  <a:pt x="1650955" y="2396354"/>
                </a:lnTo>
                <a:lnTo>
                  <a:pt x="1692691" y="2397669"/>
                </a:lnTo>
                <a:lnTo>
                  <a:pt x="1734275" y="2398546"/>
                </a:lnTo>
                <a:lnTo>
                  <a:pt x="1776814" y="2400189"/>
                </a:lnTo>
                <a:lnTo>
                  <a:pt x="1819990" y="2402343"/>
                </a:lnTo>
                <a:lnTo>
                  <a:pt x="1863590" y="2404837"/>
                </a:lnTo>
                <a:lnTo>
                  <a:pt x="1906416" y="2406499"/>
                </a:lnTo>
                <a:lnTo>
                  <a:pt x="1948724" y="2407607"/>
                </a:lnTo>
                <a:lnTo>
                  <a:pt x="1990688" y="2408347"/>
                </a:lnTo>
                <a:lnTo>
                  <a:pt x="2032423" y="2409898"/>
                </a:lnTo>
                <a:lnTo>
                  <a:pt x="2074004" y="2411990"/>
                </a:lnTo>
                <a:lnTo>
                  <a:pt x="2115483" y="2414444"/>
                </a:lnTo>
                <a:lnTo>
                  <a:pt x="2159012" y="2417137"/>
                </a:lnTo>
                <a:lnTo>
                  <a:pt x="2203905" y="2419992"/>
                </a:lnTo>
                <a:lnTo>
                  <a:pt x="2249709" y="2422953"/>
                </a:lnTo>
                <a:lnTo>
                  <a:pt x="2294004" y="2424927"/>
                </a:lnTo>
                <a:lnTo>
                  <a:pt x="2337292" y="2426243"/>
                </a:lnTo>
                <a:lnTo>
                  <a:pt x="2379909" y="2427120"/>
                </a:lnTo>
                <a:lnTo>
                  <a:pt x="2419961" y="2428763"/>
                </a:lnTo>
                <a:lnTo>
                  <a:pt x="2458304" y="2430917"/>
                </a:lnTo>
                <a:lnTo>
                  <a:pt x="2495509" y="2433412"/>
                </a:lnTo>
                <a:lnTo>
                  <a:pt x="2533011" y="2436133"/>
                </a:lnTo>
                <a:lnTo>
                  <a:pt x="2570713" y="2439005"/>
                </a:lnTo>
                <a:lnTo>
                  <a:pt x="2608547" y="2441979"/>
                </a:lnTo>
                <a:lnTo>
                  <a:pt x="2646470" y="2445019"/>
                </a:lnTo>
                <a:lnTo>
                  <a:pt x="2684453" y="2448105"/>
                </a:lnTo>
                <a:lnTo>
                  <a:pt x="2722474" y="2451220"/>
                </a:lnTo>
                <a:lnTo>
                  <a:pt x="2758405" y="2454355"/>
                </a:lnTo>
                <a:lnTo>
                  <a:pt x="2792942" y="2457503"/>
                </a:lnTo>
                <a:lnTo>
                  <a:pt x="2826550" y="2460661"/>
                </a:lnTo>
                <a:lnTo>
                  <a:pt x="2859539" y="2462765"/>
                </a:lnTo>
                <a:lnTo>
                  <a:pt x="2892115" y="2464169"/>
                </a:lnTo>
                <a:lnTo>
                  <a:pt x="2924416" y="2465104"/>
                </a:lnTo>
                <a:lnTo>
                  <a:pt x="2955475" y="2466786"/>
                </a:lnTo>
                <a:lnTo>
                  <a:pt x="2985705" y="2468966"/>
                </a:lnTo>
                <a:lnTo>
                  <a:pt x="3015384" y="2471477"/>
                </a:lnTo>
                <a:lnTo>
                  <a:pt x="3043637" y="2474210"/>
                </a:lnTo>
                <a:lnTo>
                  <a:pt x="3070938" y="2477090"/>
                </a:lnTo>
                <a:lnTo>
                  <a:pt x="3097606" y="2480068"/>
                </a:lnTo>
                <a:lnTo>
                  <a:pt x="3122794" y="2483113"/>
                </a:lnTo>
                <a:lnTo>
                  <a:pt x="3146994" y="2486200"/>
                </a:lnTo>
                <a:lnTo>
                  <a:pt x="3193637" y="2491394"/>
                </a:lnTo>
                <a:lnTo>
                  <a:pt x="3239063" y="2493703"/>
                </a:lnTo>
                <a:lnTo>
                  <a:pt x="3283946" y="2494729"/>
                </a:lnTo>
                <a:lnTo>
                  <a:pt x="3325413" y="2495185"/>
                </a:lnTo>
                <a:lnTo>
                  <a:pt x="3389067" y="2495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" name="SMARTInkShape-Group635"/>
          <p:cNvGrpSpPr/>
          <p:nvPr/>
        </p:nvGrpSpPr>
        <p:grpSpPr>
          <a:xfrm>
            <a:off x="8984385" y="90586"/>
            <a:ext cx="2382771" cy="832226"/>
            <a:chOff x="8984385" y="90586"/>
            <a:chExt cx="2382771" cy="832226"/>
          </a:xfrm>
        </p:grpSpPr>
        <p:sp>
          <p:nvSpPr>
            <p:cNvPr id="383" name="SMARTInkShape-3525"/>
            <p:cNvSpPr/>
            <p:nvPr>
              <p:custDataLst>
                <p:tags r:id="rId44"/>
              </p:custDataLst>
            </p:nvPr>
          </p:nvSpPr>
          <p:spPr>
            <a:xfrm>
              <a:off x="11288448" y="452840"/>
              <a:ext cx="78708" cy="235225"/>
            </a:xfrm>
            <a:custGeom>
              <a:avLst/>
              <a:gdLst/>
              <a:ahLst/>
              <a:cxnLst/>
              <a:rect l="0" t="0" r="0" b="0"/>
              <a:pathLst>
                <a:path w="78708" h="235225">
                  <a:moveTo>
                    <a:pt x="8202" y="90085"/>
                  </a:moveTo>
                  <a:lnTo>
                    <a:pt x="8202" y="90085"/>
                  </a:lnTo>
                  <a:lnTo>
                    <a:pt x="5378" y="130105"/>
                  </a:lnTo>
                  <a:lnTo>
                    <a:pt x="0" y="161608"/>
                  </a:lnTo>
                  <a:lnTo>
                    <a:pt x="6390" y="205023"/>
                  </a:lnTo>
                  <a:lnTo>
                    <a:pt x="8043" y="235224"/>
                  </a:lnTo>
                  <a:lnTo>
                    <a:pt x="8187" y="188892"/>
                  </a:lnTo>
                  <a:lnTo>
                    <a:pt x="11020" y="142644"/>
                  </a:lnTo>
                  <a:lnTo>
                    <a:pt x="15740" y="97191"/>
                  </a:lnTo>
                  <a:lnTo>
                    <a:pt x="19962" y="60793"/>
                  </a:lnTo>
                  <a:lnTo>
                    <a:pt x="30868" y="15625"/>
                  </a:lnTo>
                  <a:lnTo>
                    <a:pt x="34954" y="8695"/>
                  </a:lnTo>
                  <a:lnTo>
                    <a:pt x="39795" y="4075"/>
                  </a:lnTo>
                  <a:lnTo>
                    <a:pt x="45139" y="995"/>
                  </a:lnTo>
                  <a:lnTo>
                    <a:pt x="49760" y="0"/>
                  </a:lnTo>
                  <a:lnTo>
                    <a:pt x="53899" y="395"/>
                  </a:lnTo>
                  <a:lnTo>
                    <a:pt x="57716" y="1717"/>
                  </a:lnTo>
                  <a:lnTo>
                    <a:pt x="64781" y="11652"/>
                  </a:lnTo>
                  <a:lnTo>
                    <a:pt x="77938" y="33787"/>
                  </a:lnTo>
                  <a:lnTo>
                    <a:pt x="78707" y="49894"/>
                  </a:lnTo>
                  <a:lnTo>
                    <a:pt x="74464" y="70106"/>
                  </a:lnTo>
                  <a:lnTo>
                    <a:pt x="65520" y="89672"/>
                  </a:lnTo>
                  <a:lnTo>
                    <a:pt x="51668" y="103307"/>
                  </a:lnTo>
                  <a:lnTo>
                    <a:pt x="27252" y="118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26"/>
            <p:cNvSpPr/>
            <p:nvPr>
              <p:custDataLst>
                <p:tags r:id="rId45"/>
              </p:custDataLst>
            </p:nvPr>
          </p:nvSpPr>
          <p:spPr>
            <a:xfrm>
              <a:off x="11108184" y="292282"/>
              <a:ext cx="150367" cy="302941"/>
            </a:xfrm>
            <a:custGeom>
              <a:avLst/>
              <a:gdLst/>
              <a:ahLst/>
              <a:cxnLst/>
              <a:rect l="0" t="0" r="0" b="0"/>
              <a:pathLst>
                <a:path w="150367" h="302941">
                  <a:moveTo>
                    <a:pt x="83691" y="183968"/>
                  </a:moveTo>
                  <a:lnTo>
                    <a:pt x="83691" y="183968"/>
                  </a:lnTo>
                  <a:lnTo>
                    <a:pt x="83691" y="175767"/>
                  </a:lnTo>
                  <a:lnTo>
                    <a:pt x="73579" y="169779"/>
                  </a:lnTo>
                  <a:lnTo>
                    <a:pt x="62233" y="166358"/>
                  </a:lnTo>
                  <a:lnTo>
                    <a:pt x="52635" y="171203"/>
                  </a:lnTo>
                  <a:lnTo>
                    <a:pt x="35331" y="188652"/>
                  </a:lnTo>
                  <a:lnTo>
                    <a:pt x="19620" y="213931"/>
                  </a:lnTo>
                  <a:lnTo>
                    <a:pt x="2542" y="258234"/>
                  </a:lnTo>
                  <a:lnTo>
                    <a:pt x="0" y="269186"/>
                  </a:lnTo>
                  <a:lnTo>
                    <a:pt x="4514" y="283226"/>
                  </a:lnTo>
                  <a:lnTo>
                    <a:pt x="8682" y="291415"/>
                  </a:lnTo>
                  <a:lnTo>
                    <a:pt x="13577" y="296874"/>
                  </a:lnTo>
                  <a:lnTo>
                    <a:pt x="24660" y="302940"/>
                  </a:lnTo>
                  <a:lnTo>
                    <a:pt x="39463" y="302814"/>
                  </a:lnTo>
                  <a:lnTo>
                    <a:pt x="47857" y="301299"/>
                  </a:lnTo>
                  <a:lnTo>
                    <a:pt x="60005" y="293971"/>
                  </a:lnTo>
                  <a:lnTo>
                    <a:pt x="92997" y="251802"/>
                  </a:lnTo>
                  <a:lnTo>
                    <a:pt x="110968" y="212772"/>
                  </a:lnTo>
                  <a:lnTo>
                    <a:pt x="124709" y="174488"/>
                  </a:lnTo>
                  <a:lnTo>
                    <a:pt x="129359" y="130712"/>
                  </a:lnTo>
                  <a:lnTo>
                    <a:pt x="130737" y="92694"/>
                  </a:lnTo>
                  <a:lnTo>
                    <a:pt x="136200" y="51208"/>
                  </a:lnTo>
                  <a:lnTo>
                    <a:pt x="134408" y="15515"/>
                  </a:lnTo>
                  <a:lnTo>
                    <a:pt x="129868" y="3267"/>
                  </a:lnTo>
                  <a:lnTo>
                    <a:pt x="127176" y="0"/>
                  </a:lnTo>
                  <a:lnTo>
                    <a:pt x="124323" y="998"/>
                  </a:lnTo>
                  <a:lnTo>
                    <a:pt x="118330" y="10573"/>
                  </a:lnTo>
                  <a:lnTo>
                    <a:pt x="102703" y="51616"/>
                  </a:lnTo>
                  <a:lnTo>
                    <a:pt x="96027" y="85133"/>
                  </a:lnTo>
                  <a:lnTo>
                    <a:pt x="94049" y="125756"/>
                  </a:lnTo>
                  <a:lnTo>
                    <a:pt x="98437" y="172352"/>
                  </a:lnTo>
                  <a:lnTo>
                    <a:pt x="112536" y="218970"/>
                  </a:lnTo>
                  <a:lnTo>
                    <a:pt x="115621" y="226353"/>
                  </a:lnTo>
                  <a:lnTo>
                    <a:pt x="150366" y="250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27"/>
            <p:cNvSpPr/>
            <p:nvPr>
              <p:custDataLst>
                <p:tags r:id="rId46"/>
              </p:custDataLst>
            </p:nvPr>
          </p:nvSpPr>
          <p:spPr>
            <a:xfrm>
              <a:off x="10877550" y="104775"/>
              <a:ext cx="45911" cy="161926"/>
            </a:xfrm>
            <a:custGeom>
              <a:avLst/>
              <a:gdLst/>
              <a:ahLst/>
              <a:cxnLst/>
              <a:rect l="0" t="0" r="0" b="0"/>
              <a:pathLst>
                <a:path w="45911" h="161926">
                  <a:moveTo>
                    <a:pt x="28575" y="0"/>
                  </a:moveTo>
                  <a:lnTo>
                    <a:pt x="28575" y="0"/>
                  </a:lnTo>
                  <a:lnTo>
                    <a:pt x="29633" y="18363"/>
                  </a:lnTo>
                  <a:lnTo>
                    <a:pt x="43762" y="63022"/>
                  </a:lnTo>
                  <a:lnTo>
                    <a:pt x="45910" y="87982"/>
                  </a:lnTo>
                  <a:lnTo>
                    <a:pt x="41217" y="11107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28"/>
            <p:cNvSpPr/>
            <p:nvPr>
              <p:custDataLst>
                <p:tags r:id="rId47"/>
              </p:custDataLst>
            </p:nvPr>
          </p:nvSpPr>
          <p:spPr>
            <a:xfrm>
              <a:off x="10810875" y="201741"/>
              <a:ext cx="57151" cy="73890"/>
            </a:xfrm>
            <a:custGeom>
              <a:avLst/>
              <a:gdLst/>
              <a:ahLst/>
              <a:cxnLst/>
              <a:rect l="0" t="0" r="0" b="0"/>
              <a:pathLst>
                <a:path w="57151" h="73890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4" y="858"/>
                  </a:lnTo>
                  <a:lnTo>
                    <a:pt x="5057" y="0"/>
                  </a:lnTo>
                  <a:lnTo>
                    <a:pt x="7606" y="487"/>
                  </a:lnTo>
                  <a:lnTo>
                    <a:pt x="13257" y="3849"/>
                  </a:lnTo>
                  <a:lnTo>
                    <a:pt x="22389" y="16749"/>
                  </a:lnTo>
                  <a:lnTo>
                    <a:pt x="26743" y="28920"/>
                  </a:lnTo>
                  <a:lnTo>
                    <a:pt x="24938" y="38711"/>
                  </a:lnTo>
                  <a:lnTo>
                    <a:pt x="16744" y="64327"/>
                  </a:lnTo>
                  <a:lnTo>
                    <a:pt x="10950" y="72478"/>
                  </a:lnTo>
                  <a:lnTo>
                    <a:pt x="11533" y="73146"/>
                  </a:lnTo>
                  <a:lnTo>
                    <a:pt x="15004" y="73889"/>
                  </a:lnTo>
                  <a:lnTo>
                    <a:pt x="20074" y="71398"/>
                  </a:lnTo>
                  <a:lnTo>
                    <a:pt x="57150" y="45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529"/>
            <p:cNvSpPr/>
            <p:nvPr>
              <p:custDataLst>
                <p:tags r:id="rId48"/>
              </p:custDataLst>
            </p:nvPr>
          </p:nvSpPr>
          <p:spPr>
            <a:xfrm>
              <a:off x="10725150" y="128745"/>
              <a:ext cx="66676" cy="99856"/>
            </a:xfrm>
            <a:custGeom>
              <a:avLst/>
              <a:gdLst/>
              <a:ahLst/>
              <a:cxnLst/>
              <a:rect l="0" t="0" r="0" b="0"/>
              <a:pathLst>
                <a:path w="66676" h="99856">
                  <a:moveTo>
                    <a:pt x="66675" y="14130"/>
                  </a:moveTo>
                  <a:lnTo>
                    <a:pt x="66675" y="14130"/>
                  </a:lnTo>
                  <a:lnTo>
                    <a:pt x="66675" y="873"/>
                  </a:lnTo>
                  <a:lnTo>
                    <a:pt x="65617" y="0"/>
                  </a:lnTo>
                  <a:lnTo>
                    <a:pt x="63851" y="477"/>
                  </a:lnTo>
                  <a:lnTo>
                    <a:pt x="61618" y="1853"/>
                  </a:lnTo>
                  <a:lnTo>
                    <a:pt x="26675" y="44257"/>
                  </a:lnTo>
                  <a:lnTo>
                    <a:pt x="0" y="99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530"/>
            <p:cNvSpPr/>
            <p:nvPr>
              <p:custDataLst>
                <p:tags r:id="rId49"/>
              </p:custDataLst>
            </p:nvPr>
          </p:nvSpPr>
          <p:spPr>
            <a:xfrm>
              <a:off x="10725150" y="133350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34958" y="51457"/>
                  </a:lnTo>
                  <a:lnTo>
                    <a:pt x="476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531"/>
            <p:cNvSpPr/>
            <p:nvPr>
              <p:custDataLst>
                <p:tags r:id="rId50"/>
              </p:custDataLst>
            </p:nvPr>
          </p:nvSpPr>
          <p:spPr>
            <a:xfrm>
              <a:off x="10658475" y="1428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3229"/>
                  </a:lnTo>
                  <a:lnTo>
                    <a:pt x="1058" y="5731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532"/>
            <p:cNvSpPr/>
            <p:nvPr>
              <p:custDataLst>
                <p:tags r:id="rId51"/>
              </p:custDataLst>
            </p:nvPr>
          </p:nvSpPr>
          <p:spPr>
            <a:xfrm>
              <a:off x="10639425" y="1809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533"/>
            <p:cNvSpPr/>
            <p:nvPr>
              <p:custDataLst>
                <p:tags r:id="rId52"/>
              </p:custDataLst>
            </p:nvPr>
          </p:nvSpPr>
          <p:spPr>
            <a:xfrm>
              <a:off x="10557737" y="200025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5488" y="0"/>
                  </a:moveTo>
                  <a:lnTo>
                    <a:pt x="5488" y="0"/>
                  </a:lnTo>
                  <a:lnTo>
                    <a:pt x="5488" y="13257"/>
                  </a:lnTo>
                  <a:lnTo>
                    <a:pt x="2664" y="19298"/>
                  </a:lnTo>
                  <a:lnTo>
                    <a:pt x="431" y="22390"/>
                  </a:lnTo>
                  <a:lnTo>
                    <a:pt x="0" y="26568"/>
                  </a:lnTo>
                  <a:lnTo>
                    <a:pt x="5488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534"/>
            <p:cNvSpPr/>
            <p:nvPr>
              <p:custDataLst>
                <p:tags r:id="rId53"/>
              </p:custDataLst>
            </p:nvPr>
          </p:nvSpPr>
          <p:spPr>
            <a:xfrm>
              <a:off x="10483128" y="123825"/>
              <a:ext cx="70573" cy="104776"/>
            </a:xfrm>
            <a:custGeom>
              <a:avLst/>
              <a:gdLst/>
              <a:ahLst/>
              <a:cxnLst/>
              <a:rect l="0" t="0" r="0" b="0"/>
              <a:pathLst>
                <a:path w="70573" h="104776">
                  <a:moveTo>
                    <a:pt x="70572" y="0"/>
                  </a:moveTo>
                  <a:lnTo>
                    <a:pt x="70572" y="0"/>
                  </a:lnTo>
                  <a:lnTo>
                    <a:pt x="65515" y="0"/>
                  </a:lnTo>
                  <a:lnTo>
                    <a:pt x="60211" y="5644"/>
                  </a:lnTo>
                  <a:lnTo>
                    <a:pt x="25517" y="49837"/>
                  </a:lnTo>
                  <a:lnTo>
                    <a:pt x="1227" y="83511"/>
                  </a:lnTo>
                  <a:lnTo>
                    <a:pt x="0" y="88482"/>
                  </a:lnTo>
                  <a:lnTo>
                    <a:pt x="3897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535"/>
            <p:cNvSpPr/>
            <p:nvPr>
              <p:custDataLst>
                <p:tags r:id="rId54"/>
              </p:custDataLst>
            </p:nvPr>
          </p:nvSpPr>
          <p:spPr>
            <a:xfrm>
              <a:off x="10468366" y="142991"/>
              <a:ext cx="75810" cy="76085"/>
            </a:xfrm>
            <a:custGeom>
              <a:avLst/>
              <a:gdLst/>
              <a:ahLst/>
              <a:cxnLst/>
              <a:rect l="0" t="0" r="0" b="0"/>
              <a:pathLst>
                <a:path w="75810" h="76085">
                  <a:moveTo>
                    <a:pt x="9134" y="9409"/>
                  </a:moveTo>
                  <a:lnTo>
                    <a:pt x="9134" y="9409"/>
                  </a:lnTo>
                  <a:lnTo>
                    <a:pt x="0" y="276"/>
                  </a:lnTo>
                  <a:lnTo>
                    <a:pt x="4782" y="0"/>
                  </a:lnTo>
                  <a:lnTo>
                    <a:pt x="23484" y="15116"/>
                  </a:lnTo>
                  <a:lnTo>
                    <a:pt x="75809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536"/>
            <p:cNvSpPr/>
            <p:nvPr>
              <p:custDataLst>
                <p:tags r:id="rId55"/>
              </p:custDataLst>
            </p:nvPr>
          </p:nvSpPr>
          <p:spPr>
            <a:xfrm>
              <a:off x="10401460" y="90586"/>
              <a:ext cx="37941" cy="138015"/>
            </a:xfrm>
            <a:custGeom>
              <a:avLst/>
              <a:gdLst/>
              <a:ahLst/>
              <a:cxnLst/>
              <a:rect l="0" t="0" r="0" b="0"/>
              <a:pathLst>
                <a:path w="37941" h="138015">
                  <a:moveTo>
                    <a:pt x="28415" y="14189"/>
                  </a:moveTo>
                  <a:lnTo>
                    <a:pt x="28415" y="14189"/>
                  </a:lnTo>
                  <a:lnTo>
                    <a:pt x="28415" y="5988"/>
                  </a:lnTo>
                  <a:lnTo>
                    <a:pt x="23358" y="0"/>
                  </a:lnTo>
                  <a:lnTo>
                    <a:pt x="20809" y="496"/>
                  </a:lnTo>
                  <a:lnTo>
                    <a:pt x="6026" y="17024"/>
                  </a:lnTo>
                  <a:lnTo>
                    <a:pt x="2589" y="29207"/>
                  </a:lnTo>
                  <a:lnTo>
                    <a:pt x="383" y="67956"/>
                  </a:lnTo>
                  <a:lnTo>
                    <a:pt x="0" y="93855"/>
                  </a:lnTo>
                  <a:lnTo>
                    <a:pt x="5555" y="108157"/>
                  </a:lnTo>
                  <a:lnTo>
                    <a:pt x="14022" y="119453"/>
                  </a:lnTo>
                  <a:lnTo>
                    <a:pt x="37940" y="138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537"/>
            <p:cNvSpPr/>
            <p:nvPr>
              <p:custDataLst>
                <p:tags r:id="rId56"/>
              </p:custDataLst>
            </p:nvPr>
          </p:nvSpPr>
          <p:spPr>
            <a:xfrm>
              <a:off x="10287000" y="185012"/>
              <a:ext cx="38101" cy="5489"/>
            </a:xfrm>
            <a:custGeom>
              <a:avLst/>
              <a:gdLst/>
              <a:ahLst/>
              <a:cxnLst/>
              <a:rect l="0" t="0" r="0" b="0"/>
              <a:pathLst>
                <a:path w="38101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3810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538"/>
            <p:cNvSpPr/>
            <p:nvPr>
              <p:custDataLst>
                <p:tags r:id="rId57"/>
              </p:custDataLst>
            </p:nvPr>
          </p:nvSpPr>
          <p:spPr>
            <a:xfrm>
              <a:off x="10144125" y="134674"/>
              <a:ext cx="85726" cy="102730"/>
            </a:xfrm>
            <a:custGeom>
              <a:avLst/>
              <a:gdLst/>
              <a:ahLst/>
              <a:cxnLst/>
              <a:rect l="0" t="0" r="0" b="0"/>
              <a:pathLst>
                <a:path w="85726" h="102730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3184" y="662"/>
                  </a:lnTo>
                  <a:lnTo>
                    <a:pt x="18314" y="0"/>
                  </a:lnTo>
                  <a:lnTo>
                    <a:pt x="29658" y="4909"/>
                  </a:lnTo>
                  <a:lnTo>
                    <a:pt x="35647" y="9181"/>
                  </a:lnTo>
                  <a:lnTo>
                    <a:pt x="42301" y="19573"/>
                  </a:lnTo>
                  <a:lnTo>
                    <a:pt x="46573" y="43491"/>
                  </a:lnTo>
                  <a:lnTo>
                    <a:pt x="42257" y="62284"/>
                  </a:lnTo>
                  <a:lnTo>
                    <a:pt x="20747" y="91118"/>
                  </a:lnTo>
                  <a:lnTo>
                    <a:pt x="11741" y="101015"/>
                  </a:lnTo>
                  <a:lnTo>
                    <a:pt x="12061" y="101827"/>
                  </a:lnTo>
                  <a:lnTo>
                    <a:pt x="15239" y="102729"/>
                  </a:lnTo>
                  <a:lnTo>
                    <a:pt x="34565" y="102250"/>
                  </a:lnTo>
                  <a:lnTo>
                    <a:pt x="85725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539"/>
            <p:cNvSpPr/>
            <p:nvPr>
              <p:custDataLst>
                <p:tags r:id="rId58"/>
              </p:custDataLst>
            </p:nvPr>
          </p:nvSpPr>
          <p:spPr>
            <a:xfrm>
              <a:off x="10163175" y="349694"/>
              <a:ext cx="55158" cy="145607"/>
            </a:xfrm>
            <a:custGeom>
              <a:avLst/>
              <a:gdLst/>
              <a:ahLst/>
              <a:cxnLst/>
              <a:rect l="0" t="0" r="0" b="0"/>
              <a:pathLst>
                <a:path w="55158" h="145607">
                  <a:moveTo>
                    <a:pt x="0" y="12256"/>
                  </a:moveTo>
                  <a:lnTo>
                    <a:pt x="0" y="12256"/>
                  </a:lnTo>
                  <a:lnTo>
                    <a:pt x="5057" y="2143"/>
                  </a:lnTo>
                  <a:lnTo>
                    <a:pt x="7606" y="222"/>
                  </a:lnTo>
                  <a:lnTo>
                    <a:pt x="10361" y="0"/>
                  </a:lnTo>
                  <a:lnTo>
                    <a:pt x="27446" y="7248"/>
                  </a:lnTo>
                  <a:lnTo>
                    <a:pt x="36187" y="15675"/>
                  </a:lnTo>
                  <a:lnTo>
                    <a:pt x="50422" y="38331"/>
                  </a:lnTo>
                  <a:lnTo>
                    <a:pt x="55157" y="67019"/>
                  </a:lnTo>
                  <a:lnTo>
                    <a:pt x="51503" y="97274"/>
                  </a:lnTo>
                  <a:lnTo>
                    <a:pt x="19050" y="14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540"/>
            <p:cNvSpPr/>
            <p:nvPr>
              <p:custDataLst>
                <p:tags r:id="rId59"/>
              </p:custDataLst>
            </p:nvPr>
          </p:nvSpPr>
          <p:spPr>
            <a:xfrm>
              <a:off x="10106029" y="393625"/>
              <a:ext cx="45662" cy="250472"/>
            </a:xfrm>
            <a:custGeom>
              <a:avLst/>
              <a:gdLst/>
              <a:ahLst/>
              <a:cxnLst/>
              <a:rect l="0" t="0" r="0" b="0"/>
              <a:pathLst>
                <a:path w="45662" h="250472">
                  <a:moveTo>
                    <a:pt x="19046" y="73100"/>
                  </a:moveTo>
                  <a:lnTo>
                    <a:pt x="19046" y="73100"/>
                  </a:lnTo>
                  <a:lnTo>
                    <a:pt x="13989" y="109728"/>
                  </a:lnTo>
                  <a:lnTo>
                    <a:pt x="10404" y="155555"/>
                  </a:lnTo>
                  <a:lnTo>
                    <a:pt x="9695" y="201924"/>
                  </a:lnTo>
                  <a:lnTo>
                    <a:pt x="9537" y="248347"/>
                  </a:lnTo>
                  <a:lnTo>
                    <a:pt x="9531" y="250256"/>
                  </a:lnTo>
                  <a:lnTo>
                    <a:pt x="8470" y="250471"/>
                  </a:lnTo>
                  <a:lnTo>
                    <a:pt x="4468" y="247887"/>
                  </a:lnTo>
                  <a:lnTo>
                    <a:pt x="1983" y="237566"/>
                  </a:lnTo>
                  <a:lnTo>
                    <a:pt x="389" y="194958"/>
                  </a:lnTo>
                  <a:lnTo>
                    <a:pt x="73" y="148676"/>
                  </a:lnTo>
                  <a:lnTo>
                    <a:pt x="18" y="109134"/>
                  </a:lnTo>
                  <a:lnTo>
                    <a:pt x="0" y="69556"/>
                  </a:lnTo>
                  <a:lnTo>
                    <a:pt x="5054" y="26656"/>
                  </a:lnTo>
                  <a:lnTo>
                    <a:pt x="8198" y="7363"/>
                  </a:lnTo>
                  <a:lnTo>
                    <a:pt x="10756" y="3875"/>
                  </a:lnTo>
                  <a:lnTo>
                    <a:pt x="14577" y="1550"/>
                  </a:lnTo>
                  <a:lnTo>
                    <a:pt x="19241" y="0"/>
                  </a:lnTo>
                  <a:lnTo>
                    <a:pt x="23409" y="1083"/>
                  </a:lnTo>
                  <a:lnTo>
                    <a:pt x="41010" y="18631"/>
                  </a:lnTo>
                  <a:lnTo>
                    <a:pt x="44682" y="28077"/>
                  </a:lnTo>
                  <a:lnTo>
                    <a:pt x="45661" y="33560"/>
                  </a:lnTo>
                  <a:lnTo>
                    <a:pt x="41984" y="56446"/>
                  </a:lnTo>
                  <a:lnTo>
                    <a:pt x="28571" y="82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541"/>
            <p:cNvSpPr/>
            <p:nvPr>
              <p:custDataLst>
                <p:tags r:id="rId60"/>
              </p:custDataLst>
            </p:nvPr>
          </p:nvSpPr>
          <p:spPr>
            <a:xfrm>
              <a:off x="10020300" y="4476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542"/>
            <p:cNvSpPr/>
            <p:nvPr>
              <p:custDataLst>
                <p:tags r:id="rId61"/>
              </p:custDataLst>
            </p:nvPr>
          </p:nvSpPr>
          <p:spPr>
            <a:xfrm>
              <a:off x="9944215" y="423137"/>
              <a:ext cx="18936" cy="100739"/>
            </a:xfrm>
            <a:custGeom>
              <a:avLst/>
              <a:gdLst/>
              <a:ahLst/>
              <a:cxnLst/>
              <a:rect l="0" t="0" r="0" b="0"/>
              <a:pathLst>
                <a:path w="18936" h="100739">
                  <a:moveTo>
                    <a:pt x="9410" y="5488"/>
                  </a:moveTo>
                  <a:lnTo>
                    <a:pt x="9410" y="5488"/>
                  </a:lnTo>
                  <a:lnTo>
                    <a:pt x="9410" y="431"/>
                  </a:lnTo>
                  <a:lnTo>
                    <a:pt x="8352" y="0"/>
                  </a:lnTo>
                  <a:lnTo>
                    <a:pt x="4353" y="2343"/>
                  </a:lnTo>
                  <a:lnTo>
                    <a:pt x="1872" y="9735"/>
                  </a:lnTo>
                  <a:lnTo>
                    <a:pt x="0" y="55243"/>
                  </a:lnTo>
                  <a:lnTo>
                    <a:pt x="4975" y="77263"/>
                  </a:lnTo>
                  <a:lnTo>
                    <a:pt x="18935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543"/>
            <p:cNvSpPr/>
            <p:nvPr>
              <p:custDataLst>
                <p:tags r:id="rId62"/>
              </p:custDataLst>
            </p:nvPr>
          </p:nvSpPr>
          <p:spPr>
            <a:xfrm>
              <a:off x="8984385" y="296176"/>
              <a:ext cx="90337" cy="342000"/>
            </a:xfrm>
            <a:custGeom>
              <a:avLst/>
              <a:gdLst/>
              <a:ahLst/>
              <a:cxnLst/>
              <a:rect l="0" t="0" r="0" b="0"/>
              <a:pathLst>
                <a:path w="90337" h="342000">
                  <a:moveTo>
                    <a:pt x="54840" y="27674"/>
                  </a:moveTo>
                  <a:lnTo>
                    <a:pt x="54840" y="27674"/>
                  </a:lnTo>
                  <a:lnTo>
                    <a:pt x="54840" y="22617"/>
                  </a:lnTo>
                  <a:lnTo>
                    <a:pt x="46639" y="2139"/>
                  </a:lnTo>
                  <a:lnTo>
                    <a:pt x="45139" y="1126"/>
                  </a:lnTo>
                  <a:lnTo>
                    <a:pt x="40649" y="0"/>
                  </a:lnTo>
                  <a:lnTo>
                    <a:pt x="37972" y="758"/>
                  </a:lnTo>
                  <a:lnTo>
                    <a:pt x="32174" y="4422"/>
                  </a:lnTo>
                  <a:lnTo>
                    <a:pt x="10364" y="50572"/>
                  </a:lnTo>
                  <a:lnTo>
                    <a:pt x="1916" y="78556"/>
                  </a:lnTo>
                  <a:lnTo>
                    <a:pt x="0" y="117304"/>
                  </a:lnTo>
                  <a:lnTo>
                    <a:pt x="8298" y="157092"/>
                  </a:lnTo>
                  <a:lnTo>
                    <a:pt x="15105" y="171976"/>
                  </a:lnTo>
                  <a:lnTo>
                    <a:pt x="47845" y="217158"/>
                  </a:lnTo>
                  <a:lnTo>
                    <a:pt x="76925" y="258136"/>
                  </a:lnTo>
                  <a:lnTo>
                    <a:pt x="89463" y="291920"/>
                  </a:lnTo>
                  <a:lnTo>
                    <a:pt x="90336" y="307041"/>
                  </a:lnTo>
                  <a:lnTo>
                    <a:pt x="87197" y="324346"/>
                  </a:lnTo>
                  <a:lnTo>
                    <a:pt x="83819" y="330230"/>
                  </a:lnTo>
                  <a:lnTo>
                    <a:pt x="79452" y="334153"/>
                  </a:lnTo>
                  <a:lnTo>
                    <a:pt x="66012" y="339674"/>
                  </a:lnTo>
                  <a:lnTo>
                    <a:pt x="54840" y="341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544"/>
            <p:cNvSpPr/>
            <p:nvPr>
              <p:custDataLst>
                <p:tags r:id="rId63"/>
              </p:custDataLst>
            </p:nvPr>
          </p:nvSpPr>
          <p:spPr>
            <a:xfrm>
              <a:off x="9067834" y="717181"/>
              <a:ext cx="45608" cy="205631"/>
            </a:xfrm>
            <a:custGeom>
              <a:avLst/>
              <a:gdLst/>
              <a:ahLst/>
              <a:cxnLst/>
              <a:rect l="0" t="0" r="0" b="0"/>
              <a:pathLst>
                <a:path w="45608" h="205631">
                  <a:moveTo>
                    <a:pt x="9491" y="92444"/>
                  </a:moveTo>
                  <a:lnTo>
                    <a:pt x="9491" y="92444"/>
                  </a:lnTo>
                  <a:lnTo>
                    <a:pt x="2945" y="107653"/>
                  </a:lnTo>
                  <a:lnTo>
                    <a:pt x="140" y="149741"/>
                  </a:lnTo>
                  <a:lnTo>
                    <a:pt x="1047" y="181363"/>
                  </a:lnTo>
                  <a:lnTo>
                    <a:pt x="9100" y="205630"/>
                  </a:lnTo>
                  <a:lnTo>
                    <a:pt x="9457" y="161817"/>
                  </a:lnTo>
                  <a:lnTo>
                    <a:pt x="1948" y="116566"/>
                  </a:lnTo>
                  <a:lnTo>
                    <a:pt x="357" y="69339"/>
                  </a:lnTo>
                  <a:lnTo>
                    <a:pt x="0" y="23601"/>
                  </a:lnTo>
                  <a:lnTo>
                    <a:pt x="2803" y="11400"/>
                  </a:lnTo>
                  <a:lnTo>
                    <a:pt x="5032" y="6665"/>
                  </a:lnTo>
                  <a:lnTo>
                    <a:pt x="8634" y="3508"/>
                  </a:lnTo>
                  <a:lnTo>
                    <a:pt x="18283" y="0"/>
                  </a:lnTo>
                  <a:lnTo>
                    <a:pt x="22761" y="123"/>
                  </a:lnTo>
                  <a:lnTo>
                    <a:pt x="30557" y="3082"/>
                  </a:lnTo>
                  <a:lnTo>
                    <a:pt x="37551" y="10747"/>
                  </a:lnTo>
                  <a:lnTo>
                    <a:pt x="43129" y="20151"/>
                  </a:lnTo>
                  <a:lnTo>
                    <a:pt x="45607" y="27858"/>
                  </a:lnTo>
                  <a:lnTo>
                    <a:pt x="45211" y="31395"/>
                  </a:lnTo>
                  <a:lnTo>
                    <a:pt x="28541" y="5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545"/>
            <p:cNvSpPr/>
            <p:nvPr>
              <p:custDataLst>
                <p:tags r:id="rId64"/>
              </p:custDataLst>
            </p:nvPr>
          </p:nvSpPr>
          <p:spPr>
            <a:xfrm>
              <a:off x="9229725" y="416101"/>
              <a:ext cx="60572" cy="232641"/>
            </a:xfrm>
            <a:custGeom>
              <a:avLst/>
              <a:gdLst/>
              <a:ahLst/>
              <a:cxnLst/>
              <a:rect l="0" t="0" r="0" b="0"/>
              <a:pathLst>
                <a:path w="60572" h="232641">
                  <a:moveTo>
                    <a:pt x="0" y="60149"/>
                  </a:moveTo>
                  <a:lnTo>
                    <a:pt x="0" y="60149"/>
                  </a:lnTo>
                  <a:lnTo>
                    <a:pt x="0" y="54661"/>
                  </a:lnTo>
                  <a:lnTo>
                    <a:pt x="0" y="57004"/>
                  </a:lnTo>
                  <a:lnTo>
                    <a:pt x="13257" y="96501"/>
                  </a:lnTo>
                  <a:lnTo>
                    <a:pt x="28649" y="138105"/>
                  </a:lnTo>
                  <a:lnTo>
                    <a:pt x="40093" y="183292"/>
                  </a:lnTo>
                  <a:lnTo>
                    <a:pt x="45393" y="202822"/>
                  </a:lnTo>
                  <a:lnTo>
                    <a:pt x="47429" y="232640"/>
                  </a:lnTo>
                  <a:lnTo>
                    <a:pt x="47494" y="232293"/>
                  </a:lnTo>
                  <a:lnTo>
                    <a:pt x="29300" y="186831"/>
                  </a:lnTo>
                  <a:lnTo>
                    <a:pt x="20017" y="150868"/>
                  </a:lnTo>
                  <a:lnTo>
                    <a:pt x="13104" y="111958"/>
                  </a:lnTo>
                  <a:lnTo>
                    <a:pt x="10232" y="65993"/>
                  </a:lnTo>
                  <a:lnTo>
                    <a:pt x="10678" y="29169"/>
                  </a:lnTo>
                  <a:lnTo>
                    <a:pt x="14623" y="16041"/>
                  </a:lnTo>
                  <a:lnTo>
                    <a:pt x="22727" y="5973"/>
                  </a:lnTo>
                  <a:lnTo>
                    <a:pt x="31269" y="88"/>
                  </a:lnTo>
                  <a:lnTo>
                    <a:pt x="33545" y="0"/>
                  </a:lnTo>
                  <a:lnTo>
                    <a:pt x="47313" y="7463"/>
                  </a:lnTo>
                  <a:lnTo>
                    <a:pt x="55600" y="18741"/>
                  </a:lnTo>
                  <a:lnTo>
                    <a:pt x="59293" y="26194"/>
                  </a:lnTo>
                  <a:lnTo>
                    <a:pt x="60571" y="40119"/>
                  </a:lnTo>
                  <a:lnTo>
                    <a:pt x="52770" y="66305"/>
                  </a:lnTo>
                  <a:lnTo>
                    <a:pt x="48937" y="70603"/>
                  </a:lnTo>
                  <a:lnTo>
                    <a:pt x="39036" y="75379"/>
                  </a:lnTo>
                  <a:lnTo>
                    <a:pt x="9525" y="69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546"/>
            <p:cNvSpPr/>
            <p:nvPr>
              <p:custDataLst>
                <p:tags r:id="rId65"/>
              </p:custDataLst>
            </p:nvPr>
          </p:nvSpPr>
          <p:spPr>
            <a:xfrm>
              <a:off x="9240574" y="289787"/>
              <a:ext cx="103452" cy="81689"/>
            </a:xfrm>
            <a:custGeom>
              <a:avLst/>
              <a:gdLst/>
              <a:ahLst/>
              <a:cxnLst/>
              <a:rect l="0" t="0" r="0" b="0"/>
              <a:pathLst>
                <a:path w="103452" h="81689">
                  <a:moveTo>
                    <a:pt x="8201" y="5488"/>
                  </a:moveTo>
                  <a:lnTo>
                    <a:pt x="8201" y="5488"/>
                  </a:lnTo>
                  <a:lnTo>
                    <a:pt x="3144" y="431"/>
                  </a:lnTo>
                  <a:lnTo>
                    <a:pt x="1655" y="0"/>
                  </a:lnTo>
                  <a:lnTo>
                    <a:pt x="661" y="771"/>
                  </a:lnTo>
                  <a:lnTo>
                    <a:pt x="0" y="2343"/>
                  </a:lnTo>
                  <a:lnTo>
                    <a:pt x="616" y="4450"/>
                  </a:lnTo>
                  <a:lnTo>
                    <a:pt x="34878" y="50576"/>
                  </a:lnTo>
                  <a:lnTo>
                    <a:pt x="38686" y="54596"/>
                  </a:lnTo>
                  <a:lnTo>
                    <a:pt x="85933" y="77356"/>
                  </a:lnTo>
                  <a:lnTo>
                    <a:pt x="103451" y="8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547"/>
            <p:cNvSpPr/>
            <p:nvPr>
              <p:custDataLst>
                <p:tags r:id="rId66"/>
              </p:custDataLst>
            </p:nvPr>
          </p:nvSpPr>
          <p:spPr>
            <a:xfrm>
              <a:off x="9277350" y="258499"/>
              <a:ext cx="47626" cy="122502"/>
            </a:xfrm>
            <a:custGeom>
              <a:avLst/>
              <a:gdLst/>
              <a:ahLst/>
              <a:cxnLst/>
              <a:rect l="0" t="0" r="0" b="0"/>
              <a:pathLst>
                <a:path w="47626" h="122502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4"/>
                  </a:lnTo>
                  <a:lnTo>
                    <a:pt x="46567" y="1655"/>
                  </a:lnTo>
                  <a:lnTo>
                    <a:pt x="44803" y="662"/>
                  </a:lnTo>
                  <a:lnTo>
                    <a:pt x="42568" y="0"/>
                  </a:lnTo>
                  <a:lnTo>
                    <a:pt x="41079" y="617"/>
                  </a:lnTo>
                  <a:lnTo>
                    <a:pt x="40085" y="2087"/>
                  </a:lnTo>
                  <a:lnTo>
                    <a:pt x="39424" y="4125"/>
                  </a:lnTo>
                  <a:lnTo>
                    <a:pt x="18854" y="45240"/>
                  </a:lnTo>
                  <a:lnTo>
                    <a:pt x="15744" y="51944"/>
                  </a:lnTo>
                  <a:lnTo>
                    <a:pt x="9695" y="96491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548"/>
            <p:cNvSpPr/>
            <p:nvPr>
              <p:custDataLst>
                <p:tags r:id="rId67"/>
              </p:custDataLst>
            </p:nvPr>
          </p:nvSpPr>
          <p:spPr>
            <a:xfrm>
              <a:off x="9382125" y="352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27447"/>
                  </a:lnTo>
                  <a:lnTo>
                    <a:pt x="2822" y="36187"/>
                  </a:lnTo>
                  <a:lnTo>
                    <a:pt x="6546" y="4360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549"/>
            <p:cNvSpPr/>
            <p:nvPr>
              <p:custDataLst>
                <p:tags r:id="rId68"/>
              </p:custDataLst>
            </p:nvPr>
          </p:nvSpPr>
          <p:spPr>
            <a:xfrm>
              <a:off x="9429750" y="3238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4" y="18214"/>
                  </a:lnTo>
                  <a:lnTo>
                    <a:pt x="31435" y="412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50"/>
            <p:cNvSpPr/>
            <p:nvPr>
              <p:custDataLst>
                <p:tags r:id="rId69"/>
              </p:custDataLst>
            </p:nvPr>
          </p:nvSpPr>
          <p:spPr>
            <a:xfrm>
              <a:off x="9448800" y="26670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7052" y="48924"/>
                  </a:lnTo>
                  <a:lnTo>
                    <a:pt x="25986" y="75829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551"/>
            <p:cNvSpPr/>
            <p:nvPr>
              <p:custDataLst>
                <p:tags r:id="rId70"/>
              </p:custDataLst>
            </p:nvPr>
          </p:nvSpPr>
          <p:spPr>
            <a:xfrm>
              <a:off x="9496425" y="26670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91" y="5057"/>
                  </a:lnTo>
                  <a:lnTo>
                    <a:pt x="41558" y="50399"/>
                  </a:lnTo>
                  <a:lnTo>
                    <a:pt x="59944" y="77441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52"/>
            <p:cNvSpPr/>
            <p:nvPr>
              <p:custDataLst>
                <p:tags r:id="rId71"/>
              </p:custDataLst>
            </p:nvPr>
          </p:nvSpPr>
          <p:spPr>
            <a:xfrm>
              <a:off x="9515475" y="242593"/>
              <a:ext cx="66676" cy="109833"/>
            </a:xfrm>
            <a:custGeom>
              <a:avLst/>
              <a:gdLst/>
              <a:ahLst/>
              <a:cxnLst/>
              <a:rect l="0" t="0" r="0" b="0"/>
              <a:pathLst>
                <a:path w="66676" h="109833">
                  <a:moveTo>
                    <a:pt x="66675" y="5057"/>
                  </a:moveTo>
                  <a:lnTo>
                    <a:pt x="66675" y="5057"/>
                  </a:lnTo>
                  <a:lnTo>
                    <a:pt x="61618" y="5057"/>
                  </a:lnTo>
                  <a:lnTo>
                    <a:pt x="60129" y="3999"/>
                  </a:lnTo>
                  <a:lnTo>
                    <a:pt x="59135" y="2235"/>
                  </a:lnTo>
                  <a:lnTo>
                    <a:pt x="58474" y="0"/>
                  </a:lnTo>
                  <a:lnTo>
                    <a:pt x="56974" y="628"/>
                  </a:lnTo>
                  <a:lnTo>
                    <a:pt x="52484" y="6969"/>
                  </a:lnTo>
                  <a:lnTo>
                    <a:pt x="29738" y="53686"/>
                  </a:lnTo>
                  <a:lnTo>
                    <a:pt x="0" y="109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53"/>
            <p:cNvSpPr/>
            <p:nvPr>
              <p:custDataLst>
                <p:tags r:id="rId72"/>
              </p:custDataLst>
            </p:nvPr>
          </p:nvSpPr>
          <p:spPr>
            <a:xfrm>
              <a:off x="9586187" y="323966"/>
              <a:ext cx="100739" cy="75907"/>
            </a:xfrm>
            <a:custGeom>
              <a:avLst/>
              <a:gdLst/>
              <a:ahLst/>
              <a:cxnLst/>
              <a:rect l="0" t="0" r="0" b="0"/>
              <a:pathLst>
                <a:path w="100739" h="75907">
                  <a:moveTo>
                    <a:pt x="5488" y="9409"/>
                  </a:moveTo>
                  <a:lnTo>
                    <a:pt x="5488" y="9409"/>
                  </a:lnTo>
                  <a:lnTo>
                    <a:pt x="431" y="4352"/>
                  </a:lnTo>
                  <a:lnTo>
                    <a:pt x="0" y="2863"/>
                  </a:lnTo>
                  <a:lnTo>
                    <a:pt x="771" y="1870"/>
                  </a:lnTo>
                  <a:lnTo>
                    <a:pt x="4557" y="276"/>
                  </a:lnTo>
                  <a:lnTo>
                    <a:pt x="10268" y="0"/>
                  </a:lnTo>
                  <a:lnTo>
                    <a:pt x="23720" y="4975"/>
                  </a:lnTo>
                  <a:lnTo>
                    <a:pt x="27167" y="7511"/>
                  </a:lnTo>
                  <a:lnTo>
                    <a:pt x="33078" y="17196"/>
                  </a:lnTo>
                  <a:lnTo>
                    <a:pt x="38212" y="27334"/>
                  </a:lnTo>
                  <a:lnTo>
                    <a:pt x="38944" y="33000"/>
                  </a:lnTo>
                  <a:lnTo>
                    <a:pt x="34085" y="75482"/>
                  </a:lnTo>
                  <a:lnTo>
                    <a:pt x="39126" y="75906"/>
                  </a:lnTo>
                  <a:lnTo>
                    <a:pt x="83403" y="60885"/>
                  </a:lnTo>
                  <a:lnTo>
                    <a:pt x="100738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54"/>
            <p:cNvSpPr/>
            <p:nvPr>
              <p:custDataLst>
                <p:tags r:id="rId73"/>
              </p:custDataLst>
            </p:nvPr>
          </p:nvSpPr>
          <p:spPr>
            <a:xfrm>
              <a:off x="9839882" y="371983"/>
              <a:ext cx="56594" cy="170943"/>
            </a:xfrm>
            <a:custGeom>
              <a:avLst/>
              <a:gdLst/>
              <a:ahLst/>
              <a:cxnLst/>
              <a:rect l="0" t="0" r="0" b="0"/>
              <a:pathLst>
                <a:path w="56594" h="170943">
                  <a:moveTo>
                    <a:pt x="56593" y="18542"/>
                  </a:moveTo>
                  <a:lnTo>
                    <a:pt x="56593" y="18542"/>
                  </a:lnTo>
                  <a:lnTo>
                    <a:pt x="56593" y="13485"/>
                  </a:lnTo>
                  <a:lnTo>
                    <a:pt x="53769" y="8181"/>
                  </a:lnTo>
                  <a:lnTo>
                    <a:pt x="51536" y="5285"/>
                  </a:lnTo>
                  <a:lnTo>
                    <a:pt x="46232" y="2066"/>
                  </a:lnTo>
                  <a:lnTo>
                    <a:pt x="34204" y="0"/>
                  </a:lnTo>
                  <a:lnTo>
                    <a:pt x="27944" y="2540"/>
                  </a:lnTo>
                  <a:lnTo>
                    <a:pt x="24793" y="4699"/>
                  </a:lnTo>
                  <a:lnTo>
                    <a:pt x="12134" y="23373"/>
                  </a:lnTo>
                  <a:lnTo>
                    <a:pt x="5789" y="35153"/>
                  </a:lnTo>
                  <a:lnTo>
                    <a:pt x="696" y="80659"/>
                  </a:lnTo>
                  <a:lnTo>
                    <a:pt x="0" y="102241"/>
                  </a:lnTo>
                  <a:lnTo>
                    <a:pt x="5336" y="122417"/>
                  </a:lnTo>
                  <a:lnTo>
                    <a:pt x="20239" y="148803"/>
                  </a:lnTo>
                  <a:lnTo>
                    <a:pt x="31969" y="161102"/>
                  </a:lnTo>
                  <a:lnTo>
                    <a:pt x="56593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636"/>
          <p:cNvGrpSpPr/>
          <p:nvPr/>
        </p:nvGrpSpPr>
        <p:grpSpPr>
          <a:xfrm>
            <a:off x="9058275" y="1229418"/>
            <a:ext cx="308054" cy="1071116"/>
            <a:chOff x="9058275" y="1229418"/>
            <a:chExt cx="308054" cy="1071116"/>
          </a:xfrm>
        </p:grpSpPr>
        <p:sp>
          <p:nvSpPr>
            <p:cNvPr id="414" name="SMARTInkShape-3555"/>
            <p:cNvSpPr/>
            <p:nvPr>
              <p:custDataLst>
                <p:tags r:id="rId39"/>
              </p:custDataLst>
            </p:nvPr>
          </p:nvSpPr>
          <p:spPr>
            <a:xfrm>
              <a:off x="9277524" y="2121242"/>
              <a:ext cx="88805" cy="179292"/>
            </a:xfrm>
            <a:custGeom>
              <a:avLst/>
              <a:gdLst/>
              <a:ahLst/>
              <a:cxnLst/>
              <a:rect l="0" t="0" r="0" b="0"/>
              <a:pathLst>
                <a:path w="88805" h="179292">
                  <a:moveTo>
                    <a:pt x="9351" y="69508"/>
                  </a:moveTo>
                  <a:lnTo>
                    <a:pt x="9351" y="69508"/>
                  </a:lnTo>
                  <a:lnTo>
                    <a:pt x="9351" y="74564"/>
                  </a:lnTo>
                  <a:lnTo>
                    <a:pt x="6529" y="79869"/>
                  </a:lnTo>
                  <a:lnTo>
                    <a:pt x="4294" y="82766"/>
                  </a:lnTo>
                  <a:lnTo>
                    <a:pt x="1811" y="91628"/>
                  </a:lnTo>
                  <a:lnTo>
                    <a:pt x="0" y="134467"/>
                  </a:lnTo>
                  <a:lnTo>
                    <a:pt x="2699" y="157547"/>
                  </a:lnTo>
                  <a:lnTo>
                    <a:pt x="8037" y="178620"/>
                  </a:lnTo>
                  <a:lnTo>
                    <a:pt x="8474" y="179291"/>
                  </a:lnTo>
                  <a:lnTo>
                    <a:pt x="8767" y="178680"/>
                  </a:lnTo>
                  <a:lnTo>
                    <a:pt x="9299" y="136046"/>
                  </a:lnTo>
                  <a:lnTo>
                    <a:pt x="9341" y="93000"/>
                  </a:lnTo>
                  <a:lnTo>
                    <a:pt x="12172" y="49057"/>
                  </a:lnTo>
                  <a:lnTo>
                    <a:pt x="18013" y="31843"/>
                  </a:lnTo>
                  <a:lnTo>
                    <a:pt x="33201" y="11311"/>
                  </a:lnTo>
                  <a:lnTo>
                    <a:pt x="44998" y="2015"/>
                  </a:lnTo>
                  <a:lnTo>
                    <a:pt x="50049" y="171"/>
                  </a:lnTo>
                  <a:lnTo>
                    <a:pt x="54475" y="0"/>
                  </a:lnTo>
                  <a:lnTo>
                    <a:pt x="58484" y="945"/>
                  </a:lnTo>
                  <a:lnTo>
                    <a:pt x="74239" y="12386"/>
                  </a:lnTo>
                  <a:lnTo>
                    <a:pt x="87256" y="29182"/>
                  </a:lnTo>
                  <a:lnTo>
                    <a:pt x="88804" y="35216"/>
                  </a:lnTo>
                  <a:lnTo>
                    <a:pt x="87702" y="47564"/>
                  </a:lnTo>
                  <a:lnTo>
                    <a:pt x="76076" y="66416"/>
                  </a:lnTo>
                  <a:lnTo>
                    <a:pt x="56976" y="79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556"/>
            <p:cNvSpPr/>
            <p:nvPr>
              <p:custDataLst>
                <p:tags r:id="rId40"/>
              </p:custDataLst>
            </p:nvPr>
          </p:nvSpPr>
          <p:spPr>
            <a:xfrm>
              <a:off x="9267825" y="1704975"/>
              <a:ext cx="95251" cy="323851"/>
            </a:xfrm>
            <a:custGeom>
              <a:avLst/>
              <a:gdLst/>
              <a:ahLst/>
              <a:cxnLst/>
              <a:rect l="0" t="0" r="0" b="0"/>
              <a:pathLst>
                <a:path w="95251" h="323851">
                  <a:moveTo>
                    <a:pt x="95250" y="0"/>
                  </a:moveTo>
                  <a:lnTo>
                    <a:pt x="95250" y="0"/>
                  </a:lnTo>
                  <a:lnTo>
                    <a:pt x="73792" y="0"/>
                  </a:lnTo>
                  <a:lnTo>
                    <a:pt x="35729" y="13258"/>
                  </a:lnTo>
                  <a:lnTo>
                    <a:pt x="29111" y="19422"/>
                  </a:lnTo>
                  <a:lnTo>
                    <a:pt x="7256" y="66515"/>
                  </a:lnTo>
                  <a:lnTo>
                    <a:pt x="2151" y="100259"/>
                  </a:lnTo>
                  <a:lnTo>
                    <a:pt x="3777" y="116174"/>
                  </a:lnTo>
                  <a:lnTo>
                    <a:pt x="6971" y="129949"/>
                  </a:lnTo>
                  <a:lnTo>
                    <a:pt x="14665" y="173287"/>
                  </a:lnTo>
                  <a:lnTo>
                    <a:pt x="30884" y="217556"/>
                  </a:lnTo>
                  <a:lnTo>
                    <a:pt x="50725" y="259690"/>
                  </a:lnTo>
                  <a:lnTo>
                    <a:pt x="55246" y="281439"/>
                  </a:lnTo>
                  <a:lnTo>
                    <a:pt x="50660" y="294770"/>
                  </a:lnTo>
                  <a:lnTo>
                    <a:pt x="35524" y="315519"/>
                  </a:lnTo>
                  <a:lnTo>
                    <a:pt x="26019" y="32014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57"/>
            <p:cNvSpPr/>
            <p:nvPr>
              <p:custDataLst>
                <p:tags r:id="rId41"/>
              </p:custDataLst>
            </p:nvPr>
          </p:nvSpPr>
          <p:spPr>
            <a:xfrm>
              <a:off x="9058275" y="1229418"/>
              <a:ext cx="161926" cy="161233"/>
            </a:xfrm>
            <a:custGeom>
              <a:avLst/>
              <a:gdLst/>
              <a:ahLst/>
              <a:cxnLst/>
              <a:rect l="0" t="0" r="0" b="0"/>
              <a:pathLst>
                <a:path w="161926" h="161233">
                  <a:moveTo>
                    <a:pt x="0" y="46932"/>
                  </a:moveTo>
                  <a:lnTo>
                    <a:pt x="0" y="46932"/>
                  </a:lnTo>
                  <a:lnTo>
                    <a:pt x="0" y="0"/>
                  </a:lnTo>
                  <a:lnTo>
                    <a:pt x="45532" y="44852"/>
                  </a:lnTo>
                  <a:lnTo>
                    <a:pt x="88298" y="87606"/>
                  </a:lnTo>
                  <a:lnTo>
                    <a:pt x="128005" y="132800"/>
                  </a:lnTo>
                  <a:lnTo>
                    <a:pt x="161925" y="161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58"/>
            <p:cNvSpPr/>
            <p:nvPr>
              <p:custDataLst>
                <p:tags r:id="rId42"/>
              </p:custDataLst>
            </p:nvPr>
          </p:nvSpPr>
          <p:spPr>
            <a:xfrm>
              <a:off x="9115425" y="1238250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142875" y="0"/>
                  </a:moveTo>
                  <a:lnTo>
                    <a:pt x="142875" y="0"/>
                  </a:lnTo>
                  <a:lnTo>
                    <a:pt x="137818" y="0"/>
                  </a:lnTo>
                  <a:lnTo>
                    <a:pt x="132514" y="5644"/>
                  </a:lnTo>
                  <a:lnTo>
                    <a:pt x="106019" y="52982"/>
                  </a:lnTo>
                  <a:lnTo>
                    <a:pt x="66542" y="96270"/>
                  </a:lnTo>
                  <a:lnTo>
                    <a:pt x="34216" y="13739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559"/>
            <p:cNvSpPr/>
            <p:nvPr>
              <p:custDataLst>
                <p:tags r:id="rId43"/>
              </p:custDataLst>
            </p:nvPr>
          </p:nvSpPr>
          <p:spPr>
            <a:xfrm>
              <a:off x="9201150" y="135255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49340" y="24452"/>
                  </a:lnTo>
                  <a:lnTo>
                    <a:pt x="666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637"/>
          <p:cNvGrpSpPr/>
          <p:nvPr/>
        </p:nvGrpSpPr>
        <p:grpSpPr>
          <a:xfrm>
            <a:off x="9592104" y="1524000"/>
            <a:ext cx="1875997" cy="539487"/>
            <a:chOff x="9592104" y="1524000"/>
            <a:chExt cx="1875997" cy="539487"/>
          </a:xfrm>
        </p:grpSpPr>
        <p:sp>
          <p:nvSpPr>
            <p:cNvPr id="420" name="SMARTInkShape-3560"/>
            <p:cNvSpPr/>
            <p:nvPr>
              <p:custDataLst>
                <p:tags r:id="rId14"/>
              </p:custDataLst>
            </p:nvPr>
          </p:nvSpPr>
          <p:spPr>
            <a:xfrm>
              <a:off x="11420475" y="161925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61"/>
            <p:cNvSpPr/>
            <p:nvPr>
              <p:custDataLst>
                <p:tags r:id="rId15"/>
              </p:custDataLst>
            </p:nvPr>
          </p:nvSpPr>
          <p:spPr>
            <a:xfrm>
              <a:off x="11229975" y="1628775"/>
              <a:ext cx="85726" cy="9134"/>
            </a:xfrm>
            <a:custGeom>
              <a:avLst/>
              <a:gdLst/>
              <a:ahLst/>
              <a:cxnLst/>
              <a:rect l="0" t="0" r="0" b="0"/>
              <a:pathLst>
                <a:path w="85726" h="9134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9312" y="8936"/>
                  </a:lnTo>
                  <a:lnTo>
                    <a:pt x="61767" y="913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562"/>
            <p:cNvSpPr/>
            <p:nvPr>
              <p:custDataLst>
                <p:tags r:id="rId16"/>
              </p:custDataLst>
            </p:nvPr>
          </p:nvSpPr>
          <p:spPr>
            <a:xfrm>
              <a:off x="11077575" y="1524000"/>
              <a:ext cx="28185" cy="142876"/>
            </a:xfrm>
            <a:custGeom>
              <a:avLst/>
              <a:gdLst/>
              <a:ahLst/>
              <a:cxnLst/>
              <a:rect l="0" t="0" r="0" b="0"/>
              <a:pathLst>
                <a:path w="28185" h="142876">
                  <a:moveTo>
                    <a:pt x="19050" y="0"/>
                  </a:moveTo>
                  <a:lnTo>
                    <a:pt x="19050" y="0"/>
                  </a:lnTo>
                  <a:lnTo>
                    <a:pt x="20108" y="15209"/>
                  </a:lnTo>
                  <a:lnTo>
                    <a:pt x="26588" y="41418"/>
                  </a:lnTo>
                  <a:lnTo>
                    <a:pt x="28184" y="81912"/>
                  </a:lnTo>
                  <a:lnTo>
                    <a:pt x="25579" y="97436"/>
                  </a:lnTo>
                  <a:lnTo>
                    <a:pt x="19834" y="10892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563"/>
            <p:cNvSpPr/>
            <p:nvPr>
              <p:custDataLst>
                <p:tags r:id="rId17"/>
              </p:custDataLst>
            </p:nvPr>
          </p:nvSpPr>
          <p:spPr>
            <a:xfrm>
              <a:off x="10995887" y="1571625"/>
              <a:ext cx="62639" cy="65717"/>
            </a:xfrm>
            <a:custGeom>
              <a:avLst/>
              <a:gdLst/>
              <a:ahLst/>
              <a:cxnLst/>
              <a:rect l="0" t="0" r="0" b="0"/>
              <a:pathLst>
                <a:path w="62639" h="65717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15435" y="2822"/>
                  </a:lnTo>
                  <a:lnTo>
                    <a:pt x="18469" y="5056"/>
                  </a:lnTo>
                  <a:lnTo>
                    <a:pt x="21840" y="13183"/>
                  </a:lnTo>
                  <a:lnTo>
                    <a:pt x="22740" y="18314"/>
                  </a:lnTo>
                  <a:lnTo>
                    <a:pt x="20917" y="26837"/>
                  </a:lnTo>
                  <a:lnTo>
                    <a:pt x="17637" y="34152"/>
                  </a:lnTo>
                  <a:lnTo>
                    <a:pt x="15115" y="63439"/>
                  </a:lnTo>
                  <a:lnTo>
                    <a:pt x="17198" y="64518"/>
                  </a:lnTo>
                  <a:lnTo>
                    <a:pt x="25156" y="65716"/>
                  </a:lnTo>
                  <a:lnTo>
                    <a:pt x="32926" y="63427"/>
                  </a:lnTo>
                  <a:lnTo>
                    <a:pt x="62638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564"/>
            <p:cNvSpPr/>
            <p:nvPr>
              <p:custDataLst>
                <p:tags r:id="rId18"/>
              </p:custDataLst>
            </p:nvPr>
          </p:nvSpPr>
          <p:spPr>
            <a:xfrm>
              <a:off x="10915650" y="16097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565"/>
            <p:cNvSpPr/>
            <p:nvPr>
              <p:custDataLst>
                <p:tags r:id="rId19"/>
              </p:custDataLst>
            </p:nvPr>
          </p:nvSpPr>
          <p:spPr>
            <a:xfrm>
              <a:off x="10833962" y="1611201"/>
              <a:ext cx="43589" cy="64220"/>
            </a:xfrm>
            <a:custGeom>
              <a:avLst/>
              <a:gdLst/>
              <a:ahLst/>
              <a:cxnLst/>
              <a:rect l="0" t="0" r="0" b="0"/>
              <a:pathLst>
                <a:path w="43589" h="64220">
                  <a:moveTo>
                    <a:pt x="5488" y="8049"/>
                  </a:moveTo>
                  <a:lnTo>
                    <a:pt x="5488" y="8049"/>
                  </a:lnTo>
                  <a:lnTo>
                    <a:pt x="431" y="8049"/>
                  </a:lnTo>
                  <a:lnTo>
                    <a:pt x="0" y="9107"/>
                  </a:lnTo>
                  <a:lnTo>
                    <a:pt x="3392" y="16711"/>
                  </a:lnTo>
                  <a:lnTo>
                    <a:pt x="5479" y="64219"/>
                  </a:lnTo>
                  <a:lnTo>
                    <a:pt x="6545" y="49797"/>
                  </a:lnTo>
                  <a:lnTo>
                    <a:pt x="13026" y="23743"/>
                  </a:lnTo>
                  <a:lnTo>
                    <a:pt x="14622" y="3506"/>
                  </a:lnTo>
                  <a:lnTo>
                    <a:pt x="15811" y="1845"/>
                  </a:lnTo>
                  <a:lnTo>
                    <a:pt x="17661" y="738"/>
                  </a:lnTo>
                  <a:lnTo>
                    <a:pt x="19953" y="0"/>
                  </a:lnTo>
                  <a:lnTo>
                    <a:pt x="21481" y="1625"/>
                  </a:lnTo>
                  <a:lnTo>
                    <a:pt x="43588" y="55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566"/>
            <p:cNvSpPr/>
            <p:nvPr>
              <p:custDataLst>
                <p:tags r:id="rId20"/>
              </p:custDataLst>
            </p:nvPr>
          </p:nvSpPr>
          <p:spPr>
            <a:xfrm>
              <a:off x="10755557" y="1581266"/>
              <a:ext cx="45794" cy="104660"/>
            </a:xfrm>
            <a:custGeom>
              <a:avLst/>
              <a:gdLst/>
              <a:ahLst/>
              <a:cxnLst/>
              <a:rect l="0" t="0" r="0" b="0"/>
              <a:pathLst>
                <a:path w="45794" h="104660">
                  <a:moveTo>
                    <a:pt x="36268" y="9409"/>
                  </a:moveTo>
                  <a:lnTo>
                    <a:pt x="36268" y="9409"/>
                  </a:lnTo>
                  <a:lnTo>
                    <a:pt x="31211" y="9409"/>
                  </a:lnTo>
                  <a:lnTo>
                    <a:pt x="29722" y="8351"/>
                  </a:lnTo>
                  <a:lnTo>
                    <a:pt x="28730" y="6587"/>
                  </a:lnTo>
                  <a:lnTo>
                    <a:pt x="26778" y="0"/>
                  </a:lnTo>
                  <a:lnTo>
                    <a:pt x="13488" y="13152"/>
                  </a:lnTo>
                  <a:lnTo>
                    <a:pt x="4354" y="32390"/>
                  </a:lnTo>
                  <a:lnTo>
                    <a:pt x="0" y="53142"/>
                  </a:lnTo>
                  <a:lnTo>
                    <a:pt x="1805" y="66241"/>
                  </a:lnTo>
                  <a:lnTo>
                    <a:pt x="7193" y="79118"/>
                  </a:lnTo>
                  <a:lnTo>
                    <a:pt x="23750" y="100878"/>
                  </a:lnTo>
                  <a:lnTo>
                    <a:pt x="45793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567"/>
            <p:cNvSpPr/>
            <p:nvPr>
              <p:custDataLst>
                <p:tags r:id="rId21"/>
              </p:custDataLst>
            </p:nvPr>
          </p:nvSpPr>
          <p:spPr>
            <a:xfrm>
              <a:off x="10801350" y="1792024"/>
              <a:ext cx="45366" cy="132027"/>
            </a:xfrm>
            <a:custGeom>
              <a:avLst/>
              <a:gdLst/>
              <a:ahLst/>
              <a:cxnLst/>
              <a:rect l="0" t="0" r="0" b="0"/>
              <a:pathLst>
                <a:path w="45366" h="13202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2120" y="4909"/>
                  </a:lnTo>
                  <a:lnTo>
                    <a:pt x="27446" y="9181"/>
                  </a:lnTo>
                  <a:lnTo>
                    <a:pt x="40000" y="30364"/>
                  </a:lnTo>
                  <a:lnTo>
                    <a:pt x="45365" y="46635"/>
                  </a:lnTo>
                  <a:lnTo>
                    <a:pt x="39573" y="76824"/>
                  </a:lnTo>
                  <a:lnTo>
                    <a:pt x="34168" y="94792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568"/>
            <p:cNvSpPr/>
            <p:nvPr>
              <p:custDataLst>
                <p:tags r:id="rId22"/>
              </p:custDataLst>
            </p:nvPr>
          </p:nvSpPr>
          <p:spPr>
            <a:xfrm>
              <a:off x="10715625" y="1814885"/>
              <a:ext cx="55716" cy="248602"/>
            </a:xfrm>
            <a:custGeom>
              <a:avLst/>
              <a:gdLst/>
              <a:ahLst/>
              <a:cxnLst/>
              <a:rect l="0" t="0" r="0" b="0"/>
              <a:pathLst>
                <a:path w="55716" h="248602">
                  <a:moveTo>
                    <a:pt x="28575" y="80590"/>
                  </a:moveTo>
                  <a:lnTo>
                    <a:pt x="28575" y="80590"/>
                  </a:lnTo>
                  <a:lnTo>
                    <a:pt x="25751" y="99418"/>
                  </a:lnTo>
                  <a:lnTo>
                    <a:pt x="15318" y="137696"/>
                  </a:lnTo>
                  <a:lnTo>
                    <a:pt x="9611" y="182377"/>
                  </a:lnTo>
                  <a:lnTo>
                    <a:pt x="983" y="228103"/>
                  </a:lnTo>
                  <a:lnTo>
                    <a:pt x="129" y="248469"/>
                  </a:lnTo>
                  <a:lnTo>
                    <a:pt x="86" y="248601"/>
                  </a:lnTo>
                  <a:lnTo>
                    <a:pt x="4" y="209058"/>
                  </a:lnTo>
                  <a:lnTo>
                    <a:pt x="1" y="167232"/>
                  </a:lnTo>
                  <a:lnTo>
                    <a:pt x="0" y="127899"/>
                  </a:lnTo>
                  <a:lnTo>
                    <a:pt x="5057" y="82731"/>
                  </a:lnTo>
                  <a:lnTo>
                    <a:pt x="10760" y="41815"/>
                  </a:lnTo>
                  <a:lnTo>
                    <a:pt x="23413" y="16890"/>
                  </a:lnTo>
                  <a:lnTo>
                    <a:pt x="41014" y="980"/>
                  </a:lnTo>
                  <a:lnTo>
                    <a:pt x="44276" y="0"/>
                  </a:lnTo>
                  <a:lnTo>
                    <a:pt x="47510" y="405"/>
                  </a:lnTo>
                  <a:lnTo>
                    <a:pt x="50722" y="1733"/>
                  </a:lnTo>
                  <a:lnTo>
                    <a:pt x="52865" y="4736"/>
                  </a:lnTo>
                  <a:lnTo>
                    <a:pt x="55245" y="13716"/>
                  </a:lnTo>
                  <a:lnTo>
                    <a:pt x="55715" y="50878"/>
                  </a:lnTo>
                  <a:lnTo>
                    <a:pt x="38100" y="109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569"/>
            <p:cNvSpPr/>
            <p:nvPr>
              <p:custDataLst>
                <p:tags r:id="rId23"/>
              </p:custDataLst>
            </p:nvPr>
          </p:nvSpPr>
          <p:spPr>
            <a:xfrm>
              <a:off x="10620375" y="189547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7"/>
                  </a:lnTo>
                  <a:lnTo>
                    <a:pt x="22120" y="1209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570"/>
            <p:cNvSpPr/>
            <p:nvPr>
              <p:custDataLst>
                <p:tags r:id="rId24"/>
              </p:custDataLst>
            </p:nvPr>
          </p:nvSpPr>
          <p:spPr>
            <a:xfrm>
              <a:off x="10572750" y="18669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7538" y="92182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571"/>
            <p:cNvSpPr/>
            <p:nvPr>
              <p:custDataLst>
                <p:tags r:id="rId25"/>
              </p:custDataLst>
            </p:nvPr>
          </p:nvSpPr>
          <p:spPr>
            <a:xfrm>
              <a:off x="10469876" y="1801941"/>
              <a:ext cx="45725" cy="188785"/>
            </a:xfrm>
            <a:custGeom>
              <a:avLst/>
              <a:gdLst/>
              <a:ahLst/>
              <a:cxnLst/>
              <a:rect l="0" t="0" r="0" b="0"/>
              <a:pathLst>
                <a:path w="45725" h="188785">
                  <a:moveTo>
                    <a:pt x="45724" y="17334"/>
                  </a:moveTo>
                  <a:lnTo>
                    <a:pt x="45724" y="17334"/>
                  </a:lnTo>
                  <a:lnTo>
                    <a:pt x="45724" y="4076"/>
                  </a:lnTo>
                  <a:lnTo>
                    <a:pt x="43607" y="2146"/>
                  </a:lnTo>
                  <a:lnTo>
                    <a:pt x="35612" y="0"/>
                  </a:lnTo>
                  <a:lnTo>
                    <a:pt x="31575" y="2603"/>
                  </a:lnTo>
                  <a:lnTo>
                    <a:pt x="20835" y="21436"/>
                  </a:lnTo>
                  <a:lnTo>
                    <a:pt x="4516" y="65499"/>
                  </a:lnTo>
                  <a:lnTo>
                    <a:pt x="0" y="88638"/>
                  </a:lnTo>
                  <a:lnTo>
                    <a:pt x="6079" y="130627"/>
                  </a:lnTo>
                  <a:lnTo>
                    <a:pt x="36199" y="188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572"/>
            <p:cNvSpPr/>
            <p:nvPr>
              <p:custDataLst>
                <p:tags r:id="rId26"/>
              </p:custDataLst>
            </p:nvPr>
          </p:nvSpPr>
          <p:spPr>
            <a:xfrm>
              <a:off x="10287022" y="1685925"/>
              <a:ext cx="64657" cy="85726"/>
            </a:xfrm>
            <a:custGeom>
              <a:avLst/>
              <a:gdLst/>
              <a:ahLst/>
              <a:cxnLst/>
              <a:rect l="0" t="0" r="0" b="0"/>
              <a:pathLst>
                <a:path w="64657" h="85726">
                  <a:moveTo>
                    <a:pt x="9503" y="0"/>
                  </a:moveTo>
                  <a:lnTo>
                    <a:pt x="9503" y="0"/>
                  </a:lnTo>
                  <a:lnTo>
                    <a:pt x="9503" y="5056"/>
                  </a:lnTo>
                  <a:lnTo>
                    <a:pt x="861" y="41757"/>
                  </a:lnTo>
                  <a:lnTo>
                    <a:pt x="0" y="82171"/>
                  </a:lnTo>
                  <a:lnTo>
                    <a:pt x="1036" y="43903"/>
                  </a:lnTo>
                  <a:lnTo>
                    <a:pt x="7584" y="26296"/>
                  </a:lnTo>
                  <a:lnTo>
                    <a:pt x="22367" y="6886"/>
                  </a:lnTo>
                  <a:lnTo>
                    <a:pt x="26546" y="6708"/>
                  </a:lnTo>
                  <a:lnTo>
                    <a:pt x="36834" y="12153"/>
                  </a:lnTo>
                  <a:lnTo>
                    <a:pt x="49467" y="22063"/>
                  </a:lnTo>
                  <a:lnTo>
                    <a:pt x="59915" y="41815"/>
                  </a:lnTo>
                  <a:lnTo>
                    <a:pt x="64656" y="57663"/>
                  </a:lnTo>
                  <a:lnTo>
                    <a:pt x="64263" y="61725"/>
                  </a:lnTo>
                  <a:lnTo>
                    <a:pt x="5712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573"/>
            <p:cNvSpPr/>
            <p:nvPr>
              <p:custDataLst>
                <p:tags r:id="rId27"/>
              </p:custDataLst>
            </p:nvPr>
          </p:nvSpPr>
          <p:spPr>
            <a:xfrm>
              <a:off x="10201275" y="1600200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80668" y="0"/>
                  </a:lnTo>
                  <a:lnTo>
                    <a:pt x="75364" y="2822"/>
                  </a:lnTo>
                  <a:lnTo>
                    <a:pt x="53669" y="23851"/>
                  </a:lnTo>
                  <a:lnTo>
                    <a:pt x="25457" y="6701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574"/>
            <p:cNvSpPr/>
            <p:nvPr>
              <p:custDataLst>
                <p:tags r:id="rId28"/>
              </p:custDataLst>
            </p:nvPr>
          </p:nvSpPr>
          <p:spPr>
            <a:xfrm>
              <a:off x="10201275" y="16002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8202" y="13257"/>
                  </a:lnTo>
                  <a:lnTo>
                    <a:pt x="30867" y="58314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575"/>
            <p:cNvSpPr/>
            <p:nvPr>
              <p:custDataLst>
                <p:tags r:id="rId29"/>
              </p:custDataLst>
            </p:nvPr>
          </p:nvSpPr>
          <p:spPr>
            <a:xfrm>
              <a:off x="10144125" y="161925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662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576"/>
            <p:cNvSpPr/>
            <p:nvPr>
              <p:custDataLst>
                <p:tags r:id="rId30"/>
              </p:custDataLst>
            </p:nvPr>
          </p:nvSpPr>
          <p:spPr>
            <a:xfrm>
              <a:off x="10098215" y="1666875"/>
              <a:ext cx="84011" cy="9526"/>
            </a:xfrm>
            <a:custGeom>
              <a:avLst/>
              <a:gdLst/>
              <a:ahLst/>
              <a:cxnLst/>
              <a:rect l="0" t="0" r="0" b="0"/>
              <a:pathLst>
                <a:path w="84011" h="9526">
                  <a:moveTo>
                    <a:pt x="17335" y="0"/>
                  </a:moveTo>
                  <a:lnTo>
                    <a:pt x="17335" y="0"/>
                  </a:lnTo>
                  <a:lnTo>
                    <a:pt x="4078" y="0"/>
                  </a:lnTo>
                  <a:lnTo>
                    <a:pt x="2148" y="1058"/>
                  </a:lnTo>
                  <a:lnTo>
                    <a:pt x="859" y="2822"/>
                  </a:lnTo>
                  <a:lnTo>
                    <a:pt x="0" y="5056"/>
                  </a:lnTo>
                  <a:lnTo>
                    <a:pt x="489" y="6546"/>
                  </a:lnTo>
                  <a:lnTo>
                    <a:pt x="1872" y="7539"/>
                  </a:lnTo>
                  <a:lnTo>
                    <a:pt x="7287" y="8642"/>
                  </a:lnTo>
                  <a:lnTo>
                    <a:pt x="53275" y="9502"/>
                  </a:lnTo>
                  <a:lnTo>
                    <a:pt x="8401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577"/>
            <p:cNvSpPr/>
            <p:nvPr>
              <p:custDataLst>
                <p:tags r:id="rId31"/>
              </p:custDataLst>
            </p:nvPr>
          </p:nvSpPr>
          <p:spPr>
            <a:xfrm>
              <a:off x="10029825" y="1714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578"/>
            <p:cNvSpPr/>
            <p:nvPr>
              <p:custDataLst>
                <p:tags r:id="rId32"/>
              </p:custDataLst>
            </p:nvPr>
          </p:nvSpPr>
          <p:spPr>
            <a:xfrm>
              <a:off x="9944100" y="17240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579"/>
            <p:cNvSpPr/>
            <p:nvPr>
              <p:custDataLst>
                <p:tags r:id="rId33"/>
              </p:custDataLst>
            </p:nvPr>
          </p:nvSpPr>
          <p:spPr>
            <a:xfrm>
              <a:off x="9877816" y="1685925"/>
              <a:ext cx="18660" cy="76201"/>
            </a:xfrm>
            <a:custGeom>
              <a:avLst/>
              <a:gdLst/>
              <a:ahLst/>
              <a:cxnLst/>
              <a:rect l="0" t="0" r="0" b="0"/>
              <a:pathLst>
                <a:path w="18660" h="76201">
                  <a:moveTo>
                    <a:pt x="9134" y="0"/>
                  </a:moveTo>
                  <a:lnTo>
                    <a:pt x="9134" y="0"/>
                  </a:lnTo>
                  <a:lnTo>
                    <a:pt x="932" y="8201"/>
                  </a:lnTo>
                  <a:lnTo>
                    <a:pt x="0" y="24302"/>
                  </a:lnTo>
                  <a:lnTo>
                    <a:pt x="7844" y="58347"/>
                  </a:lnTo>
                  <a:lnTo>
                    <a:pt x="1865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580"/>
            <p:cNvSpPr/>
            <p:nvPr>
              <p:custDataLst>
                <p:tags r:id="rId34"/>
              </p:custDataLst>
            </p:nvPr>
          </p:nvSpPr>
          <p:spPr>
            <a:xfrm>
              <a:off x="9829800" y="170497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42378" y="412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581"/>
            <p:cNvSpPr/>
            <p:nvPr>
              <p:custDataLst>
                <p:tags r:id="rId35"/>
              </p:custDataLst>
            </p:nvPr>
          </p:nvSpPr>
          <p:spPr>
            <a:xfrm>
              <a:off x="9763125" y="1734874"/>
              <a:ext cx="36234" cy="92049"/>
            </a:xfrm>
            <a:custGeom>
              <a:avLst/>
              <a:gdLst/>
              <a:ahLst/>
              <a:cxnLst/>
              <a:rect l="0" t="0" r="0" b="0"/>
              <a:pathLst>
                <a:path w="36234" h="92049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8937" y="9212"/>
                  </a:lnTo>
                  <a:lnTo>
                    <a:pt x="9490" y="30485"/>
                  </a:lnTo>
                  <a:lnTo>
                    <a:pt x="8444" y="32582"/>
                  </a:lnTo>
                  <a:lnTo>
                    <a:pt x="6688" y="33980"/>
                  </a:lnTo>
                  <a:lnTo>
                    <a:pt x="4459" y="34912"/>
                  </a:lnTo>
                  <a:lnTo>
                    <a:pt x="2973" y="36592"/>
                  </a:lnTo>
                  <a:lnTo>
                    <a:pt x="391" y="44813"/>
                  </a:lnTo>
                  <a:lnTo>
                    <a:pt x="1320" y="45309"/>
                  </a:lnTo>
                  <a:lnTo>
                    <a:pt x="5173" y="45860"/>
                  </a:lnTo>
                  <a:lnTo>
                    <a:pt x="10414" y="48927"/>
                  </a:lnTo>
                  <a:lnTo>
                    <a:pt x="31803" y="68680"/>
                  </a:lnTo>
                  <a:lnTo>
                    <a:pt x="35301" y="74944"/>
                  </a:lnTo>
                  <a:lnTo>
                    <a:pt x="36233" y="78097"/>
                  </a:lnTo>
                  <a:lnTo>
                    <a:pt x="35797" y="81256"/>
                  </a:lnTo>
                  <a:lnTo>
                    <a:pt x="32491" y="87589"/>
                  </a:lnTo>
                  <a:lnTo>
                    <a:pt x="30128" y="89702"/>
                  </a:lnTo>
                  <a:lnTo>
                    <a:pt x="24678" y="92048"/>
                  </a:lnTo>
                  <a:lnTo>
                    <a:pt x="21744" y="91616"/>
                  </a:lnTo>
                  <a:lnTo>
                    <a:pt x="15661" y="88313"/>
                  </a:lnTo>
                  <a:lnTo>
                    <a:pt x="13615" y="85951"/>
                  </a:lnTo>
                  <a:lnTo>
                    <a:pt x="9525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82"/>
            <p:cNvSpPr/>
            <p:nvPr>
              <p:custDataLst>
                <p:tags r:id="rId36"/>
              </p:custDataLst>
            </p:nvPr>
          </p:nvSpPr>
          <p:spPr>
            <a:xfrm>
              <a:off x="9677400" y="1647825"/>
              <a:ext cx="47626" cy="133351"/>
            </a:xfrm>
            <a:custGeom>
              <a:avLst/>
              <a:gdLst/>
              <a:ahLst/>
              <a:cxnLst/>
              <a:rect l="0" t="0" r="0" b="0"/>
              <a:pathLst>
                <a:path w="47626" h="133351">
                  <a:moveTo>
                    <a:pt x="47625" y="0"/>
                  </a:moveTo>
                  <a:lnTo>
                    <a:pt x="47625" y="0"/>
                  </a:lnTo>
                  <a:lnTo>
                    <a:pt x="42568" y="0"/>
                  </a:lnTo>
                  <a:lnTo>
                    <a:pt x="37264" y="8467"/>
                  </a:lnTo>
                  <a:lnTo>
                    <a:pt x="14260" y="55071"/>
                  </a:lnTo>
                  <a:lnTo>
                    <a:pt x="2402" y="9978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583"/>
            <p:cNvSpPr/>
            <p:nvPr>
              <p:custDataLst>
                <p:tags r:id="rId37"/>
              </p:custDataLst>
            </p:nvPr>
          </p:nvSpPr>
          <p:spPr>
            <a:xfrm>
              <a:off x="9629775" y="1704975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6836" y="17900"/>
                  </a:lnTo>
                  <a:lnTo>
                    <a:pt x="49709" y="41320"/>
                  </a:lnTo>
                  <a:lnTo>
                    <a:pt x="53842" y="49409"/>
                  </a:lnTo>
                  <a:lnTo>
                    <a:pt x="64147" y="56532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584"/>
            <p:cNvSpPr/>
            <p:nvPr>
              <p:custDataLst>
                <p:tags r:id="rId38"/>
              </p:custDataLst>
            </p:nvPr>
          </p:nvSpPr>
          <p:spPr>
            <a:xfrm>
              <a:off x="9592104" y="1878616"/>
              <a:ext cx="62653" cy="184466"/>
            </a:xfrm>
            <a:custGeom>
              <a:avLst/>
              <a:gdLst/>
              <a:ahLst/>
              <a:cxnLst/>
              <a:rect l="0" t="0" r="0" b="0"/>
              <a:pathLst>
                <a:path w="62653" h="184466">
                  <a:moveTo>
                    <a:pt x="18621" y="26384"/>
                  </a:moveTo>
                  <a:lnTo>
                    <a:pt x="18621" y="26384"/>
                  </a:lnTo>
                  <a:lnTo>
                    <a:pt x="12075" y="41593"/>
                  </a:lnTo>
                  <a:lnTo>
                    <a:pt x="10420" y="52899"/>
                  </a:lnTo>
                  <a:lnTo>
                    <a:pt x="15904" y="93671"/>
                  </a:lnTo>
                  <a:lnTo>
                    <a:pt x="18874" y="133222"/>
                  </a:lnTo>
                  <a:lnTo>
                    <a:pt x="23870" y="159757"/>
                  </a:lnTo>
                  <a:lnTo>
                    <a:pt x="19521" y="184131"/>
                  </a:lnTo>
                  <a:lnTo>
                    <a:pt x="18163" y="184465"/>
                  </a:lnTo>
                  <a:lnTo>
                    <a:pt x="13831" y="182014"/>
                  </a:lnTo>
                  <a:lnTo>
                    <a:pt x="6898" y="137765"/>
                  </a:lnTo>
                  <a:lnTo>
                    <a:pt x="1741" y="101719"/>
                  </a:lnTo>
                  <a:lnTo>
                    <a:pt x="0" y="61726"/>
                  </a:lnTo>
                  <a:lnTo>
                    <a:pt x="4754" y="35092"/>
                  </a:lnTo>
                  <a:lnTo>
                    <a:pt x="12866" y="17205"/>
                  </a:lnTo>
                  <a:lnTo>
                    <a:pt x="21973" y="5202"/>
                  </a:lnTo>
                  <a:lnTo>
                    <a:pt x="31047" y="1095"/>
                  </a:lnTo>
                  <a:lnTo>
                    <a:pt x="36430" y="0"/>
                  </a:lnTo>
                  <a:lnTo>
                    <a:pt x="48056" y="1605"/>
                  </a:lnTo>
                  <a:lnTo>
                    <a:pt x="54120" y="3514"/>
                  </a:lnTo>
                  <a:lnTo>
                    <a:pt x="58162" y="6904"/>
                  </a:lnTo>
                  <a:lnTo>
                    <a:pt x="62652" y="16315"/>
                  </a:lnTo>
                  <a:lnTo>
                    <a:pt x="61827" y="30376"/>
                  </a:lnTo>
                  <a:lnTo>
                    <a:pt x="57933" y="45091"/>
                  </a:lnTo>
                  <a:lnTo>
                    <a:pt x="48730" y="60384"/>
                  </a:lnTo>
                  <a:lnTo>
                    <a:pt x="28146" y="83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400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MARTInkShape-3585"/>
          <p:cNvSpPr/>
          <p:nvPr>
            <p:custDataLst>
              <p:tags r:id="rId1"/>
            </p:custDataLst>
          </p:nvPr>
        </p:nvSpPr>
        <p:spPr>
          <a:xfrm>
            <a:off x="1470990" y="1201866"/>
            <a:ext cx="9454186" cy="1693730"/>
          </a:xfrm>
          <a:custGeom>
            <a:avLst/>
            <a:gdLst/>
            <a:ahLst/>
            <a:cxnLst/>
            <a:rect l="0" t="0" r="0" b="0"/>
            <a:pathLst>
              <a:path w="9454186" h="1693730">
                <a:moveTo>
                  <a:pt x="43485" y="17334"/>
                </a:moveTo>
                <a:lnTo>
                  <a:pt x="43485" y="17334"/>
                </a:lnTo>
                <a:lnTo>
                  <a:pt x="43485" y="0"/>
                </a:lnTo>
                <a:lnTo>
                  <a:pt x="43485" y="45413"/>
                </a:lnTo>
                <a:lnTo>
                  <a:pt x="43485" y="83862"/>
                </a:lnTo>
                <a:lnTo>
                  <a:pt x="43485" y="129724"/>
                </a:lnTo>
                <a:lnTo>
                  <a:pt x="38429" y="164699"/>
                </a:lnTo>
                <a:lnTo>
                  <a:pt x="35284" y="206930"/>
                </a:lnTo>
                <a:lnTo>
                  <a:pt x="33163" y="253399"/>
                </a:lnTo>
                <a:lnTo>
                  <a:pt x="25793" y="297756"/>
                </a:lnTo>
                <a:lnTo>
                  <a:pt x="17099" y="334605"/>
                </a:lnTo>
                <a:lnTo>
                  <a:pt x="9326" y="374630"/>
                </a:lnTo>
                <a:lnTo>
                  <a:pt x="6164" y="420972"/>
                </a:lnTo>
                <a:lnTo>
                  <a:pt x="0" y="465482"/>
                </a:lnTo>
                <a:lnTo>
                  <a:pt x="4467" y="507640"/>
                </a:lnTo>
                <a:lnTo>
                  <a:pt x="20282" y="538083"/>
                </a:lnTo>
                <a:lnTo>
                  <a:pt x="40020" y="558745"/>
                </a:lnTo>
                <a:lnTo>
                  <a:pt x="79803" y="589358"/>
                </a:lnTo>
                <a:lnTo>
                  <a:pt x="119333" y="614063"/>
                </a:lnTo>
                <a:lnTo>
                  <a:pt x="162772" y="629448"/>
                </a:lnTo>
                <a:lnTo>
                  <a:pt x="199597" y="639438"/>
                </a:lnTo>
                <a:lnTo>
                  <a:pt x="242375" y="649101"/>
                </a:lnTo>
                <a:lnTo>
                  <a:pt x="288565" y="658667"/>
                </a:lnTo>
                <a:lnTo>
                  <a:pt x="322801" y="662204"/>
                </a:lnTo>
                <a:lnTo>
                  <a:pt x="359184" y="664835"/>
                </a:lnTo>
                <a:lnTo>
                  <a:pt x="396520" y="669532"/>
                </a:lnTo>
                <a:lnTo>
                  <a:pt x="434281" y="675147"/>
                </a:lnTo>
                <a:lnTo>
                  <a:pt x="473289" y="680112"/>
                </a:lnTo>
                <a:lnTo>
                  <a:pt x="515320" y="682319"/>
                </a:lnTo>
                <a:lnTo>
                  <a:pt x="558695" y="686122"/>
                </a:lnTo>
                <a:lnTo>
                  <a:pt x="604784" y="691340"/>
                </a:lnTo>
                <a:lnTo>
                  <a:pt x="630409" y="694213"/>
                </a:lnTo>
                <a:lnTo>
                  <a:pt x="657018" y="697186"/>
                </a:lnTo>
                <a:lnTo>
                  <a:pt x="683224" y="699169"/>
                </a:lnTo>
                <a:lnTo>
                  <a:pt x="709161" y="700491"/>
                </a:lnTo>
                <a:lnTo>
                  <a:pt x="734919" y="701372"/>
                </a:lnTo>
                <a:lnTo>
                  <a:pt x="760558" y="703017"/>
                </a:lnTo>
                <a:lnTo>
                  <a:pt x="786117" y="705173"/>
                </a:lnTo>
                <a:lnTo>
                  <a:pt x="811623" y="707668"/>
                </a:lnTo>
                <a:lnTo>
                  <a:pt x="839210" y="710390"/>
                </a:lnTo>
                <a:lnTo>
                  <a:pt x="868185" y="713263"/>
                </a:lnTo>
                <a:lnTo>
                  <a:pt x="898085" y="716237"/>
                </a:lnTo>
                <a:lnTo>
                  <a:pt x="927543" y="719277"/>
                </a:lnTo>
                <a:lnTo>
                  <a:pt x="956707" y="722363"/>
                </a:lnTo>
                <a:lnTo>
                  <a:pt x="985675" y="725478"/>
                </a:lnTo>
                <a:lnTo>
                  <a:pt x="1015570" y="727555"/>
                </a:lnTo>
                <a:lnTo>
                  <a:pt x="1046083" y="728940"/>
                </a:lnTo>
                <a:lnTo>
                  <a:pt x="1077009" y="729863"/>
                </a:lnTo>
                <a:lnTo>
                  <a:pt x="1107151" y="731537"/>
                </a:lnTo>
                <a:lnTo>
                  <a:pt x="1136771" y="733711"/>
                </a:lnTo>
                <a:lnTo>
                  <a:pt x="1166042" y="736218"/>
                </a:lnTo>
                <a:lnTo>
                  <a:pt x="1197198" y="738949"/>
                </a:lnTo>
                <a:lnTo>
                  <a:pt x="1229610" y="741827"/>
                </a:lnTo>
                <a:lnTo>
                  <a:pt x="1262860" y="744805"/>
                </a:lnTo>
                <a:lnTo>
                  <a:pt x="1296668" y="747848"/>
                </a:lnTo>
                <a:lnTo>
                  <a:pt x="1330849" y="750935"/>
                </a:lnTo>
                <a:lnTo>
                  <a:pt x="1365278" y="754051"/>
                </a:lnTo>
                <a:lnTo>
                  <a:pt x="1398813" y="757187"/>
                </a:lnTo>
                <a:lnTo>
                  <a:pt x="1431754" y="760336"/>
                </a:lnTo>
                <a:lnTo>
                  <a:pt x="1464298" y="763494"/>
                </a:lnTo>
                <a:lnTo>
                  <a:pt x="1497635" y="767715"/>
                </a:lnTo>
                <a:lnTo>
                  <a:pt x="1531502" y="772647"/>
                </a:lnTo>
                <a:lnTo>
                  <a:pt x="1565721" y="778051"/>
                </a:lnTo>
                <a:lnTo>
                  <a:pt x="1601234" y="781653"/>
                </a:lnTo>
                <a:lnTo>
                  <a:pt x="1637609" y="784055"/>
                </a:lnTo>
                <a:lnTo>
                  <a:pt x="1674560" y="785657"/>
                </a:lnTo>
                <a:lnTo>
                  <a:pt x="1711893" y="787782"/>
                </a:lnTo>
                <a:lnTo>
                  <a:pt x="1749482" y="790258"/>
                </a:lnTo>
                <a:lnTo>
                  <a:pt x="1787241" y="792967"/>
                </a:lnTo>
                <a:lnTo>
                  <a:pt x="1825114" y="796889"/>
                </a:lnTo>
                <a:lnTo>
                  <a:pt x="1863063" y="801621"/>
                </a:lnTo>
                <a:lnTo>
                  <a:pt x="1901062" y="806892"/>
                </a:lnTo>
                <a:lnTo>
                  <a:pt x="1940153" y="811464"/>
                </a:lnTo>
                <a:lnTo>
                  <a:pt x="1979972" y="815571"/>
                </a:lnTo>
                <a:lnTo>
                  <a:pt x="2020276" y="819367"/>
                </a:lnTo>
                <a:lnTo>
                  <a:pt x="2060904" y="822956"/>
                </a:lnTo>
                <a:lnTo>
                  <a:pt x="2101748" y="826407"/>
                </a:lnTo>
                <a:lnTo>
                  <a:pt x="2142736" y="829766"/>
                </a:lnTo>
                <a:lnTo>
                  <a:pt x="2183819" y="834122"/>
                </a:lnTo>
                <a:lnTo>
                  <a:pt x="2224966" y="839143"/>
                </a:lnTo>
                <a:lnTo>
                  <a:pt x="2266156" y="844607"/>
                </a:lnTo>
                <a:lnTo>
                  <a:pt x="2307374" y="849307"/>
                </a:lnTo>
                <a:lnTo>
                  <a:pt x="2348611" y="853499"/>
                </a:lnTo>
                <a:lnTo>
                  <a:pt x="2389861" y="857353"/>
                </a:lnTo>
                <a:lnTo>
                  <a:pt x="2431119" y="860980"/>
                </a:lnTo>
                <a:lnTo>
                  <a:pt x="2472383" y="864456"/>
                </a:lnTo>
                <a:lnTo>
                  <a:pt x="2513650" y="867832"/>
                </a:lnTo>
                <a:lnTo>
                  <a:pt x="2555979" y="872199"/>
                </a:lnTo>
                <a:lnTo>
                  <a:pt x="2599014" y="877228"/>
                </a:lnTo>
                <a:lnTo>
                  <a:pt x="2642521" y="882696"/>
                </a:lnTo>
                <a:lnTo>
                  <a:pt x="2685284" y="887401"/>
                </a:lnTo>
                <a:lnTo>
                  <a:pt x="2727551" y="891595"/>
                </a:lnTo>
                <a:lnTo>
                  <a:pt x="2769487" y="895450"/>
                </a:lnTo>
                <a:lnTo>
                  <a:pt x="2812261" y="900136"/>
                </a:lnTo>
                <a:lnTo>
                  <a:pt x="2855594" y="905377"/>
                </a:lnTo>
                <a:lnTo>
                  <a:pt x="2899300" y="910988"/>
                </a:lnTo>
                <a:lnTo>
                  <a:pt x="2943253" y="915786"/>
                </a:lnTo>
                <a:lnTo>
                  <a:pt x="2987372" y="920044"/>
                </a:lnTo>
                <a:lnTo>
                  <a:pt x="3031601" y="923940"/>
                </a:lnTo>
                <a:lnTo>
                  <a:pt x="3075904" y="928655"/>
                </a:lnTo>
                <a:lnTo>
                  <a:pt x="3120256" y="933915"/>
                </a:lnTo>
                <a:lnTo>
                  <a:pt x="3164641" y="939538"/>
                </a:lnTo>
                <a:lnTo>
                  <a:pt x="3209047" y="944345"/>
                </a:lnTo>
                <a:lnTo>
                  <a:pt x="3253469" y="948608"/>
                </a:lnTo>
                <a:lnTo>
                  <a:pt x="3297899" y="952508"/>
                </a:lnTo>
                <a:lnTo>
                  <a:pt x="3342336" y="957225"/>
                </a:lnTo>
                <a:lnTo>
                  <a:pt x="3386777" y="962487"/>
                </a:lnTo>
                <a:lnTo>
                  <a:pt x="3431221" y="968111"/>
                </a:lnTo>
                <a:lnTo>
                  <a:pt x="3475667" y="973977"/>
                </a:lnTo>
                <a:lnTo>
                  <a:pt x="3520115" y="980005"/>
                </a:lnTo>
                <a:lnTo>
                  <a:pt x="3564563" y="986139"/>
                </a:lnTo>
                <a:lnTo>
                  <a:pt x="3609012" y="992346"/>
                </a:lnTo>
                <a:lnTo>
                  <a:pt x="3653461" y="998600"/>
                </a:lnTo>
                <a:lnTo>
                  <a:pt x="3697911" y="1004887"/>
                </a:lnTo>
                <a:lnTo>
                  <a:pt x="3743419" y="1010136"/>
                </a:lnTo>
                <a:lnTo>
                  <a:pt x="3789632" y="1014693"/>
                </a:lnTo>
                <a:lnTo>
                  <a:pt x="3836316" y="1018790"/>
                </a:lnTo>
                <a:lnTo>
                  <a:pt x="3882256" y="1023638"/>
                </a:lnTo>
                <a:lnTo>
                  <a:pt x="3927699" y="1028987"/>
                </a:lnTo>
                <a:lnTo>
                  <a:pt x="3972811" y="1034669"/>
                </a:lnTo>
                <a:lnTo>
                  <a:pt x="4017702" y="1040574"/>
                </a:lnTo>
                <a:lnTo>
                  <a:pt x="4062447" y="1046628"/>
                </a:lnTo>
                <a:lnTo>
                  <a:pt x="4107093" y="1052780"/>
                </a:lnTo>
                <a:lnTo>
                  <a:pt x="4150615" y="1058998"/>
                </a:lnTo>
                <a:lnTo>
                  <a:pt x="4193388" y="1065260"/>
                </a:lnTo>
                <a:lnTo>
                  <a:pt x="4235662" y="1071551"/>
                </a:lnTo>
                <a:lnTo>
                  <a:pt x="4278661" y="1078920"/>
                </a:lnTo>
                <a:lnTo>
                  <a:pt x="4322144" y="1087008"/>
                </a:lnTo>
                <a:lnTo>
                  <a:pt x="4365950" y="1095575"/>
                </a:lnTo>
                <a:lnTo>
                  <a:pt x="4409970" y="1103403"/>
                </a:lnTo>
                <a:lnTo>
                  <a:pt x="4454132" y="1110738"/>
                </a:lnTo>
                <a:lnTo>
                  <a:pt x="4498391" y="1117745"/>
                </a:lnTo>
                <a:lnTo>
                  <a:pt x="4543773" y="1124533"/>
                </a:lnTo>
                <a:lnTo>
                  <a:pt x="4589902" y="1131175"/>
                </a:lnTo>
                <a:lnTo>
                  <a:pt x="4636530" y="1137720"/>
                </a:lnTo>
                <a:lnTo>
                  <a:pt x="4681374" y="1144200"/>
                </a:lnTo>
                <a:lnTo>
                  <a:pt x="4725027" y="1150636"/>
                </a:lnTo>
                <a:lnTo>
                  <a:pt x="4767888" y="1157044"/>
                </a:lnTo>
                <a:lnTo>
                  <a:pt x="4810219" y="1163432"/>
                </a:lnTo>
                <a:lnTo>
                  <a:pt x="4852200" y="1169808"/>
                </a:lnTo>
                <a:lnTo>
                  <a:pt x="4893946" y="1176175"/>
                </a:lnTo>
                <a:lnTo>
                  <a:pt x="4937650" y="1182536"/>
                </a:lnTo>
                <a:lnTo>
                  <a:pt x="4982661" y="1188894"/>
                </a:lnTo>
                <a:lnTo>
                  <a:pt x="5028544" y="1195249"/>
                </a:lnTo>
                <a:lnTo>
                  <a:pt x="5072891" y="1201602"/>
                </a:lnTo>
                <a:lnTo>
                  <a:pt x="5116213" y="1207954"/>
                </a:lnTo>
                <a:lnTo>
                  <a:pt x="5158853" y="1214306"/>
                </a:lnTo>
                <a:lnTo>
                  <a:pt x="5202097" y="1220657"/>
                </a:lnTo>
                <a:lnTo>
                  <a:pt x="5245743" y="1227008"/>
                </a:lnTo>
                <a:lnTo>
                  <a:pt x="5289657" y="1233358"/>
                </a:lnTo>
                <a:lnTo>
                  <a:pt x="5332692" y="1239708"/>
                </a:lnTo>
                <a:lnTo>
                  <a:pt x="5375139" y="1246059"/>
                </a:lnTo>
                <a:lnTo>
                  <a:pt x="5417196" y="1252409"/>
                </a:lnTo>
                <a:lnTo>
                  <a:pt x="5458992" y="1258759"/>
                </a:lnTo>
                <a:lnTo>
                  <a:pt x="5500615" y="1265109"/>
                </a:lnTo>
                <a:lnTo>
                  <a:pt x="5542122" y="1271459"/>
                </a:lnTo>
                <a:lnTo>
                  <a:pt x="5582493" y="1278867"/>
                </a:lnTo>
                <a:lnTo>
                  <a:pt x="5622107" y="1286981"/>
                </a:lnTo>
                <a:lnTo>
                  <a:pt x="5661216" y="1295565"/>
                </a:lnTo>
                <a:lnTo>
                  <a:pt x="5701047" y="1303405"/>
                </a:lnTo>
                <a:lnTo>
                  <a:pt x="5741360" y="1310748"/>
                </a:lnTo>
                <a:lnTo>
                  <a:pt x="5781993" y="1317760"/>
                </a:lnTo>
                <a:lnTo>
                  <a:pt x="5821782" y="1324551"/>
                </a:lnTo>
                <a:lnTo>
                  <a:pt x="5861008" y="1331195"/>
                </a:lnTo>
                <a:lnTo>
                  <a:pt x="5899859" y="1337742"/>
                </a:lnTo>
                <a:lnTo>
                  <a:pt x="5938459" y="1344223"/>
                </a:lnTo>
                <a:lnTo>
                  <a:pt x="5976893" y="1350659"/>
                </a:lnTo>
                <a:lnTo>
                  <a:pt x="6015214" y="1357068"/>
                </a:lnTo>
                <a:lnTo>
                  <a:pt x="6053463" y="1363456"/>
                </a:lnTo>
                <a:lnTo>
                  <a:pt x="6091662" y="1369832"/>
                </a:lnTo>
                <a:lnTo>
                  <a:pt x="6129827" y="1376200"/>
                </a:lnTo>
                <a:lnTo>
                  <a:pt x="6167972" y="1382561"/>
                </a:lnTo>
                <a:lnTo>
                  <a:pt x="6206101" y="1388919"/>
                </a:lnTo>
                <a:lnTo>
                  <a:pt x="6244220" y="1395274"/>
                </a:lnTo>
                <a:lnTo>
                  <a:pt x="6282334" y="1401627"/>
                </a:lnTo>
                <a:lnTo>
                  <a:pt x="6320443" y="1407979"/>
                </a:lnTo>
                <a:lnTo>
                  <a:pt x="6358549" y="1414331"/>
                </a:lnTo>
                <a:lnTo>
                  <a:pt x="6396652" y="1420682"/>
                </a:lnTo>
                <a:lnTo>
                  <a:pt x="6434755" y="1427033"/>
                </a:lnTo>
                <a:lnTo>
                  <a:pt x="6472857" y="1433383"/>
                </a:lnTo>
                <a:lnTo>
                  <a:pt x="6509900" y="1439733"/>
                </a:lnTo>
                <a:lnTo>
                  <a:pt x="6546236" y="1446084"/>
                </a:lnTo>
                <a:lnTo>
                  <a:pt x="6582103" y="1452434"/>
                </a:lnTo>
                <a:lnTo>
                  <a:pt x="6617655" y="1458784"/>
                </a:lnTo>
                <a:lnTo>
                  <a:pt x="6652999" y="1465134"/>
                </a:lnTo>
                <a:lnTo>
                  <a:pt x="6688202" y="1471484"/>
                </a:lnTo>
                <a:lnTo>
                  <a:pt x="6723313" y="1477834"/>
                </a:lnTo>
                <a:lnTo>
                  <a:pt x="6758362" y="1484184"/>
                </a:lnTo>
                <a:lnTo>
                  <a:pt x="6793370" y="1490534"/>
                </a:lnTo>
                <a:lnTo>
                  <a:pt x="6827291" y="1495826"/>
                </a:lnTo>
                <a:lnTo>
                  <a:pt x="6860489" y="1500412"/>
                </a:lnTo>
                <a:lnTo>
                  <a:pt x="6893204" y="1504527"/>
                </a:lnTo>
                <a:lnTo>
                  <a:pt x="6926656" y="1509388"/>
                </a:lnTo>
                <a:lnTo>
                  <a:pt x="6960599" y="1514745"/>
                </a:lnTo>
                <a:lnTo>
                  <a:pt x="6994869" y="1520433"/>
                </a:lnTo>
                <a:lnTo>
                  <a:pt x="7028300" y="1526342"/>
                </a:lnTo>
                <a:lnTo>
                  <a:pt x="7061170" y="1532398"/>
                </a:lnTo>
                <a:lnTo>
                  <a:pt x="7093666" y="1538551"/>
                </a:lnTo>
                <a:lnTo>
                  <a:pt x="7125914" y="1543712"/>
                </a:lnTo>
                <a:lnTo>
                  <a:pt x="7157996" y="1548212"/>
                </a:lnTo>
                <a:lnTo>
                  <a:pt x="7189967" y="1552269"/>
                </a:lnTo>
                <a:lnTo>
                  <a:pt x="7220807" y="1557091"/>
                </a:lnTo>
                <a:lnTo>
                  <a:pt x="7250891" y="1562422"/>
                </a:lnTo>
                <a:lnTo>
                  <a:pt x="7280473" y="1568093"/>
                </a:lnTo>
                <a:lnTo>
                  <a:pt x="7310777" y="1572931"/>
                </a:lnTo>
                <a:lnTo>
                  <a:pt x="7341563" y="1577216"/>
                </a:lnTo>
                <a:lnTo>
                  <a:pt x="7372671" y="1581131"/>
                </a:lnTo>
                <a:lnTo>
                  <a:pt x="7401875" y="1584798"/>
                </a:lnTo>
                <a:lnTo>
                  <a:pt x="7429812" y="1588302"/>
                </a:lnTo>
                <a:lnTo>
                  <a:pt x="7456903" y="1591696"/>
                </a:lnTo>
                <a:lnTo>
                  <a:pt x="7484489" y="1595017"/>
                </a:lnTo>
                <a:lnTo>
                  <a:pt x="7512404" y="1598289"/>
                </a:lnTo>
                <a:lnTo>
                  <a:pt x="7540538" y="1601529"/>
                </a:lnTo>
                <a:lnTo>
                  <a:pt x="7568821" y="1604747"/>
                </a:lnTo>
                <a:lnTo>
                  <a:pt x="7597201" y="1607951"/>
                </a:lnTo>
                <a:lnTo>
                  <a:pt x="7625645" y="1611145"/>
                </a:lnTo>
                <a:lnTo>
                  <a:pt x="7653076" y="1614333"/>
                </a:lnTo>
                <a:lnTo>
                  <a:pt x="7679828" y="1617517"/>
                </a:lnTo>
                <a:lnTo>
                  <a:pt x="7706130" y="1620698"/>
                </a:lnTo>
                <a:lnTo>
                  <a:pt x="7733190" y="1622818"/>
                </a:lnTo>
                <a:lnTo>
                  <a:pt x="7760754" y="1624232"/>
                </a:lnTo>
                <a:lnTo>
                  <a:pt x="7788656" y="1625174"/>
                </a:lnTo>
                <a:lnTo>
                  <a:pt x="7814666" y="1627919"/>
                </a:lnTo>
                <a:lnTo>
                  <a:pt x="7839415" y="1631866"/>
                </a:lnTo>
                <a:lnTo>
                  <a:pt x="7863321" y="1636614"/>
                </a:lnTo>
                <a:lnTo>
                  <a:pt x="7887726" y="1639779"/>
                </a:lnTo>
                <a:lnTo>
                  <a:pt x="7912462" y="1641889"/>
                </a:lnTo>
                <a:lnTo>
                  <a:pt x="7937419" y="1643296"/>
                </a:lnTo>
                <a:lnTo>
                  <a:pt x="7984906" y="1647681"/>
                </a:lnTo>
                <a:lnTo>
                  <a:pt x="8031763" y="1653158"/>
                </a:lnTo>
                <a:lnTo>
                  <a:pt x="8056112" y="1656100"/>
                </a:lnTo>
                <a:lnTo>
                  <a:pt x="8080811" y="1659120"/>
                </a:lnTo>
                <a:lnTo>
                  <a:pt x="8128011" y="1662475"/>
                </a:lnTo>
                <a:lnTo>
                  <a:pt x="8172624" y="1665024"/>
                </a:lnTo>
                <a:lnTo>
                  <a:pt x="8213620" y="1669685"/>
                </a:lnTo>
                <a:lnTo>
                  <a:pt x="8253006" y="1672462"/>
                </a:lnTo>
                <a:lnTo>
                  <a:pt x="8291678" y="1674755"/>
                </a:lnTo>
                <a:lnTo>
                  <a:pt x="8330031" y="1679302"/>
                </a:lnTo>
                <a:lnTo>
                  <a:pt x="8365423" y="1682028"/>
                </a:lnTo>
                <a:lnTo>
                  <a:pt x="8399849" y="1684298"/>
                </a:lnTo>
                <a:lnTo>
                  <a:pt x="8436316" y="1688834"/>
                </a:lnTo>
                <a:lnTo>
                  <a:pt x="8482433" y="1692282"/>
                </a:lnTo>
                <a:lnTo>
                  <a:pt x="8527968" y="1693304"/>
                </a:lnTo>
                <a:lnTo>
                  <a:pt x="8569914" y="1693606"/>
                </a:lnTo>
                <a:lnTo>
                  <a:pt x="8604681" y="1693677"/>
                </a:lnTo>
                <a:lnTo>
                  <a:pt x="8651794" y="1693717"/>
                </a:lnTo>
                <a:lnTo>
                  <a:pt x="8690448" y="1693729"/>
                </a:lnTo>
                <a:lnTo>
                  <a:pt x="8736474" y="1690910"/>
                </a:lnTo>
                <a:lnTo>
                  <a:pt x="8779838" y="1680476"/>
                </a:lnTo>
                <a:lnTo>
                  <a:pt x="8825787" y="1672625"/>
                </a:lnTo>
                <a:lnTo>
                  <a:pt x="8859043" y="1664026"/>
                </a:lnTo>
                <a:lnTo>
                  <a:pt x="8899953" y="1628618"/>
                </a:lnTo>
                <a:lnTo>
                  <a:pt x="8944982" y="1583791"/>
                </a:lnTo>
                <a:lnTo>
                  <a:pt x="8987326" y="1536412"/>
                </a:lnTo>
                <a:lnTo>
                  <a:pt x="9030853" y="1488809"/>
                </a:lnTo>
                <a:lnTo>
                  <a:pt x="9069917" y="1449386"/>
                </a:lnTo>
                <a:lnTo>
                  <a:pt x="9106464" y="1402448"/>
                </a:lnTo>
                <a:lnTo>
                  <a:pt x="9128090" y="1373847"/>
                </a:lnTo>
                <a:lnTo>
                  <a:pt x="9171665" y="1336239"/>
                </a:lnTo>
                <a:lnTo>
                  <a:pt x="9203170" y="1291318"/>
                </a:lnTo>
                <a:lnTo>
                  <a:pt x="9233060" y="1250363"/>
                </a:lnTo>
                <a:lnTo>
                  <a:pt x="9265161" y="1206300"/>
                </a:lnTo>
                <a:lnTo>
                  <a:pt x="9297354" y="1159449"/>
                </a:lnTo>
                <a:lnTo>
                  <a:pt x="9327158" y="1117144"/>
                </a:lnTo>
                <a:lnTo>
                  <a:pt x="9351118" y="1070933"/>
                </a:lnTo>
                <a:lnTo>
                  <a:pt x="9375806" y="1024606"/>
                </a:lnTo>
                <a:lnTo>
                  <a:pt x="9379707" y="1019049"/>
                </a:lnTo>
                <a:lnTo>
                  <a:pt x="9385199" y="996058"/>
                </a:lnTo>
                <a:lnTo>
                  <a:pt x="9387053" y="954357"/>
                </a:lnTo>
                <a:lnTo>
                  <a:pt x="9387470" y="911160"/>
                </a:lnTo>
                <a:lnTo>
                  <a:pt x="9387510" y="865489"/>
                </a:lnTo>
                <a:lnTo>
                  <a:pt x="9374253" y="865097"/>
                </a:lnTo>
                <a:lnTo>
                  <a:pt x="9330090" y="884358"/>
                </a:lnTo>
                <a:lnTo>
                  <a:pt x="9311232" y="896530"/>
                </a:lnTo>
                <a:lnTo>
                  <a:pt x="9295059" y="913542"/>
                </a:lnTo>
                <a:lnTo>
                  <a:pt x="9285170" y="928140"/>
                </a:lnTo>
                <a:lnTo>
                  <a:pt x="9285416" y="929338"/>
                </a:lnTo>
                <a:lnTo>
                  <a:pt x="9286639" y="930137"/>
                </a:lnTo>
                <a:lnTo>
                  <a:pt x="9288512" y="930669"/>
                </a:lnTo>
                <a:lnTo>
                  <a:pt x="9289761" y="929966"/>
                </a:lnTo>
                <a:lnTo>
                  <a:pt x="9290594" y="928439"/>
                </a:lnTo>
                <a:lnTo>
                  <a:pt x="9291150" y="926362"/>
                </a:lnTo>
                <a:lnTo>
                  <a:pt x="9317084" y="881316"/>
                </a:lnTo>
                <a:lnTo>
                  <a:pt x="9338616" y="837944"/>
                </a:lnTo>
                <a:lnTo>
                  <a:pt x="9339718" y="828615"/>
                </a:lnTo>
                <a:lnTo>
                  <a:pt x="9339833" y="832506"/>
                </a:lnTo>
                <a:lnTo>
                  <a:pt x="9342685" y="837538"/>
                </a:lnTo>
                <a:lnTo>
                  <a:pt x="9348536" y="843302"/>
                </a:lnTo>
                <a:lnTo>
                  <a:pt x="9394397" y="881634"/>
                </a:lnTo>
                <a:lnTo>
                  <a:pt x="9427363" y="911631"/>
                </a:lnTo>
                <a:lnTo>
                  <a:pt x="9433129" y="915157"/>
                </a:lnTo>
                <a:lnTo>
                  <a:pt x="9442357" y="927541"/>
                </a:lnTo>
                <a:lnTo>
                  <a:pt x="9454185" y="9507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639"/>
          <p:cNvGrpSpPr/>
          <p:nvPr/>
        </p:nvGrpSpPr>
        <p:grpSpPr>
          <a:xfrm>
            <a:off x="8089367" y="1562493"/>
            <a:ext cx="3053477" cy="456808"/>
            <a:chOff x="8089367" y="1562493"/>
            <a:chExt cx="3053477" cy="456808"/>
          </a:xfrm>
        </p:grpSpPr>
        <p:sp>
          <p:nvSpPr>
            <p:cNvPr id="67" name="SMARTInkShape-3586"/>
            <p:cNvSpPr/>
            <p:nvPr>
              <p:custDataLst>
                <p:tags r:id="rId35"/>
              </p:custDataLst>
            </p:nvPr>
          </p:nvSpPr>
          <p:spPr>
            <a:xfrm>
              <a:off x="8105775" y="1571625"/>
              <a:ext cx="171451" cy="177200"/>
            </a:xfrm>
            <a:custGeom>
              <a:avLst/>
              <a:gdLst/>
              <a:ahLst/>
              <a:cxnLst/>
              <a:rect l="0" t="0" r="0" b="0"/>
              <a:pathLst>
                <a:path w="171451" h="177200">
                  <a:moveTo>
                    <a:pt x="0" y="0"/>
                  </a:moveTo>
                  <a:lnTo>
                    <a:pt x="0" y="0"/>
                  </a:lnTo>
                  <a:lnTo>
                    <a:pt x="20723" y="13183"/>
                  </a:lnTo>
                  <a:lnTo>
                    <a:pt x="35773" y="29659"/>
                  </a:lnTo>
                  <a:lnTo>
                    <a:pt x="72024" y="74309"/>
                  </a:lnTo>
                  <a:lnTo>
                    <a:pt x="102422" y="118851"/>
                  </a:lnTo>
                  <a:lnTo>
                    <a:pt x="133979" y="160338"/>
                  </a:lnTo>
                  <a:lnTo>
                    <a:pt x="145271" y="171803"/>
                  </a:lnTo>
                  <a:lnTo>
                    <a:pt x="153818" y="176899"/>
                  </a:lnTo>
                  <a:lnTo>
                    <a:pt x="157579" y="177199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87"/>
            <p:cNvSpPr/>
            <p:nvPr>
              <p:custDataLst>
                <p:tags r:id="rId36"/>
              </p:custDataLst>
            </p:nvPr>
          </p:nvSpPr>
          <p:spPr>
            <a:xfrm>
              <a:off x="10250849" y="1876425"/>
              <a:ext cx="426677" cy="76201"/>
            </a:xfrm>
            <a:custGeom>
              <a:avLst/>
              <a:gdLst/>
              <a:ahLst/>
              <a:cxnLst/>
              <a:rect l="0" t="0" r="0" b="0"/>
              <a:pathLst>
                <a:path w="426677" h="76201">
                  <a:moveTo>
                    <a:pt x="36151" y="0"/>
                  </a:moveTo>
                  <a:lnTo>
                    <a:pt x="36151" y="0"/>
                  </a:lnTo>
                  <a:lnTo>
                    <a:pt x="4627" y="0"/>
                  </a:lnTo>
                  <a:lnTo>
                    <a:pt x="2433" y="1058"/>
                  </a:lnTo>
                  <a:lnTo>
                    <a:pt x="974" y="2822"/>
                  </a:lnTo>
                  <a:lnTo>
                    <a:pt x="0" y="5056"/>
                  </a:lnTo>
                  <a:lnTo>
                    <a:pt x="1467" y="6546"/>
                  </a:lnTo>
                  <a:lnTo>
                    <a:pt x="8741" y="8201"/>
                  </a:lnTo>
                  <a:lnTo>
                    <a:pt x="54624" y="12173"/>
                  </a:lnTo>
                  <a:lnTo>
                    <a:pt x="98243" y="17692"/>
                  </a:lnTo>
                  <a:lnTo>
                    <a:pt x="135100" y="18648"/>
                  </a:lnTo>
                  <a:lnTo>
                    <a:pt x="172831" y="23987"/>
                  </a:lnTo>
                  <a:lnTo>
                    <a:pt x="210822" y="27216"/>
                  </a:lnTo>
                  <a:lnTo>
                    <a:pt x="248889" y="33229"/>
                  </a:lnTo>
                  <a:lnTo>
                    <a:pt x="292036" y="36657"/>
                  </a:lnTo>
                  <a:lnTo>
                    <a:pt x="325562" y="37458"/>
                  </a:lnTo>
                  <a:lnTo>
                    <a:pt x="371669" y="40732"/>
                  </a:lnTo>
                  <a:lnTo>
                    <a:pt x="413724" y="47222"/>
                  </a:lnTo>
                  <a:lnTo>
                    <a:pt x="373933" y="39388"/>
                  </a:lnTo>
                  <a:lnTo>
                    <a:pt x="333789" y="38482"/>
                  </a:lnTo>
                  <a:lnTo>
                    <a:pt x="291792" y="33157"/>
                  </a:lnTo>
                  <a:lnTo>
                    <a:pt x="252538" y="29932"/>
                  </a:lnTo>
                  <a:lnTo>
                    <a:pt x="207892" y="27785"/>
                  </a:lnTo>
                  <a:lnTo>
                    <a:pt x="162229" y="21089"/>
                  </a:lnTo>
                  <a:lnTo>
                    <a:pt x="126425" y="19654"/>
                  </a:lnTo>
                  <a:lnTo>
                    <a:pt x="82087" y="19169"/>
                  </a:lnTo>
                  <a:lnTo>
                    <a:pt x="77358" y="20188"/>
                  </a:lnTo>
                  <a:lnTo>
                    <a:pt x="75264" y="21925"/>
                  </a:lnTo>
                  <a:lnTo>
                    <a:pt x="74927" y="24142"/>
                  </a:lnTo>
                  <a:lnTo>
                    <a:pt x="88665" y="26605"/>
                  </a:lnTo>
                  <a:lnTo>
                    <a:pt x="130486" y="33242"/>
                  </a:lnTo>
                  <a:lnTo>
                    <a:pt x="177982" y="38199"/>
                  </a:lnTo>
                  <a:lnTo>
                    <a:pt x="220816" y="45420"/>
                  </a:lnTo>
                  <a:lnTo>
                    <a:pt x="261847" y="53204"/>
                  </a:lnTo>
                  <a:lnTo>
                    <a:pt x="304931" y="57039"/>
                  </a:lnTo>
                  <a:lnTo>
                    <a:pt x="341921" y="64408"/>
                  </a:lnTo>
                  <a:lnTo>
                    <a:pt x="386393" y="72236"/>
                  </a:lnTo>
                  <a:lnTo>
                    <a:pt x="42667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88"/>
            <p:cNvSpPr/>
            <p:nvPr>
              <p:custDataLst>
                <p:tags r:id="rId37"/>
              </p:custDataLst>
            </p:nvPr>
          </p:nvSpPr>
          <p:spPr>
            <a:xfrm>
              <a:off x="8089367" y="1895475"/>
              <a:ext cx="1540409" cy="123826"/>
            </a:xfrm>
            <a:custGeom>
              <a:avLst/>
              <a:gdLst/>
              <a:ahLst/>
              <a:cxnLst/>
              <a:rect l="0" t="0" r="0" b="0"/>
              <a:pathLst>
                <a:path w="1540409" h="123826">
                  <a:moveTo>
                    <a:pt x="83083" y="0"/>
                  </a:moveTo>
                  <a:lnTo>
                    <a:pt x="83083" y="0"/>
                  </a:lnTo>
                  <a:lnTo>
                    <a:pt x="37497" y="0"/>
                  </a:lnTo>
                  <a:lnTo>
                    <a:pt x="6277" y="0"/>
                  </a:lnTo>
                  <a:lnTo>
                    <a:pt x="3303" y="1058"/>
                  </a:lnTo>
                  <a:lnTo>
                    <a:pt x="1322" y="2822"/>
                  </a:lnTo>
                  <a:lnTo>
                    <a:pt x="0" y="5056"/>
                  </a:lnTo>
                  <a:lnTo>
                    <a:pt x="1237" y="7604"/>
                  </a:lnTo>
                  <a:lnTo>
                    <a:pt x="8254" y="13258"/>
                  </a:lnTo>
                  <a:lnTo>
                    <a:pt x="53957" y="28648"/>
                  </a:lnTo>
                  <a:lnTo>
                    <a:pt x="92499" y="36233"/>
                  </a:lnTo>
                  <a:lnTo>
                    <a:pt x="139349" y="44277"/>
                  </a:lnTo>
                  <a:lnTo>
                    <a:pt x="184186" y="46633"/>
                  </a:lnTo>
                  <a:lnTo>
                    <a:pt x="219034" y="47184"/>
                  </a:lnTo>
                  <a:lnTo>
                    <a:pt x="258512" y="50251"/>
                  </a:lnTo>
                  <a:lnTo>
                    <a:pt x="302869" y="54084"/>
                  </a:lnTo>
                  <a:lnTo>
                    <a:pt x="328032" y="55106"/>
                  </a:lnTo>
                  <a:lnTo>
                    <a:pt x="354332" y="55787"/>
                  </a:lnTo>
                  <a:lnTo>
                    <a:pt x="381390" y="56242"/>
                  </a:lnTo>
                  <a:lnTo>
                    <a:pt x="408955" y="56544"/>
                  </a:lnTo>
                  <a:lnTo>
                    <a:pt x="436856" y="56746"/>
                  </a:lnTo>
                  <a:lnTo>
                    <a:pt x="464981" y="57939"/>
                  </a:lnTo>
                  <a:lnTo>
                    <a:pt x="493257" y="59793"/>
                  </a:lnTo>
                  <a:lnTo>
                    <a:pt x="521632" y="62087"/>
                  </a:lnTo>
                  <a:lnTo>
                    <a:pt x="551133" y="63616"/>
                  </a:lnTo>
                  <a:lnTo>
                    <a:pt x="581384" y="64636"/>
                  </a:lnTo>
                  <a:lnTo>
                    <a:pt x="612133" y="65316"/>
                  </a:lnTo>
                  <a:lnTo>
                    <a:pt x="643217" y="66827"/>
                  </a:lnTo>
                  <a:lnTo>
                    <a:pt x="674522" y="68893"/>
                  </a:lnTo>
                  <a:lnTo>
                    <a:pt x="705976" y="71329"/>
                  </a:lnTo>
                  <a:lnTo>
                    <a:pt x="737528" y="72952"/>
                  </a:lnTo>
                  <a:lnTo>
                    <a:pt x="769147" y="74035"/>
                  </a:lnTo>
                  <a:lnTo>
                    <a:pt x="800809" y="74757"/>
                  </a:lnTo>
                  <a:lnTo>
                    <a:pt x="832501" y="76296"/>
                  </a:lnTo>
                  <a:lnTo>
                    <a:pt x="864211" y="78381"/>
                  </a:lnTo>
                  <a:lnTo>
                    <a:pt x="895935" y="80829"/>
                  </a:lnTo>
                  <a:lnTo>
                    <a:pt x="927668" y="83519"/>
                  </a:lnTo>
                  <a:lnTo>
                    <a:pt x="959407" y="86371"/>
                  </a:lnTo>
                  <a:lnTo>
                    <a:pt x="991149" y="89331"/>
                  </a:lnTo>
                  <a:lnTo>
                    <a:pt x="1020778" y="91304"/>
                  </a:lnTo>
                  <a:lnTo>
                    <a:pt x="1048996" y="92619"/>
                  </a:lnTo>
                  <a:lnTo>
                    <a:pt x="1076275" y="93496"/>
                  </a:lnTo>
                  <a:lnTo>
                    <a:pt x="1102928" y="95139"/>
                  </a:lnTo>
                  <a:lnTo>
                    <a:pt x="1129163" y="97293"/>
                  </a:lnTo>
                  <a:lnTo>
                    <a:pt x="1155119" y="99787"/>
                  </a:lnTo>
                  <a:lnTo>
                    <a:pt x="1180891" y="101450"/>
                  </a:lnTo>
                  <a:lnTo>
                    <a:pt x="1206538" y="102558"/>
                  </a:lnTo>
                  <a:lnTo>
                    <a:pt x="1232104" y="103297"/>
                  </a:lnTo>
                  <a:lnTo>
                    <a:pt x="1277441" y="106940"/>
                  </a:lnTo>
                  <a:lnTo>
                    <a:pt x="1318759" y="111029"/>
                  </a:lnTo>
                  <a:lnTo>
                    <a:pt x="1358290" y="112846"/>
                  </a:lnTo>
                  <a:lnTo>
                    <a:pt x="1394202" y="116476"/>
                  </a:lnTo>
                  <a:lnTo>
                    <a:pt x="1441348" y="121648"/>
                  </a:lnTo>
                  <a:lnTo>
                    <a:pt x="154040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89"/>
            <p:cNvSpPr/>
            <p:nvPr>
              <p:custDataLst>
                <p:tags r:id="rId38"/>
              </p:custDataLst>
            </p:nvPr>
          </p:nvSpPr>
          <p:spPr>
            <a:xfrm>
              <a:off x="9258300" y="1790700"/>
              <a:ext cx="23394" cy="38101"/>
            </a:xfrm>
            <a:custGeom>
              <a:avLst/>
              <a:gdLst/>
              <a:ahLst/>
              <a:cxnLst/>
              <a:rect l="0" t="0" r="0" b="0"/>
              <a:pathLst>
                <a:path w="23394" h="381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23393" y="6546"/>
                  </a:lnTo>
                  <a:lnTo>
                    <a:pt x="23004" y="7539"/>
                  </a:lnTo>
                  <a:lnTo>
                    <a:pt x="21686" y="82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90"/>
            <p:cNvSpPr/>
            <p:nvPr>
              <p:custDataLst>
                <p:tags r:id="rId39"/>
              </p:custDataLst>
            </p:nvPr>
          </p:nvSpPr>
          <p:spPr>
            <a:xfrm>
              <a:off x="9058275" y="18002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91"/>
            <p:cNvSpPr/>
            <p:nvPr>
              <p:custDataLst>
                <p:tags r:id="rId40"/>
              </p:custDataLst>
            </p:nvPr>
          </p:nvSpPr>
          <p:spPr>
            <a:xfrm>
              <a:off x="8909031" y="1819275"/>
              <a:ext cx="34945" cy="19051"/>
            </a:xfrm>
            <a:custGeom>
              <a:avLst/>
              <a:gdLst/>
              <a:ahLst/>
              <a:cxnLst/>
              <a:rect l="0" t="0" r="0" b="0"/>
              <a:pathLst>
                <a:path w="34945" h="19051">
                  <a:moveTo>
                    <a:pt x="34944" y="0"/>
                  </a:moveTo>
                  <a:lnTo>
                    <a:pt x="34944" y="0"/>
                  </a:lnTo>
                  <a:lnTo>
                    <a:pt x="29887" y="0"/>
                  </a:lnTo>
                  <a:lnTo>
                    <a:pt x="24583" y="2822"/>
                  </a:lnTo>
                  <a:lnTo>
                    <a:pt x="0" y="17334"/>
                  </a:lnTo>
                  <a:lnTo>
                    <a:pt x="6" y="17906"/>
                  </a:lnTo>
                  <a:lnTo>
                    <a:pt x="63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92"/>
            <p:cNvSpPr/>
            <p:nvPr>
              <p:custDataLst>
                <p:tags r:id="rId41"/>
              </p:custDataLst>
            </p:nvPr>
          </p:nvSpPr>
          <p:spPr>
            <a:xfrm>
              <a:off x="8734425" y="1744515"/>
              <a:ext cx="76201" cy="84286"/>
            </a:xfrm>
            <a:custGeom>
              <a:avLst/>
              <a:gdLst/>
              <a:ahLst/>
              <a:cxnLst/>
              <a:rect l="0" t="0" r="0" b="0"/>
              <a:pathLst>
                <a:path w="76201" h="84286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30591" y="0"/>
                  </a:lnTo>
                  <a:lnTo>
                    <a:pt x="45988" y="4043"/>
                  </a:lnTo>
                  <a:lnTo>
                    <a:pt x="49709" y="7507"/>
                  </a:lnTo>
                  <a:lnTo>
                    <a:pt x="53842" y="17001"/>
                  </a:lnTo>
                  <a:lnTo>
                    <a:pt x="53886" y="21437"/>
                  </a:lnTo>
                  <a:lnTo>
                    <a:pt x="51114" y="29189"/>
                  </a:lnTo>
                  <a:lnTo>
                    <a:pt x="9665" y="74573"/>
                  </a:lnTo>
                  <a:lnTo>
                    <a:pt x="6444" y="77810"/>
                  </a:lnTo>
                  <a:lnTo>
                    <a:pt x="5355" y="79969"/>
                  </a:lnTo>
                  <a:lnTo>
                    <a:pt x="5686" y="81407"/>
                  </a:lnTo>
                  <a:lnTo>
                    <a:pt x="6966" y="82367"/>
                  </a:lnTo>
                  <a:lnTo>
                    <a:pt x="48415" y="84173"/>
                  </a:lnTo>
                  <a:lnTo>
                    <a:pt x="76200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93"/>
            <p:cNvSpPr/>
            <p:nvPr>
              <p:custDataLst>
                <p:tags r:id="rId42"/>
              </p:custDataLst>
            </p:nvPr>
          </p:nvSpPr>
          <p:spPr>
            <a:xfrm>
              <a:off x="8610600" y="1601524"/>
              <a:ext cx="114301" cy="227277"/>
            </a:xfrm>
            <a:custGeom>
              <a:avLst/>
              <a:gdLst/>
              <a:ahLst/>
              <a:cxnLst/>
              <a:rect l="0" t="0" r="0" b="0"/>
              <a:pathLst>
                <a:path w="114301" h="227277">
                  <a:moveTo>
                    <a:pt x="114300" y="8201"/>
                  </a:moveTo>
                  <a:lnTo>
                    <a:pt x="114300" y="8201"/>
                  </a:lnTo>
                  <a:lnTo>
                    <a:pt x="106099" y="0"/>
                  </a:lnTo>
                  <a:lnTo>
                    <a:pt x="95054" y="9181"/>
                  </a:lnTo>
                  <a:lnTo>
                    <a:pt x="68231" y="56748"/>
                  </a:lnTo>
                  <a:lnTo>
                    <a:pt x="42504" y="103828"/>
                  </a:lnTo>
                  <a:lnTo>
                    <a:pt x="28858" y="139039"/>
                  </a:lnTo>
                  <a:lnTo>
                    <a:pt x="9981" y="176589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94"/>
            <p:cNvSpPr/>
            <p:nvPr>
              <p:custDataLst>
                <p:tags r:id="rId43"/>
              </p:custDataLst>
            </p:nvPr>
          </p:nvSpPr>
          <p:spPr>
            <a:xfrm>
              <a:off x="8562975" y="160972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0"/>
                  </a:moveTo>
                  <a:lnTo>
                    <a:pt x="0" y="0"/>
                  </a:lnTo>
                  <a:lnTo>
                    <a:pt x="38595" y="41418"/>
                  </a:lnTo>
                  <a:lnTo>
                    <a:pt x="68705" y="88002"/>
                  </a:lnTo>
                  <a:lnTo>
                    <a:pt x="92476" y="129331"/>
                  </a:lnTo>
                  <a:lnTo>
                    <a:pt x="126847" y="174901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95"/>
            <p:cNvSpPr/>
            <p:nvPr>
              <p:custDataLst>
                <p:tags r:id="rId44"/>
              </p:custDataLst>
            </p:nvPr>
          </p:nvSpPr>
          <p:spPr>
            <a:xfrm>
              <a:off x="8410575" y="179070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13258"/>
                  </a:lnTo>
                  <a:lnTo>
                    <a:pt x="53975" y="162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96"/>
            <p:cNvSpPr/>
            <p:nvPr>
              <p:custDataLst>
                <p:tags r:id="rId45"/>
              </p:custDataLst>
            </p:nvPr>
          </p:nvSpPr>
          <p:spPr>
            <a:xfrm>
              <a:off x="8353425" y="17145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97"/>
            <p:cNvSpPr/>
            <p:nvPr>
              <p:custDataLst>
                <p:tags r:id="rId46"/>
              </p:custDataLst>
            </p:nvPr>
          </p:nvSpPr>
          <p:spPr>
            <a:xfrm>
              <a:off x="8124825" y="1562493"/>
              <a:ext cx="161926" cy="209158"/>
            </a:xfrm>
            <a:custGeom>
              <a:avLst/>
              <a:gdLst/>
              <a:ahLst/>
              <a:cxnLst/>
              <a:rect l="0" t="0" r="0" b="0"/>
              <a:pathLst>
                <a:path w="161926" h="209158">
                  <a:moveTo>
                    <a:pt x="161925" y="9132"/>
                  </a:moveTo>
                  <a:lnTo>
                    <a:pt x="161925" y="9132"/>
                  </a:lnTo>
                  <a:lnTo>
                    <a:pt x="161925" y="4076"/>
                  </a:lnTo>
                  <a:lnTo>
                    <a:pt x="160867" y="2586"/>
                  </a:lnTo>
                  <a:lnTo>
                    <a:pt x="159103" y="1593"/>
                  </a:lnTo>
                  <a:lnTo>
                    <a:pt x="153725" y="0"/>
                  </a:lnTo>
                  <a:lnTo>
                    <a:pt x="139391" y="12842"/>
                  </a:lnTo>
                  <a:lnTo>
                    <a:pt x="111725" y="47917"/>
                  </a:lnTo>
                  <a:lnTo>
                    <a:pt x="82459" y="91942"/>
                  </a:lnTo>
                  <a:lnTo>
                    <a:pt x="50853" y="139276"/>
                  </a:lnTo>
                  <a:lnTo>
                    <a:pt x="21320" y="183123"/>
                  </a:lnTo>
                  <a:lnTo>
                    <a:pt x="13708" y="197586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98"/>
            <p:cNvSpPr/>
            <p:nvPr>
              <p:custDataLst>
                <p:tags r:id="rId47"/>
              </p:custDataLst>
            </p:nvPr>
          </p:nvSpPr>
          <p:spPr>
            <a:xfrm>
              <a:off x="9496425" y="1633244"/>
              <a:ext cx="142876" cy="176507"/>
            </a:xfrm>
            <a:custGeom>
              <a:avLst/>
              <a:gdLst/>
              <a:ahLst/>
              <a:cxnLst/>
              <a:rect l="0" t="0" r="0" b="0"/>
              <a:pathLst>
                <a:path w="142876" h="176507">
                  <a:moveTo>
                    <a:pt x="0" y="5056"/>
                  </a:moveTo>
                  <a:lnTo>
                    <a:pt x="0" y="5056"/>
                  </a:lnTo>
                  <a:lnTo>
                    <a:pt x="5057" y="0"/>
                  </a:lnTo>
                  <a:lnTo>
                    <a:pt x="6546" y="627"/>
                  </a:lnTo>
                  <a:lnTo>
                    <a:pt x="8201" y="6968"/>
                  </a:lnTo>
                  <a:lnTo>
                    <a:pt x="14581" y="14020"/>
                  </a:lnTo>
                  <a:lnTo>
                    <a:pt x="49213" y="44974"/>
                  </a:lnTo>
                  <a:lnTo>
                    <a:pt x="76827" y="90289"/>
                  </a:lnTo>
                  <a:lnTo>
                    <a:pt x="106816" y="132810"/>
                  </a:lnTo>
                  <a:lnTo>
                    <a:pt x="129190" y="167302"/>
                  </a:lnTo>
                  <a:lnTo>
                    <a:pt x="142875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99"/>
            <p:cNvSpPr/>
            <p:nvPr>
              <p:custDataLst>
                <p:tags r:id="rId48"/>
              </p:custDataLst>
            </p:nvPr>
          </p:nvSpPr>
          <p:spPr>
            <a:xfrm>
              <a:off x="9542328" y="1641908"/>
              <a:ext cx="116023" cy="186893"/>
            </a:xfrm>
            <a:custGeom>
              <a:avLst/>
              <a:gdLst/>
              <a:ahLst/>
              <a:cxnLst/>
              <a:rect l="0" t="0" r="0" b="0"/>
              <a:pathLst>
                <a:path w="116023" h="186893">
                  <a:moveTo>
                    <a:pt x="116022" y="44017"/>
                  </a:moveTo>
                  <a:lnTo>
                    <a:pt x="116022" y="44017"/>
                  </a:lnTo>
                  <a:lnTo>
                    <a:pt x="116022" y="9301"/>
                  </a:lnTo>
                  <a:lnTo>
                    <a:pt x="114964" y="4998"/>
                  </a:lnTo>
                  <a:lnTo>
                    <a:pt x="113200" y="2129"/>
                  </a:lnTo>
                  <a:lnTo>
                    <a:pt x="110965" y="217"/>
                  </a:lnTo>
                  <a:lnTo>
                    <a:pt x="108417" y="0"/>
                  </a:lnTo>
                  <a:lnTo>
                    <a:pt x="102765" y="2582"/>
                  </a:lnTo>
                  <a:lnTo>
                    <a:pt x="65876" y="38215"/>
                  </a:lnTo>
                  <a:lnTo>
                    <a:pt x="36787" y="82361"/>
                  </a:lnTo>
                  <a:lnTo>
                    <a:pt x="12977" y="121712"/>
                  </a:lnTo>
                  <a:lnTo>
                    <a:pt x="0" y="149235"/>
                  </a:lnTo>
                  <a:lnTo>
                    <a:pt x="1722" y="18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00"/>
            <p:cNvSpPr/>
            <p:nvPr>
              <p:custDataLst>
                <p:tags r:id="rId49"/>
              </p:custDataLst>
            </p:nvPr>
          </p:nvSpPr>
          <p:spPr>
            <a:xfrm>
              <a:off x="9668333" y="1781175"/>
              <a:ext cx="79693" cy="47626"/>
            </a:xfrm>
            <a:custGeom>
              <a:avLst/>
              <a:gdLst/>
              <a:ahLst/>
              <a:cxnLst/>
              <a:rect l="0" t="0" r="0" b="0"/>
              <a:pathLst>
                <a:path w="79693" h="47626">
                  <a:moveTo>
                    <a:pt x="18592" y="0"/>
                  </a:moveTo>
                  <a:lnTo>
                    <a:pt x="18592" y="0"/>
                  </a:lnTo>
                  <a:lnTo>
                    <a:pt x="26793" y="0"/>
                  </a:lnTo>
                  <a:lnTo>
                    <a:pt x="12865" y="17900"/>
                  </a:lnTo>
                  <a:lnTo>
                    <a:pt x="9697" y="24889"/>
                  </a:lnTo>
                  <a:lnTo>
                    <a:pt x="3022" y="34773"/>
                  </a:lnTo>
                  <a:lnTo>
                    <a:pt x="0" y="45724"/>
                  </a:lnTo>
                  <a:lnTo>
                    <a:pt x="16874" y="16079"/>
                  </a:lnTo>
                  <a:lnTo>
                    <a:pt x="31606" y="5234"/>
                  </a:lnTo>
                  <a:lnTo>
                    <a:pt x="39546" y="2326"/>
                  </a:lnTo>
                  <a:lnTo>
                    <a:pt x="55022" y="689"/>
                  </a:lnTo>
                  <a:lnTo>
                    <a:pt x="59812" y="2576"/>
                  </a:lnTo>
                  <a:lnTo>
                    <a:pt x="67956" y="10317"/>
                  </a:lnTo>
                  <a:lnTo>
                    <a:pt x="78492" y="26575"/>
                  </a:lnTo>
                  <a:lnTo>
                    <a:pt x="79692" y="31475"/>
                  </a:lnTo>
                  <a:lnTo>
                    <a:pt x="7574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01"/>
            <p:cNvSpPr/>
            <p:nvPr>
              <p:custDataLst>
                <p:tags r:id="rId50"/>
              </p:custDataLst>
            </p:nvPr>
          </p:nvSpPr>
          <p:spPr>
            <a:xfrm>
              <a:off x="9906506" y="1711378"/>
              <a:ext cx="209045" cy="75584"/>
            </a:xfrm>
            <a:custGeom>
              <a:avLst/>
              <a:gdLst/>
              <a:ahLst/>
              <a:cxnLst/>
              <a:rect l="0" t="0" r="0" b="0"/>
              <a:pathLst>
                <a:path w="209045" h="75584">
                  <a:moveTo>
                    <a:pt x="18544" y="41222"/>
                  </a:moveTo>
                  <a:lnTo>
                    <a:pt x="18544" y="41222"/>
                  </a:lnTo>
                  <a:lnTo>
                    <a:pt x="18544" y="46278"/>
                  </a:lnTo>
                  <a:lnTo>
                    <a:pt x="17486" y="47768"/>
                  </a:lnTo>
                  <a:lnTo>
                    <a:pt x="15720" y="48761"/>
                  </a:lnTo>
                  <a:lnTo>
                    <a:pt x="1209" y="50631"/>
                  </a:lnTo>
                  <a:lnTo>
                    <a:pt x="638" y="49611"/>
                  </a:lnTo>
                  <a:lnTo>
                    <a:pt x="0" y="45656"/>
                  </a:lnTo>
                  <a:lnTo>
                    <a:pt x="4701" y="32423"/>
                  </a:lnTo>
                  <a:lnTo>
                    <a:pt x="17853" y="15096"/>
                  </a:lnTo>
                  <a:lnTo>
                    <a:pt x="35155" y="1613"/>
                  </a:lnTo>
                  <a:lnTo>
                    <a:pt x="41260" y="0"/>
                  </a:lnTo>
                  <a:lnTo>
                    <a:pt x="53687" y="1029"/>
                  </a:lnTo>
                  <a:lnTo>
                    <a:pt x="58905" y="3843"/>
                  </a:lnTo>
                  <a:lnTo>
                    <a:pt x="88232" y="35493"/>
                  </a:lnTo>
                  <a:lnTo>
                    <a:pt x="112062" y="66704"/>
                  </a:lnTo>
                  <a:lnTo>
                    <a:pt x="121139" y="73714"/>
                  </a:lnTo>
                  <a:lnTo>
                    <a:pt x="125040" y="75583"/>
                  </a:lnTo>
                  <a:lnTo>
                    <a:pt x="135020" y="74838"/>
                  </a:lnTo>
                  <a:lnTo>
                    <a:pt x="155358" y="65646"/>
                  </a:lnTo>
                  <a:lnTo>
                    <a:pt x="171427" y="54194"/>
                  </a:lnTo>
                  <a:lnTo>
                    <a:pt x="203321" y="17797"/>
                  </a:lnTo>
                  <a:lnTo>
                    <a:pt x="209044" y="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02"/>
            <p:cNvSpPr/>
            <p:nvPr>
              <p:custDataLst>
                <p:tags r:id="rId51"/>
              </p:custDataLst>
            </p:nvPr>
          </p:nvSpPr>
          <p:spPr>
            <a:xfrm>
              <a:off x="10287000" y="1582281"/>
              <a:ext cx="79595" cy="223414"/>
            </a:xfrm>
            <a:custGeom>
              <a:avLst/>
              <a:gdLst/>
              <a:ahLst/>
              <a:cxnLst/>
              <a:rect l="0" t="0" r="0" b="0"/>
              <a:pathLst>
                <a:path w="79595" h="223414">
                  <a:moveTo>
                    <a:pt x="9525" y="46494"/>
                  </a:moveTo>
                  <a:lnTo>
                    <a:pt x="9525" y="46494"/>
                  </a:lnTo>
                  <a:lnTo>
                    <a:pt x="14582" y="51550"/>
                  </a:lnTo>
                  <a:lnTo>
                    <a:pt x="17063" y="56855"/>
                  </a:lnTo>
                  <a:lnTo>
                    <a:pt x="18876" y="101509"/>
                  </a:lnTo>
                  <a:lnTo>
                    <a:pt x="18998" y="141111"/>
                  </a:lnTo>
                  <a:lnTo>
                    <a:pt x="13984" y="187363"/>
                  </a:lnTo>
                  <a:lnTo>
                    <a:pt x="9785" y="223413"/>
                  </a:lnTo>
                  <a:lnTo>
                    <a:pt x="9540" y="176912"/>
                  </a:lnTo>
                  <a:lnTo>
                    <a:pt x="14584" y="133521"/>
                  </a:lnTo>
                  <a:lnTo>
                    <a:pt x="22783" y="93917"/>
                  </a:lnTo>
                  <a:lnTo>
                    <a:pt x="35034" y="54882"/>
                  </a:lnTo>
                  <a:lnTo>
                    <a:pt x="50815" y="8244"/>
                  </a:lnTo>
                  <a:lnTo>
                    <a:pt x="53984" y="3002"/>
                  </a:lnTo>
                  <a:lnTo>
                    <a:pt x="57156" y="566"/>
                  </a:lnTo>
                  <a:lnTo>
                    <a:pt x="60329" y="0"/>
                  </a:lnTo>
                  <a:lnTo>
                    <a:pt x="63503" y="682"/>
                  </a:lnTo>
                  <a:lnTo>
                    <a:pt x="69852" y="4261"/>
                  </a:lnTo>
                  <a:lnTo>
                    <a:pt x="73376" y="15024"/>
                  </a:lnTo>
                  <a:lnTo>
                    <a:pt x="75643" y="47803"/>
                  </a:lnTo>
                  <a:lnTo>
                    <a:pt x="70307" y="66126"/>
                  </a:lnTo>
                  <a:lnTo>
                    <a:pt x="51278" y="98037"/>
                  </a:lnTo>
                  <a:lnTo>
                    <a:pt x="40044" y="110967"/>
                  </a:lnTo>
                  <a:lnTo>
                    <a:pt x="40454" y="112760"/>
                  </a:lnTo>
                  <a:lnTo>
                    <a:pt x="51529" y="126233"/>
                  </a:lnTo>
                  <a:lnTo>
                    <a:pt x="74309" y="144614"/>
                  </a:lnTo>
                  <a:lnTo>
                    <a:pt x="78115" y="150007"/>
                  </a:lnTo>
                  <a:lnTo>
                    <a:pt x="79594" y="156778"/>
                  </a:lnTo>
                  <a:lnTo>
                    <a:pt x="78414" y="172767"/>
                  </a:lnTo>
                  <a:lnTo>
                    <a:pt x="75558" y="179360"/>
                  </a:lnTo>
                  <a:lnTo>
                    <a:pt x="49878" y="206226"/>
                  </a:lnTo>
                  <a:lnTo>
                    <a:pt x="40515" y="212736"/>
                  </a:lnTo>
                  <a:lnTo>
                    <a:pt x="20820" y="221972"/>
                  </a:lnTo>
                  <a:lnTo>
                    <a:pt x="15997" y="222746"/>
                  </a:lnTo>
                  <a:lnTo>
                    <a:pt x="0" y="21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03"/>
            <p:cNvSpPr/>
            <p:nvPr>
              <p:custDataLst>
                <p:tags r:id="rId52"/>
              </p:custDataLst>
            </p:nvPr>
          </p:nvSpPr>
          <p:spPr>
            <a:xfrm>
              <a:off x="10401300" y="1700732"/>
              <a:ext cx="57151" cy="84005"/>
            </a:xfrm>
            <a:custGeom>
              <a:avLst/>
              <a:gdLst/>
              <a:ahLst/>
              <a:cxnLst/>
              <a:rect l="0" t="0" r="0" b="0"/>
              <a:pathLst>
                <a:path w="57151" h="84005">
                  <a:moveTo>
                    <a:pt x="0" y="42343"/>
                  </a:moveTo>
                  <a:lnTo>
                    <a:pt x="0" y="42343"/>
                  </a:lnTo>
                  <a:lnTo>
                    <a:pt x="22389" y="42343"/>
                  </a:lnTo>
                  <a:lnTo>
                    <a:pt x="24452" y="41285"/>
                  </a:lnTo>
                  <a:lnTo>
                    <a:pt x="25826" y="39521"/>
                  </a:lnTo>
                  <a:lnTo>
                    <a:pt x="28411" y="34739"/>
                  </a:lnTo>
                  <a:lnTo>
                    <a:pt x="34760" y="26096"/>
                  </a:lnTo>
                  <a:lnTo>
                    <a:pt x="38166" y="16833"/>
                  </a:lnTo>
                  <a:lnTo>
                    <a:pt x="42716" y="10544"/>
                  </a:lnTo>
                  <a:lnTo>
                    <a:pt x="43293" y="7385"/>
                  </a:lnTo>
                  <a:lnTo>
                    <a:pt x="42621" y="4221"/>
                  </a:lnTo>
                  <a:lnTo>
                    <a:pt x="41116" y="1053"/>
                  </a:lnTo>
                  <a:lnTo>
                    <a:pt x="39052" y="0"/>
                  </a:lnTo>
                  <a:lnTo>
                    <a:pt x="36618" y="356"/>
                  </a:lnTo>
                  <a:lnTo>
                    <a:pt x="20051" y="8532"/>
                  </a:lnTo>
                  <a:lnTo>
                    <a:pt x="11381" y="19907"/>
                  </a:lnTo>
                  <a:lnTo>
                    <a:pt x="7588" y="27386"/>
                  </a:lnTo>
                  <a:lnTo>
                    <a:pt x="6194" y="44162"/>
                  </a:lnTo>
                  <a:lnTo>
                    <a:pt x="7304" y="53081"/>
                  </a:lnTo>
                  <a:lnTo>
                    <a:pt x="10161" y="60085"/>
                  </a:lnTo>
                  <a:lnTo>
                    <a:pt x="18979" y="70689"/>
                  </a:lnTo>
                  <a:lnTo>
                    <a:pt x="35845" y="82609"/>
                  </a:lnTo>
                  <a:lnTo>
                    <a:pt x="40831" y="84004"/>
                  </a:lnTo>
                  <a:lnTo>
                    <a:pt x="57150" y="80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04"/>
            <p:cNvSpPr/>
            <p:nvPr>
              <p:custDataLst>
                <p:tags r:id="rId53"/>
              </p:custDataLst>
            </p:nvPr>
          </p:nvSpPr>
          <p:spPr>
            <a:xfrm>
              <a:off x="10496550" y="1695450"/>
              <a:ext cx="66676" cy="99049"/>
            </a:xfrm>
            <a:custGeom>
              <a:avLst/>
              <a:gdLst/>
              <a:ahLst/>
              <a:cxnLst/>
              <a:rect l="0" t="0" r="0" b="0"/>
              <a:pathLst>
                <a:path w="66676" h="99049">
                  <a:moveTo>
                    <a:pt x="0" y="47625"/>
                  </a:moveTo>
                  <a:lnTo>
                    <a:pt x="0" y="47625"/>
                  </a:lnTo>
                  <a:lnTo>
                    <a:pt x="7538" y="29725"/>
                  </a:lnTo>
                  <a:lnTo>
                    <a:pt x="8202" y="26167"/>
                  </a:lnTo>
                  <a:lnTo>
                    <a:pt x="7584" y="22736"/>
                  </a:lnTo>
                  <a:lnTo>
                    <a:pt x="1207" y="11474"/>
                  </a:lnTo>
                  <a:lnTo>
                    <a:pt x="10471" y="15159"/>
                  </a:lnTo>
                  <a:lnTo>
                    <a:pt x="18060" y="22965"/>
                  </a:lnTo>
                  <a:lnTo>
                    <a:pt x="40283" y="57862"/>
                  </a:lnTo>
                  <a:lnTo>
                    <a:pt x="46658" y="86694"/>
                  </a:lnTo>
                  <a:lnTo>
                    <a:pt x="44372" y="94270"/>
                  </a:lnTo>
                  <a:lnTo>
                    <a:pt x="42282" y="97772"/>
                  </a:lnTo>
                  <a:lnTo>
                    <a:pt x="39829" y="99048"/>
                  </a:lnTo>
                  <a:lnTo>
                    <a:pt x="37136" y="98840"/>
                  </a:lnTo>
                  <a:lnTo>
                    <a:pt x="34282" y="97643"/>
                  </a:lnTo>
                  <a:lnTo>
                    <a:pt x="32380" y="94729"/>
                  </a:lnTo>
                  <a:lnTo>
                    <a:pt x="29703" y="79456"/>
                  </a:lnTo>
                  <a:lnTo>
                    <a:pt x="29077" y="63889"/>
                  </a:lnTo>
                  <a:lnTo>
                    <a:pt x="34442" y="4638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05"/>
            <p:cNvSpPr/>
            <p:nvPr>
              <p:custDataLst>
                <p:tags r:id="rId54"/>
              </p:custDataLst>
            </p:nvPr>
          </p:nvSpPr>
          <p:spPr>
            <a:xfrm>
              <a:off x="10602684" y="1704152"/>
              <a:ext cx="65317" cy="96074"/>
            </a:xfrm>
            <a:custGeom>
              <a:avLst/>
              <a:gdLst/>
              <a:ahLst/>
              <a:cxnLst/>
              <a:rect l="0" t="0" r="0" b="0"/>
              <a:pathLst>
                <a:path w="65317" h="96074">
                  <a:moveTo>
                    <a:pt x="17691" y="823"/>
                  </a:moveTo>
                  <a:lnTo>
                    <a:pt x="17691" y="823"/>
                  </a:lnTo>
                  <a:lnTo>
                    <a:pt x="16633" y="25732"/>
                  </a:lnTo>
                  <a:lnTo>
                    <a:pt x="9049" y="68875"/>
                  </a:lnTo>
                  <a:lnTo>
                    <a:pt x="8557" y="77988"/>
                  </a:lnTo>
                  <a:lnTo>
                    <a:pt x="7368" y="80841"/>
                  </a:lnTo>
                  <a:lnTo>
                    <a:pt x="5518" y="82743"/>
                  </a:lnTo>
                  <a:lnTo>
                    <a:pt x="3226" y="84012"/>
                  </a:lnTo>
                  <a:lnTo>
                    <a:pt x="1698" y="83799"/>
                  </a:lnTo>
                  <a:lnTo>
                    <a:pt x="679" y="82599"/>
                  </a:lnTo>
                  <a:lnTo>
                    <a:pt x="0" y="80740"/>
                  </a:lnTo>
                  <a:lnTo>
                    <a:pt x="12018" y="45778"/>
                  </a:lnTo>
                  <a:lnTo>
                    <a:pt x="26122" y="19082"/>
                  </a:lnTo>
                  <a:lnTo>
                    <a:pt x="43708" y="1176"/>
                  </a:lnTo>
                  <a:lnTo>
                    <a:pt x="48794" y="0"/>
                  </a:lnTo>
                  <a:lnTo>
                    <a:pt x="53243" y="1333"/>
                  </a:lnTo>
                  <a:lnTo>
                    <a:pt x="59951" y="7400"/>
                  </a:lnTo>
                  <a:lnTo>
                    <a:pt x="62932" y="13624"/>
                  </a:lnTo>
                  <a:lnTo>
                    <a:pt x="65003" y="54850"/>
                  </a:lnTo>
                  <a:lnTo>
                    <a:pt x="65316" y="9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606"/>
            <p:cNvSpPr/>
            <p:nvPr>
              <p:custDataLst>
                <p:tags r:id="rId55"/>
              </p:custDataLst>
            </p:nvPr>
          </p:nvSpPr>
          <p:spPr>
            <a:xfrm>
              <a:off x="10763972" y="1600433"/>
              <a:ext cx="123104" cy="256943"/>
            </a:xfrm>
            <a:custGeom>
              <a:avLst/>
              <a:gdLst/>
              <a:ahLst/>
              <a:cxnLst/>
              <a:rect l="0" t="0" r="0" b="0"/>
              <a:pathLst>
                <a:path w="123104" h="256943">
                  <a:moveTo>
                    <a:pt x="123103" y="18817"/>
                  </a:moveTo>
                  <a:lnTo>
                    <a:pt x="123103" y="18817"/>
                  </a:lnTo>
                  <a:lnTo>
                    <a:pt x="123103" y="8704"/>
                  </a:lnTo>
                  <a:lnTo>
                    <a:pt x="122045" y="5725"/>
                  </a:lnTo>
                  <a:lnTo>
                    <a:pt x="120279" y="3739"/>
                  </a:lnTo>
                  <a:lnTo>
                    <a:pt x="118046" y="2415"/>
                  </a:lnTo>
                  <a:lnTo>
                    <a:pt x="76110" y="0"/>
                  </a:lnTo>
                  <a:lnTo>
                    <a:pt x="64822" y="5515"/>
                  </a:lnTo>
                  <a:lnTo>
                    <a:pt x="52751" y="16080"/>
                  </a:lnTo>
                  <a:lnTo>
                    <a:pt x="21437" y="57811"/>
                  </a:lnTo>
                  <a:lnTo>
                    <a:pt x="7491" y="80700"/>
                  </a:lnTo>
                  <a:lnTo>
                    <a:pt x="1712" y="116058"/>
                  </a:lnTo>
                  <a:lnTo>
                    <a:pt x="0" y="160048"/>
                  </a:lnTo>
                  <a:lnTo>
                    <a:pt x="7024" y="206052"/>
                  </a:lnTo>
                  <a:lnTo>
                    <a:pt x="12599" y="222330"/>
                  </a:lnTo>
                  <a:lnTo>
                    <a:pt x="21425" y="233798"/>
                  </a:lnTo>
                  <a:lnTo>
                    <a:pt x="33462" y="242422"/>
                  </a:lnTo>
                  <a:lnTo>
                    <a:pt x="75478" y="25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07"/>
            <p:cNvSpPr/>
            <p:nvPr>
              <p:custDataLst>
                <p:tags r:id="rId56"/>
              </p:custDataLst>
            </p:nvPr>
          </p:nvSpPr>
          <p:spPr>
            <a:xfrm>
              <a:off x="10897037" y="1670791"/>
              <a:ext cx="121190" cy="297786"/>
            </a:xfrm>
            <a:custGeom>
              <a:avLst/>
              <a:gdLst/>
              <a:ahLst/>
              <a:cxnLst/>
              <a:rect l="0" t="0" r="0" b="0"/>
              <a:pathLst>
                <a:path w="121190" h="297786">
                  <a:moveTo>
                    <a:pt x="37663" y="148484"/>
                  </a:moveTo>
                  <a:lnTo>
                    <a:pt x="37663" y="148484"/>
                  </a:lnTo>
                  <a:lnTo>
                    <a:pt x="32606" y="148484"/>
                  </a:lnTo>
                  <a:lnTo>
                    <a:pt x="31117" y="151659"/>
                  </a:lnTo>
                  <a:lnTo>
                    <a:pt x="25490" y="198838"/>
                  </a:lnTo>
                  <a:lnTo>
                    <a:pt x="14915" y="239805"/>
                  </a:lnTo>
                  <a:lnTo>
                    <a:pt x="7032" y="285197"/>
                  </a:lnTo>
                  <a:lnTo>
                    <a:pt x="1039" y="297785"/>
                  </a:lnTo>
                  <a:lnTo>
                    <a:pt x="547" y="296702"/>
                  </a:lnTo>
                  <a:lnTo>
                    <a:pt x="0" y="289853"/>
                  </a:lnTo>
                  <a:lnTo>
                    <a:pt x="7160" y="247090"/>
                  </a:lnTo>
                  <a:lnTo>
                    <a:pt x="13764" y="203827"/>
                  </a:lnTo>
                  <a:lnTo>
                    <a:pt x="25258" y="159534"/>
                  </a:lnTo>
                  <a:lnTo>
                    <a:pt x="34900" y="120210"/>
                  </a:lnTo>
                  <a:lnTo>
                    <a:pt x="38552" y="102051"/>
                  </a:lnTo>
                  <a:lnTo>
                    <a:pt x="50391" y="78870"/>
                  </a:lnTo>
                  <a:lnTo>
                    <a:pt x="61110" y="43128"/>
                  </a:lnTo>
                  <a:lnTo>
                    <a:pt x="91307" y="370"/>
                  </a:lnTo>
                  <a:lnTo>
                    <a:pt x="94592" y="0"/>
                  </a:lnTo>
                  <a:lnTo>
                    <a:pt x="103888" y="2411"/>
                  </a:lnTo>
                  <a:lnTo>
                    <a:pt x="112251" y="9832"/>
                  </a:lnTo>
                  <a:lnTo>
                    <a:pt x="115963" y="14774"/>
                  </a:lnTo>
                  <a:lnTo>
                    <a:pt x="121189" y="41956"/>
                  </a:lnTo>
                  <a:lnTo>
                    <a:pt x="115349" y="81463"/>
                  </a:lnTo>
                  <a:lnTo>
                    <a:pt x="104005" y="114196"/>
                  </a:lnTo>
                  <a:lnTo>
                    <a:pt x="96782" y="123720"/>
                  </a:lnTo>
                  <a:lnTo>
                    <a:pt x="86518" y="131481"/>
                  </a:lnTo>
                  <a:lnTo>
                    <a:pt x="56713" y="12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08"/>
            <p:cNvSpPr/>
            <p:nvPr>
              <p:custDataLst>
                <p:tags r:id="rId57"/>
              </p:custDataLst>
            </p:nvPr>
          </p:nvSpPr>
          <p:spPr>
            <a:xfrm>
              <a:off x="11039475" y="1581150"/>
              <a:ext cx="103369" cy="285751"/>
            </a:xfrm>
            <a:custGeom>
              <a:avLst/>
              <a:gdLst/>
              <a:ahLst/>
              <a:cxnLst/>
              <a:rect l="0" t="0" r="0" b="0"/>
              <a:pathLst>
                <a:path w="103369" h="285751">
                  <a:moveTo>
                    <a:pt x="38100" y="0"/>
                  </a:moveTo>
                  <a:lnTo>
                    <a:pt x="38100" y="0"/>
                  </a:lnTo>
                  <a:lnTo>
                    <a:pt x="51357" y="0"/>
                  </a:lnTo>
                  <a:lnTo>
                    <a:pt x="70603" y="15169"/>
                  </a:lnTo>
                  <a:lnTo>
                    <a:pt x="86301" y="39772"/>
                  </a:lnTo>
                  <a:lnTo>
                    <a:pt x="100028" y="78647"/>
                  </a:lnTo>
                  <a:lnTo>
                    <a:pt x="103368" y="120082"/>
                  </a:lnTo>
                  <a:lnTo>
                    <a:pt x="103299" y="162697"/>
                  </a:lnTo>
                  <a:lnTo>
                    <a:pt x="95988" y="192257"/>
                  </a:lnTo>
                  <a:lnTo>
                    <a:pt x="75091" y="236277"/>
                  </a:lnTo>
                  <a:lnTo>
                    <a:pt x="63008" y="254237"/>
                  </a:lnTo>
                  <a:lnTo>
                    <a:pt x="50581" y="265747"/>
                  </a:lnTo>
                  <a:lnTo>
                    <a:pt x="19869" y="28070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3609"/>
          <p:cNvSpPr/>
          <p:nvPr>
            <p:custDataLst>
              <p:tags r:id="rId2"/>
            </p:custDataLst>
          </p:nvPr>
        </p:nvSpPr>
        <p:spPr>
          <a:xfrm>
            <a:off x="7905750" y="1076325"/>
            <a:ext cx="1133476" cy="142355"/>
          </a:xfrm>
          <a:custGeom>
            <a:avLst/>
            <a:gdLst/>
            <a:ahLst/>
            <a:cxnLst/>
            <a:rect l="0" t="0" r="0" b="0"/>
            <a:pathLst>
              <a:path w="1133476" h="142355">
                <a:moveTo>
                  <a:pt x="0" y="0"/>
                </a:moveTo>
                <a:lnTo>
                  <a:pt x="0" y="0"/>
                </a:lnTo>
                <a:lnTo>
                  <a:pt x="0" y="18314"/>
                </a:lnTo>
                <a:lnTo>
                  <a:pt x="2822" y="26837"/>
                </a:lnTo>
                <a:lnTo>
                  <a:pt x="5056" y="30591"/>
                </a:lnTo>
                <a:lnTo>
                  <a:pt x="23370" y="45988"/>
                </a:lnTo>
                <a:lnTo>
                  <a:pt x="48905" y="58899"/>
                </a:lnTo>
                <a:lnTo>
                  <a:pt x="92524" y="66197"/>
                </a:lnTo>
                <a:lnTo>
                  <a:pt x="126192" y="71708"/>
                </a:lnTo>
                <a:lnTo>
                  <a:pt x="157684" y="69617"/>
                </a:lnTo>
                <a:lnTo>
                  <a:pt x="192849" y="67982"/>
                </a:lnTo>
                <a:lnTo>
                  <a:pt x="227526" y="67256"/>
                </a:lnTo>
                <a:lnTo>
                  <a:pt x="271909" y="65789"/>
                </a:lnTo>
                <a:lnTo>
                  <a:pt x="318102" y="60180"/>
                </a:lnTo>
                <a:lnTo>
                  <a:pt x="362128" y="58048"/>
                </a:lnTo>
                <a:lnTo>
                  <a:pt x="400400" y="60150"/>
                </a:lnTo>
                <a:lnTo>
                  <a:pt x="445605" y="73420"/>
                </a:lnTo>
                <a:lnTo>
                  <a:pt x="488940" y="98095"/>
                </a:lnTo>
                <a:lnTo>
                  <a:pt x="509643" y="109498"/>
                </a:lnTo>
                <a:lnTo>
                  <a:pt x="550301" y="120214"/>
                </a:lnTo>
                <a:lnTo>
                  <a:pt x="596787" y="128406"/>
                </a:lnTo>
                <a:lnTo>
                  <a:pt x="632732" y="136942"/>
                </a:lnTo>
                <a:lnTo>
                  <a:pt x="680307" y="141117"/>
                </a:lnTo>
                <a:lnTo>
                  <a:pt x="724506" y="142354"/>
                </a:lnTo>
                <a:lnTo>
                  <a:pt x="764415" y="137664"/>
                </a:lnTo>
                <a:lnTo>
                  <a:pt x="810675" y="131096"/>
                </a:lnTo>
                <a:lnTo>
                  <a:pt x="846978" y="125979"/>
                </a:lnTo>
                <a:lnTo>
                  <a:pt x="879142" y="123724"/>
                </a:lnTo>
                <a:lnTo>
                  <a:pt x="911077" y="119194"/>
                </a:lnTo>
                <a:lnTo>
                  <a:pt x="942909" y="116475"/>
                </a:lnTo>
                <a:lnTo>
                  <a:pt x="982114" y="114944"/>
                </a:lnTo>
                <a:lnTo>
                  <a:pt x="1024437" y="114427"/>
                </a:lnTo>
                <a:lnTo>
                  <a:pt x="1070120" y="106778"/>
                </a:lnTo>
                <a:lnTo>
                  <a:pt x="1133475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3610"/>
          <p:cNvSpPr/>
          <p:nvPr>
            <p:custDataLst>
              <p:tags r:id="rId3"/>
            </p:custDataLst>
          </p:nvPr>
        </p:nvSpPr>
        <p:spPr>
          <a:xfrm>
            <a:off x="1047866" y="1171575"/>
            <a:ext cx="857135" cy="66511"/>
          </a:xfrm>
          <a:custGeom>
            <a:avLst/>
            <a:gdLst/>
            <a:ahLst/>
            <a:cxnLst/>
            <a:rect l="0" t="0" r="0" b="0"/>
            <a:pathLst>
              <a:path w="857135" h="66511">
                <a:moveTo>
                  <a:pt x="9409" y="0"/>
                </a:moveTo>
                <a:lnTo>
                  <a:pt x="9409" y="0"/>
                </a:lnTo>
                <a:lnTo>
                  <a:pt x="0" y="0"/>
                </a:lnTo>
                <a:lnTo>
                  <a:pt x="25422" y="25535"/>
                </a:lnTo>
                <a:lnTo>
                  <a:pt x="67965" y="41565"/>
                </a:lnTo>
                <a:lnTo>
                  <a:pt x="83412" y="42110"/>
                </a:lnTo>
                <a:lnTo>
                  <a:pt x="120688" y="33836"/>
                </a:lnTo>
                <a:lnTo>
                  <a:pt x="161502" y="25077"/>
                </a:lnTo>
                <a:lnTo>
                  <a:pt x="202004" y="12636"/>
                </a:lnTo>
                <a:lnTo>
                  <a:pt x="242931" y="2810"/>
                </a:lnTo>
                <a:lnTo>
                  <a:pt x="272025" y="555"/>
                </a:lnTo>
                <a:lnTo>
                  <a:pt x="291715" y="5221"/>
                </a:lnTo>
                <a:lnTo>
                  <a:pt x="320876" y="19319"/>
                </a:lnTo>
                <a:lnTo>
                  <a:pt x="330930" y="25520"/>
                </a:lnTo>
                <a:lnTo>
                  <a:pt x="375752" y="47632"/>
                </a:lnTo>
                <a:lnTo>
                  <a:pt x="418504" y="62443"/>
                </a:lnTo>
                <a:lnTo>
                  <a:pt x="455304" y="65839"/>
                </a:lnTo>
                <a:lnTo>
                  <a:pt x="502476" y="66510"/>
                </a:lnTo>
                <a:lnTo>
                  <a:pt x="546396" y="59114"/>
                </a:lnTo>
                <a:lnTo>
                  <a:pt x="562922" y="54910"/>
                </a:lnTo>
                <a:lnTo>
                  <a:pt x="607899" y="42038"/>
                </a:lnTo>
                <a:lnTo>
                  <a:pt x="651844" y="38619"/>
                </a:lnTo>
                <a:lnTo>
                  <a:pt x="691053" y="38168"/>
                </a:lnTo>
                <a:lnTo>
                  <a:pt x="732488" y="33057"/>
                </a:lnTo>
                <a:lnTo>
                  <a:pt x="777793" y="22914"/>
                </a:lnTo>
                <a:lnTo>
                  <a:pt x="818414" y="16991"/>
                </a:lnTo>
                <a:lnTo>
                  <a:pt x="857134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642"/>
          <p:cNvGrpSpPr/>
          <p:nvPr/>
        </p:nvGrpSpPr>
        <p:grpSpPr>
          <a:xfrm>
            <a:off x="7981950" y="664057"/>
            <a:ext cx="1085851" cy="288444"/>
            <a:chOff x="7981950" y="664057"/>
            <a:chExt cx="1085851" cy="288444"/>
          </a:xfrm>
        </p:grpSpPr>
        <p:sp>
          <p:nvSpPr>
            <p:cNvPr id="93" name="SMARTInkShape-3611"/>
            <p:cNvSpPr/>
            <p:nvPr>
              <p:custDataLst>
                <p:tags r:id="rId28"/>
              </p:custDataLst>
            </p:nvPr>
          </p:nvSpPr>
          <p:spPr>
            <a:xfrm>
              <a:off x="7981950" y="702826"/>
              <a:ext cx="124909" cy="249609"/>
            </a:xfrm>
            <a:custGeom>
              <a:avLst/>
              <a:gdLst/>
              <a:ahLst/>
              <a:cxnLst/>
              <a:rect l="0" t="0" r="0" b="0"/>
              <a:pathLst>
                <a:path w="124909" h="249609">
                  <a:moveTo>
                    <a:pt x="0" y="68699"/>
                  </a:moveTo>
                  <a:lnTo>
                    <a:pt x="0" y="68699"/>
                  </a:lnTo>
                  <a:lnTo>
                    <a:pt x="0" y="60498"/>
                  </a:lnTo>
                  <a:lnTo>
                    <a:pt x="1058" y="84161"/>
                  </a:lnTo>
                  <a:lnTo>
                    <a:pt x="8642" y="130408"/>
                  </a:lnTo>
                  <a:lnTo>
                    <a:pt x="9447" y="177798"/>
                  </a:lnTo>
                  <a:lnTo>
                    <a:pt x="9515" y="218663"/>
                  </a:lnTo>
                  <a:lnTo>
                    <a:pt x="9522" y="243896"/>
                  </a:lnTo>
                  <a:lnTo>
                    <a:pt x="8465" y="247939"/>
                  </a:lnTo>
                  <a:lnTo>
                    <a:pt x="6701" y="249575"/>
                  </a:lnTo>
                  <a:lnTo>
                    <a:pt x="4468" y="249608"/>
                  </a:lnTo>
                  <a:lnTo>
                    <a:pt x="1985" y="238356"/>
                  </a:lnTo>
                  <a:lnTo>
                    <a:pt x="3410" y="208220"/>
                  </a:lnTo>
                  <a:lnTo>
                    <a:pt x="10536" y="169658"/>
                  </a:lnTo>
                  <a:lnTo>
                    <a:pt x="16527" y="130363"/>
                  </a:lnTo>
                  <a:lnTo>
                    <a:pt x="23609" y="88641"/>
                  </a:lnTo>
                  <a:lnTo>
                    <a:pt x="41745" y="43279"/>
                  </a:lnTo>
                  <a:lnTo>
                    <a:pt x="54232" y="14600"/>
                  </a:lnTo>
                  <a:lnTo>
                    <a:pt x="65025" y="3027"/>
                  </a:lnTo>
                  <a:lnTo>
                    <a:pt x="69809" y="576"/>
                  </a:lnTo>
                  <a:lnTo>
                    <a:pt x="74056" y="0"/>
                  </a:lnTo>
                  <a:lnTo>
                    <a:pt x="77946" y="675"/>
                  </a:lnTo>
                  <a:lnTo>
                    <a:pt x="80539" y="3241"/>
                  </a:lnTo>
                  <a:lnTo>
                    <a:pt x="83420" y="11737"/>
                  </a:lnTo>
                  <a:lnTo>
                    <a:pt x="77883" y="58467"/>
                  </a:lnTo>
                  <a:lnTo>
                    <a:pt x="74831" y="76851"/>
                  </a:lnTo>
                  <a:lnTo>
                    <a:pt x="49191" y="123750"/>
                  </a:lnTo>
                  <a:lnTo>
                    <a:pt x="48089" y="130284"/>
                  </a:lnTo>
                  <a:lnTo>
                    <a:pt x="48992" y="131980"/>
                  </a:lnTo>
                  <a:lnTo>
                    <a:pt x="50653" y="133112"/>
                  </a:lnTo>
                  <a:lnTo>
                    <a:pt x="96974" y="151532"/>
                  </a:lnTo>
                  <a:lnTo>
                    <a:pt x="105894" y="157725"/>
                  </a:lnTo>
                  <a:lnTo>
                    <a:pt x="121922" y="177274"/>
                  </a:lnTo>
                  <a:lnTo>
                    <a:pt x="124673" y="184474"/>
                  </a:lnTo>
                  <a:lnTo>
                    <a:pt x="124908" y="198118"/>
                  </a:lnTo>
                  <a:lnTo>
                    <a:pt x="118662" y="211238"/>
                  </a:lnTo>
                  <a:lnTo>
                    <a:pt x="114033" y="217700"/>
                  </a:lnTo>
                  <a:lnTo>
                    <a:pt x="97601" y="227702"/>
                  </a:lnTo>
                  <a:lnTo>
                    <a:pt x="62671" y="237690"/>
                  </a:lnTo>
                  <a:lnTo>
                    <a:pt x="48668" y="236234"/>
                  </a:lnTo>
                  <a:lnTo>
                    <a:pt x="41970" y="234364"/>
                  </a:lnTo>
                  <a:lnTo>
                    <a:pt x="38563" y="232059"/>
                  </a:lnTo>
                  <a:lnTo>
                    <a:pt x="37350" y="229464"/>
                  </a:lnTo>
                  <a:lnTo>
                    <a:pt x="37600" y="226676"/>
                  </a:lnTo>
                  <a:lnTo>
                    <a:pt x="47625" y="211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12"/>
            <p:cNvSpPr/>
            <p:nvPr>
              <p:custDataLst>
                <p:tags r:id="rId29"/>
              </p:custDataLst>
            </p:nvPr>
          </p:nvSpPr>
          <p:spPr>
            <a:xfrm>
              <a:off x="8159068" y="829647"/>
              <a:ext cx="51483" cy="92144"/>
            </a:xfrm>
            <a:custGeom>
              <a:avLst/>
              <a:gdLst/>
              <a:ahLst/>
              <a:cxnLst/>
              <a:rect l="0" t="0" r="0" b="0"/>
              <a:pathLst>
                <a:path w="51483" h="92144">
                  <a:moveTo>
                    <a:pt x="3857" y="46653"/>
                  </a:moveTo>
                  <a:lnTo>
                    <a:pt x="3857" y="46653"/>
                  </a:lnTo>
                  <a:lnTo>
                    <a:pt x="3857" y="52141"/>
                  </a:lnTo>
                  <a:lnTo>
                    <a:pt x="3857" y="47585"/>
                  </a:lnTo>
                  <a:lnTo>
                    <a:pt x="40008" y="2308"/>
                  </a:lnTo>
                  <a:lnTo>
                    <a:pt x="38542" y="1215"/>
                  </a:lnTo>
                  <a:lnTo>
                    <a:pt x="31266" y="0"/>
                  </a:lnTo>
                  <a:lnTo>
                    <a:pt x="27421" y="1793"/>
                  </a:lnTo>
                  <a:lnTo>
                    <a:pt x="20327" y="9429"/>
                  </a:lnTo>
                  <a:lnTo>
                    <a:pt x="3935" y="40484"/>
                  </a:lnTo>
                  <a:lnTo>
                    <a:pt x="735" y="48890"/>
                  </a:lnTo>
                  <a:lnTo>
                    <a:pt x="0" y="66697"/>
                  </a:lnTo>
                  <a:lnTo>
                    <a:pt x="3201" y="82020"/>
                  </a:lnTo>
                  <a:lnTo>
                    <a:pt x="5537" y="86106"/>
                  </a:lnTo>
                  <a:lnTo>
                    <a:pt x="8151" y="88830"/>
                  </a:lnTo>
                  <a:lnTo>
                    <a:pt x="19523" y="91857"/>
                  </a:lnTo>
                  <a:lnTo>
                    <a:pt x="33045" y="92143"/>
                  </a:lnTo>
                  <a:lnTo>
                    <a:pt x="51482" y="8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13"/>
            <p:cNvSpPr/>
            <p:nvPr>
              <p:custDataLst>
                <p:tags r:id="rId30"/>
              </p:custDataLst>
            </p:nvPr>
          </p:nvSpPr>
          <p:spPr>
            <a:xfrm>
              <a:off x="8278664" y="819150"/>
              <a:ext cx="55712" cy="117299"/>
            </a:xfrm>
            <a:custGeom>
              <a:avLst/>
              <a:gdLst/>
              <a:ahLst/>
              <a:cxnLst/>
              <a:rect l="0" t="0" r="0" b="0"/>
              <a:pathLst>
                <a:path w="55712" h="117299">
                  <a:moveTo>
                    <a:pt x="8086" y="0"/>
                  </a:moveTo>
                  <a:lnTo>
                    <a:pt x="8086" y="0"/>
                  </a:lnTo>
                  <a:lnTo>
                    <a:pt x="8086" y="10113"/>
                  </a:lnTo>
                  <a:lnTo>
                    <a:pt x="10908" y="17900"/>
                  </a:lnTo>
                  <a:lnTo>
                    <a:pt x="13142" y="21458"/>
                  </a:lnTo>
                  <a:lnTo>
                    <a:pt x="16286" y="36579"/>
                  </a:lnTo>
                  <a:lnTo>
                    <a:pt x="17495" y="81371"/>
                  </a:lnTo>
                  <a:lnTo>
                    <a:pt x="9400" y="115490"/>
                  </a:lnTo>
                  <a:lnTo>
                    <a:pt x="7904" y="117210"/>
                  </a:lnTo>
                  <a:lnTo>
                    <a:pt x="5848" y="117298"/>
                  </a:lnTo>
                  <a:lnTo>
                    <a:pt x="3419" y="116299"/>
                  </a:lnTo>
                  <a:lnTo>
                    <a:pt x="1799" y="113516"/>
                  </a:lnTo>
                  <a:lnTo>
                    <a:pt x="0" y="104779"/>
                  </a:lnTo>
                  <a:lnTo>
                    <a:pt x="9112" y="65421"/>
                  </a:lnTo>
                  <a:lnTo>
                    <a:pt x="15950" y="49184"/>
                  </a:lnTo>
                  <a:lnTo>
                    <a:pt x="55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14"/>
            <p:cNvSpPr/>
            <p:nvPr>
              <p:custDataLst>
                <p:tags r:id="rId31"/>
              </p:custDataLst>
            </p:nvPr>
          </p:nvSpPr>
          <p:spPr>
            <a:xfrm>
              <a:off x="8410692" y="831612"/>
              <a:ext cx="74608" cy="99115"/>
            </a:xfrm>
            <a:custGeom>
              <a:avLst/>
              <a:gdLst/>
              <a:ahLst/>
              <a:cxnLst/>
              <a:rect l="0" t="0" r="0" b="0"/>
              <a:pathLst>
                <a:path w="74608" h="99115">
                  <a:moveTo>
                    <a:pt x="18933" y="16113"/>
                  </a:moveTo>
                  <a:lnTo>
                    <a:pt x="18933" y="16113"/>
                  </a:lnTo>
                  <a:lnTo>
                    <a:pt x="10733" y="24314"/>
                  </a:lnTo>
                  <a:lnTo>
                    <a:pt x="6637" y="68402"/>
                  </a:lnTo>
                  <a:lnTo>
                    <a:pt x="278" y="99114"/>
                  </a:lnTo>
                  <a:lnTo>
                    <a:pt x="0" y="90918"/>
                  </a:lnTo>
                  <a:lnTo>
                    <a:pt x="13151" y="51930"/>
                  </a:lnTo>
                  <a:lnTo>
                    <a:pt x="26453" y="17779"/>
                  </a:lnTo>
                  <a:lnTo>
                    <a:pt x="36740" y="6976"/>
                  </a:lnTo>
                  <a:lnTo>
                    <a:pt x="45545" y="1469"/>
                  </a:lnTo>
                  <a:lnTo>
                    <a:pt x="49374" y="0"/>
                  </a:lnTo>
                  <a:lnTo>
                    <a:pt x="54043" y="1138"/>
                  </a:lnTo>
                  <a:lnTo>
                    <a:pt x="64877" y="8046"/>
                  </a:lnTo>
                  <a:lnTo>
                    <a:pt x="71103" y="18172"/>
                  </a:lnTo>
                  <a:lnTo>
                    <a:pt x="74607" y="38595"/>
                  </a:lnTo>
                  <a:lnTo>
                    <a:pt x="74368" y="54680"/>
                  </a:lnTo>
                  <a:lnTo>
                    <a:pt x="66558" y="8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15"/>
            <p:cNvSpPr/>
            <p:nvPr>
              <p:custDataLst>
                <p:tags r:id="rId32"/>
              </p:custDataLst>
            </p:nvPr>
          </p:nvSpPr>
          <p:spPr>
            <a:xfrm>
              <a:off x="8568126" y="838316"/>
              <a:ext cx="112636" cy="112955"/>
            </a:xfrm>
            <a:custGeom>
              <a:avLst/>
              <a:gdLst/>
              <a:ahLst/>
              <a:cxnLst/>
              <a:rect l="0" t="0" r="0" b="0"/>
              <a:pathLst>
                <a:path w="112636" h="112955">
                  <a:moveTo>
                    <a:pt x="71049" y="9409"/>
                  </a:moveTo>
                  <a:lnTo>
                    <a:pt x="71049" y="9409"/>
                  </a:lnTo>
                  <a:lnTo>
                    <a:pt x="71049" y="1208"/>
                  </a:lnTo>
                  <a:lnTo>
                    <a:pt x="69991" y="767"/>
                  </a:lnTo>
                  <a:lnTo>
                    <a:pt x="52735" y="0"/>
                  </a:lnTo>
                  <a:lnTo>
                    <a:pt x="44213" y="2758"/>
                  </a:lnTo>
                  <a:lnTo>
                    <a:pt x="25061" y="18208"/>
                  </a:lnTo>
                  <a:lnTo>
                    <a:pt x="12150" y="35535"/>
                  </a:lnTo>
                  <a:lnTo>
                    <a:pt x="0" y="78029"/>
                  </a:lnTo>
                  <a:lnTo>
                    <a:pt x="400" y="85847"/>
                  </a:lnTo>
                  <a:lnTo>
                    <a:pt x="6488" y="100179"/>
                  </a:lnTo>
                  <a:lnTo>
                    <a:pt x="13427" y="107959"/>
                  </a:lnTo>
                  <a:lnTo>
                    <a:pt x="16760" y="110034"/>
                  </a:lnTo>
                  <a:lnTo>
                    <a:pt x="41675" y="112954"/>
                  </a:lnTo>
                  <a:lnTo>
                    <a:pt x="55524" y="110815"/>
                  </a:lnTo>
                  <a:lnTo>
                    <a:pt x="89701" y="96807"/>
                  </a:lnTo>
                  <a:lnTo>
                    <a:pt x="99800" y="86705"/>
                  </a:lnTo>
                  <a:lnTo>
                    <a:pt x="111435" y="64062"/>
                  </a:lnTo>
                  <a:lnTo>
                    <a:pt x="112635" y="49221"/>
                  </a:lnTo>
                  <a:lnTo>
                    <a:pt x="111474" y="42301"/>
                  </a:lnTo>
                  <a:lnTo>
                    <a:pt x="104538" y="28966"/>
                  </a:lnTo>
                  <a:lnTo>
                    <a:pt x="99725" y="22447"/>
                  </a:lnTo>
                  <a:lnTo>
                    <a:pt x="88732" y="1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16"/>
            <p:cNvSpPr/>
            <p:nvPr>
              <p:custDataLst>
                <p:tags r:id="rId33"/>
              </p:custDataLst>
            </p:nvPr>
          </p:nvSpPr>
          <p:spPr>
            <a:xfrm>
              <a:off x="8715549" y="664057"/>
              <a:ext cx="342458" cy="288444"/>
            </a:xfrm>
            <a:custGeom>
              <a:avLst/>
              <a:gdLst/>
              <a:ahLst/>
              <a:cxnLst/>
              <a:rect l="0" t="0" r="0" b="0"/>
              <a:pathLst>
                <a:path w="342458" h="288444">
                  <a:moveTo>
                    <a:pt x="9351" y="193193"/>
                  </a:moveTo>
                  <a:lnTo>
                    <a:pt x="9351" y="193193"/>
                  </a:lnTo>
                  <a:lnTo>
                    <a:pt x="4294" y="198250"/>
                  </a:lnTo>
                  <a:lnTo>
                    <a:pt x="1811" y="206376"/>
                  </a:lnTo>
                  <a:lnTo>
                    <a:pt x="0" y="248678"/>
                  </a:lnTo>
                  <a:lnTo>
                    <a:pt x="963" y="262303"/>
                  </a:lnTo>
                  <a:lnTo>
                    <a:pt x="4916" y="275414"/>
                  </a:lnTo>
                  <a:lnTo>
                    <a:pt x="9570" y="279757"/>
                  </a:lnTo>
                  <a:lnTo>
                    <a:pt x="23207" y="284582"/>
                  </a:lnTo>
                  <a:lnTo>
                    <a:pt x="34206" y="283905"/>
                  </a:lnTo>
                  <a:lnTo>
                    <a:pt x="38621" y="282243"/>
                  </a:lnTo>
                  <a:lnTo>
                    <a:pt x="46348" y="274751"/>
                  </a:lnTo>
                  <a:lnTo>
                    <a:pt x="73846" y="242106"/>
                  </a:lnTo>
                  <a:lnTo>
                    <a:pt x="75058" y="236804"/>
                  </a:lnTo>
                  <a:lnTo>
                    <a:pt x="76438" y="236025"/>
                  </a:lnTo>
                  <a:lnTo>
                    <a:pt x="78417" y="236565"/>
                  </a:lnTo>
                  <a:lnTo>
                    <a:pt x="80795" y="237982"/>
                  </a:lnTo>
                  <a:lnTo>
                    <a:pt x="82380" y="239986"/>
                  </a:lnTo>
                  <a:lnTo>
                    <a:pt x="87747" y="250806"/>
                  </a:lnTo>
                  <a:lnTo>
                    <a:pt x="90190" y="253827"/>
                  </a:lnTo>
                  <a:lnTo>
                    <a:pt x="95726" y="257183"/>
                  </a:lnTo>
                  <a:lnTo>
                    <a:pt x="107617" y="259072"/>
                  </a:lnTo>
                  <a:lnTo>
                    <a:pt x="118640" y="258456"/>
                  </a:lnTo>
                  <a:lnTo>
                    <a:pt x="130596" y="254654"/>
                  </a:lnTo>
                  <a:lnTo>
                    <a:pt x="140143" y="243792"/>
                  </a:lnTo>
                  <a:lnTo>
                    <a:pt x="161527" y="198262"/>
                  </a:lnTo>
                  <a:lnTo>
                    <a:pt x="174407" y="171381"/>
                  </a:lnTo>
                  <a:lnTo>
                    <a:pt x="182781" y="128049"/>
                  </a:lnTo>
                  <a:lnTo>
                    <a:pt x="188835" y="81077"/>
                  </a:lnTo>
                  <a:lnTo>
                    <a:pt x="194940" y="40852"/>
                  </a:lnTo>
                  <a:lnTo>
                    <a:pt x="194846" y="22122"/>
                  </a:lnTo>
                  <a:lnTo>
                    <a:pt x="193339" y="15646"/>
                  </a:lnTo>
                  <a:lnTo>
                    <a:pt x="191277" y="12386"/>
                  </a:lnTo>
                  <a:lnTo>
                    <a:pt x="188843" y="11272"/>
                  </a:lnTo>
                  <a:lnTo>
                    <a:pt x="186162" y="11587"/>
                  </a:lnTo>
                  <a:lnTo>
                    <a:pt x="184375" y="14973"/>
                  </a:lnTo>
                  <a:lnTo>
                    <a:pt x="176214" y="56991"/>
                  </a:lnTo>
                  <a:lnTo>
                    <a:pt x="161565" y="99554"/>
                  </a:lnTo>
                  <a:lnTo>
                    <a:pt x="154071" y="131305"/>
                  </a:lnTo>
                  <a:lnTo>
                    <a:pt x="152772" y="166624"/>
                  </a:lnTo>
                  <a:lnTo>
                    <a:pt x="152388" y="205547"/>
                  </a:lnTo>
                  <a:lnTo>
                    <a:pt x="152248" y="246730"/>
                  </a:lnTo>
                  <a:lnTo>
                    <a:pt x="152230" y="277616"/>
                  </a:lnTo>
                  <a:lnTo>
                    <a:pt x="154346" y="281225"/>
                  </a:lnTo>
                  <a:lnTo>
                    <a:pt x="157872" y="283631"/>
                  </a:lnTo>
                  <a:lnTo>
                    <a:pt x="162340" y="285235"/>
                  </a:lnTo>
                  <a:lnTo>
                    <a:pt x="167437" y="284188"/>
                  </a:lnTo>
                  <a:lnTo>
                    <a:pt x="178740" y="277380"/>
                  </a:lnTo>
                  <a:lnTo>
                    <a:pt x="188000" y="264476"/>
                  </a:lnTo>
                  <a:lnTo>
                    <a:pt x="202566" y="240435"/>
                  </a:lnTo>
                  <a:lnTo>
                    <a:pt x="230237" y="205581"/>
                  </a:lnTo>
                  <a:lnTo>
                    <a:pt x="244031" y="159735"/>
                  </a:lnTo>
                  <a:lnTo>
                    <a:pt x="256948" y="112266"/>
                  </a:lnTo>
                  <a:lnTo>
                    <a:pt x="266510" y="79256"/>
                  </a:lnTo>
                  <a:lnTo>
                    <a:pt x="271810" y="64238"/>
                  </a:lnTo>
                  <a:lnTo>
                    <a:pt x="275492" y="18062"/>
                  </a:lnTo>
                  <a:lnTo>
                    <a:pt x="275884" y="2190"/>
                  </a:lnTo>
                  <a:lnTo>
                    <a:pt x="274882" y="241"/>
                  </a:lnTo>
                  <a:lnTo>
                    <a:pt x="273155" y="0"/>
                  </a:lnTo>
                  <a:lnTo>
                    <a:pt x="270945" y="898"/>
                  </a:lnTo>
                  <a:lnTo>
                    <a:pt x="262780" y="17331"/>
                  </a:lnTo>
                  <a:lnTo>
                    <a:pt x="254939" y="55800"/>
                  </a:lnTo>
                  <a:lnTo>
                    <a:pt x="243894" y="102201"/>
                  </a:lnTo>
                  <a:lnTo>
                    <a:pt x="235913" y="149683"/>
                  </a:lnTo>
                  <a:lnTo>
                    <a:pt x="229904" y="192124"/>
                  </a:lnTo>
                  <a:lnTo>
                    <a:pt x="229777" y="224536"/>
                  </a:lnTo>
                  <a:lnTo>
                    <a:pt x="236667" y="259645"/>
                  </a:lnTo>
                  <a:lnTo>
                    <a:pt x="240270" y="260777"/>
                  </a:lnTo>
                  <a:lnTo>
                    <a:pt x="252740" y="256392"/>
                  </a:lnTo>
                  <a:lnTo>
                    <a:pt x="272554" y="242022"/>
                  </a:lnTo>
                  <a:lnTo>
                    <a:pt x="299867" y="201622"/>
                  </a:lnTo>
                  <a:lnTo>
                    <a:pt x="316622" y="179463"/>
                  </a:lnTo>
                  <a:lnTo>
                    <a:pt x="322658" y="169099"/>
                  </a:lnTo>
                  <a:lnTo>
                    <a:pt x="338135" y="148021"/>
                  </a:lnTo>
                  <a:lnTo>
                    <a:pt x="341818" y="138409"/>
                  </a:lnTo>
                  <a:lnTo>
                    <a:pt x="342121" y="138679"/>
                  </a:lnTo>
                  <a:lnTo>
                    <a:pt x="342457" y="141801"/>
                  </a:lnTo>
                  <a:lnTo>
                    <a:pt x="329445" y="181865"/>
                  </a:lnTo>
                  <a:lnTo>
                    <a:pt x="316897" y="228233"/>
                  </a:lnTo>
                  <a:lnTo>
                    <a:pt x="314257" y="274369"/>
                  </a:lnTo>
                  <a:lnTo>
                    <a:pt x="314151" y="28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17"/>
            <p:cNvSpPr/>
            <p:nvPr>
              <p:custDataLst>
                <p:tags r:id="rId34"/>
              </p:custDataLst>
            </p:nvPr>
          </p:nvSpPr>
          <p:spPr>
            <a:xfrm>
              <a:off x="9058275" y="733817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9525" y="9133"/>
                  </a:moveTo>
                  <a:lnTo>
                    <a:pt x="9525" y="9133"/>
                  </a:lnTo>
                  <a:lnTo>
                    <a:pt x="391" y="0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3"/>
          <p:cNvGrpSpPr/>
          <p:nvPr/>
        </p:nvGrpSpPr>
        <p:grpSpPr>
          <a:xfrm>
            <a:off x="7044372" y="615785"/>
            <a:ext cx="289879" cy="336716"/>
            <a:chOff x="7044372" y="615785"/>
            <a:chExt cx="289879" cy="336716"/>
          </a:xfrm>
        </p:grpSpPr>
        <p:sp>
          <p:nvSpPr>
            <p:cNvPr id="101" name="SMARTInkShape-3618"/>
            <p:cNvSpPr/>
            <p:nvPr>
              <p:custDataLst>
                <p:tags r:id="rId26"/>
              </p:custDataLst>
            </p:nvPr>
          </p:nvSpPr>
          <p:spPr>
            <a:xfrm>
              <a:off x="7096125" y="615785"/>
              <a:ext cx="76201" cy="336716"/>
            </a:xfrm>
            <a:custGeom>
              <a:avLst/>
              <a:gdLst/>
              <a:ahLst/>
              <a:cxnLst/>
              <a:rect l="0" t="0" r="0" b="0"/>
              <a:pathLst>
                <a:path w="76201" h="336716">
                  <a:moveTo>
                    <a:pt x="76200" y="22390"/>
                  </a:moveTo>
                  <a:lnTo>
                    <a:pt x="76200" y="22390"/>
                  </a:lnTo>
                  <a:lnTo>
                    <a:pt x="53810" y="0"/>
                  </a:lnTo>
                  <a:lnTo>
                    <a:pt x="50690" y="55"/>
                  </a:lnTo>
                  <a:lnTo>
                    <a:pt x="47551" y="2208"/>
                  </a:lnTo>
                  <a:lnTo>
                    <a:pt x="44401" y="5761"/>
                  </a:lnTo>
                  <a:lnTo>
                    <a:pt x="28568" y="53374"/>
                  </a:lnTo>
                  <a:lnTo>
                    <a:pt x="21871" y="92601"/>
                  </a:lnTo>
                  <a:lnTo>
                    <a:pt x="17063" y="132093"/>
                  </a:lnTo>
                  <a:lnTo>
                    <a:pt x="11758" y="169547"/>
                  </a:lnTo>
                  <a:lnTo>
                    <a:pt x="10186" y="208514"/>
                  </a:lnTo>
                  <a:lnTo>
                    <a:pt x="9656" y="255182"/>
                  </a:lnTo>
                  <a:lnTo>
                    <a:pt x="3005" y="297562"/>
                  </a:lnTo>
                  <a:lnTo>
                    <a:pt x="0" y="336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19"/>
            <p:cNvSpPr/>
            <p:nvPr>
              <p:custDataLst>
                <p:tags r:id="rId27"/>
              </p:custDataLst>
            </p:nvPr>
          </p:nvSpPr>
          <p:spPr>
            <a:xfrm>
              <a:off x="7044372" y="762000"/>
              <a:ext cx="289879" cy="159081"/>
            </a:xfrm>
            <a:custGeom>
              <a:avLst/>
              <a:gdLst/>
              <a:ahLst/>
              <a:cxnLst/>
              <a:rect l="0" t="0" r="0" b="0"/>
              <a:pathLst>
                <a:path w="289879" h="159081">
                  <a:moveTo>
                    <a:pt x="13653" y="152400"/>
                  </a:moveTo>
                  <a:lnTo>
                    <a:pt x="13653" y="152400"/>
                  </a:lnTo>
                  <a:lnTo>
                    <a:pt x="8597" y="147343"/>
                  </a:lnTo>
                  <a:lnTo>
                    <a:pt x="396" y="129030"/>
                  </a:lnTo>
                  <a:lnTo>
                    <a:pt x="0" y="115202"/>
                  </a:lnTo>
                  <a:lnTo>
                    <a:pt x="3313" y="94135"/>
                  </a:lnTo>
                  <a:lnTo>
                    <a:pt x="6760" y="90273"/>
                  </a:lnTo>
                  <a:lnTo>
                    <a:pt x="24662" y="80840"/>
                  </a:lnTo>
                  <a:lnTo>
                    <a:pt x="70964" y="70061"/>
                  </a:lnTo>
                  <a:lnTo>
                    <a:pt x="106716" y="67678"/>
                  </a:lnTo>
                  <a:lnTo>
                    <a:pt x="151079" y="64051"/>
                  </a:lnTo>
                  <a:lnTo>
                    <a:pt x="164690" y="59159"/>
                  </a:lnTo>
                  <a:lnTo>
                    <a:pt x="170738" y="53457"/>
                  </a:lnTo>
                  <a:lnTo>
                    <a:pt x="169177" y="51513"/>
                  </a:lnTo>
                  <a:lnTo>
                    <a:pt x="152868" y="48777"/>
                  </a:lnTo>
                  <a:lnTo>
                    <a:pt x="133101" y="49025"/>
                  </a:lnTo>
                  <a:lnTo>
                    <a:pt x="109722" y="55331"/>
                  </a:lnTo>
                  <a:lnTo>
                    <a:pt x="91269" y="66943"/>
                  </a:lnTo>
                  <a:lnTo>
                    <a:pt x="87621" y="70029"/>
                  </a:lnTo>
                  <a:lnTo>
                    <a:pt x="83570" y="81924"/>
                  </a:lnTo>
                  <a:lnTo>
                    <a:pt x="82826" y="96735"/>
                  </a:lnTo>
                  <a:lnTo>
                    <a:pt x="86025" y="110374"/>
                  </a:lnTo>
                  <a:lnTo>
                    <a:pt x="93796" y="120669"/>
                  </a:lnTo>
                  <a:lnTo>
                    <a:pt x="104306" y="127714"/>
                  </a:lnTo>
                  <a:lnTo>
                    <a:pt x="116032" y="130845"/>
                  </a:lnTo>
                  <a:lnTo>
                    <a:pt x="128299" y="129414"/>
                  </a:lnTo>
                  <a:lnTo>
                    <a:pt x="138690" y="125251"/>
                  </a:lnTo>
                  <a:lnTo>
                    <a:pt x="141461" y="122659"/>
                  </a:lnTo>
                  <a:lnTo>
                    <a:pt x="148184" y="108310"/>
                  </a:lnTo>
                  <a:lnTo>
                    <a:pt x="158618" y="77347"/>
                  </a:lnTo>
                  <a:lnTo>
                    <a:pt x="161096" y="73789"/>
                  </a:lnTo>
                  <a:lnTo>
                    <a:pt x="164865" y="71418"/>
                  </a:lnTo>
                  <a:lnTo>
                    <a:pt x="174697" y="68783"/>
                  </a:lnTo>
                  <a:lnTo>
                    <a:pt x="179224" y="69139"/>
                  </a:lnTo>
                  <a:lnTo>
                    <a:pt x="187076" y="72356"/>
                  </a:lnTo>
                  <a:lnTo>
                    <a:pt x="194094" y="82958"/>
                  </a:lnTo>
                  <a:lnTo>
                    <a:pt x="207223" y="110579"/>
                  </a:lnTo>
                  <a:lnTo>
                    <a:pt x="207987" y="126404"/>
                  </a:lnTo>
                  <a:lnTo>
                    <a:pt x="204799" y="141905"/>
                  </a:lnTo>
                  <a:lnTo>
                    <a:pt x="196176" y="159080"/>
                  </a:lnTo>
                  <a:lnTo>
                    <a:pt x="194602" y="158970"/>
                  </a:lnTo>
                  <a:lnTo>
                    <a:pt x="190031" y="156025"/>
                  </a:lnTo>
                  <a:lnTo>
                    <a:pt x="189446" y="151642"/>
                  </a:lnTo>
                  <a:lnTo>
                    <a:pt x="198793" y="112946"/>
                  </a:lnTo>
                  <a:lnTo>
                    <a:pt x="223791" y="71503"/>
                  </a:lnTo>
                  <a:lnTo>
                    <a:pt x="289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44"/>
          <p:cNvGrpSpPr/>
          <p:nvPr/>
        </p:nvGrpSpPr>
        <p:grpSpPr>
          <a:xfrm>
            <a:off x="5972175" y="733425"/>
            <a:ext cx="485776" cy="412274"/>
            <a:chOff x="5972175" y="733425"/>
            <a:chExt cx="485776" cy="412274"/>
          </a:xfrm>
        </p:grpSpPr>
        <p:sp>
          <p:nvSpPr>
            <p:cNvPr id="104" name="SMARTInkShape-3620"/>
            <p:cNvSpPr/>
            <p:nvPr>
              <p:custDataLst>
                <p:tags r:id="rId20"/>
              </p:custDataLst>
            </p:nvPr>
          </p:nvSpPr>
          <p:spPr>
            <a:xfrm>
              <a:off x="5972175" y="821583"/>
              <a:ext cx="74214" cy="324116"/>
            </a:xfrm>
            <a:custGeom>
              <a:avLst/>
              <a:gdLst/>
              <a:ahLst/>
              <a:cxnLst/>
              <a:rect l="0" t="0" r="0" b="0"/>
              <a:pathLst>
                <a:path w="74214" h="324116">
                  <a:moveTo>
                    <a:pt x="9525" y="121392"/>
                  </a:moveTo>
                  <a:lnTo>
                    <a:pt x="9525" y="121392"/>
                  </a:lnTo>
                  <a:lnTo>
                    <a:pt x="14581" y="126449"/>
                  </a:lnTo>
                  <a:lnTo>
                    <a:pt x="17064" y="131753"/>
                  </a:lnTo>
                  <a:lnTo>
                    <a:pt x="18788" y="169715"/>
                  </a:lnTo>
                  <a:lnTo>
                    <a:pt x="18998" y="211763"/>
                  </a:lnTo>
                  <a:lnTo>
                    <a:pt x="17985" y="255354"/>
                  </a:lnTo>
                  <a:lnTo>
                    <a:pt x="10848" y="297391"/>
                  </a:lnTo>
                  <a:lnTo>
                    <a:pt x="9641" y="323876"/>
                  </a:lnTo>
                  <a:lnTo>
                    <a:pt x="8544" y="324115"/>
                  </a:lnTo>
                  <a:lnTo>
                    <a:pt x="4502" y="318735"/>
                  </a:lnTo>
                  <a:lnTo>
                    <a:pt x="889" y="274164"/>
                  </a:lnTo>
                  <a:lnTo>
                    <a:pt x="395" y="241149"/>
                  </a:lnTo>
                  <a:lnTo>
                    <a:pt x="117" y="196975"/>
                  </a:lnTo>
                  <a:lnTo>
                    <a:pt x="6569" y="151726"/>
                  </a:lnTo>
                  <a:lnTo>
                    <a:pt x="9708" y="118738"/>
                  </a:lnTo>
                  <a:lnTo>
                    <a:pt x="16870" y="72275"/>
                  </a:lnTo>
                  <a:lnTo>
                    <a:pt x="25950" y="26043"/>
                  </a:lnTo>
                  <a:lnTo>
                    <a:pt x="28467" y="14456"/>
                  </a:lnTo>
                  <a:lnTo>
                    <a:pt x="33113" y="5779"/>
                  </a:lnTo>
                  <a:lnTo>
                    <a:pt x="36892" y="3042"/>
                  </a:lnTo>
                  <a:lnTo>
                    <a:pt x="46735" y="0"/>
                  </a:lnTo>
                  <a:lnTo>
                    <a:pt x="51265" y="1306"/>
                  </a:lnTo>
                  <a:lnTo>
                    <a:pt x="59121" y="8401"/>
                  </a:lnTo>
                  <a:lnTo>
                    <a:pt x="69493" y="29352"/>
                  </a:lnTo>
                  <a:lnTo>
                    <a:pt x="74213" y="60725"/>
                  </a:lnTo>
                  <a:lnTo>
                    <a:pt x="69672" y="78907"/>
                  </a:lnTo>
                  <a:lnTo>
                    <a:pt x="49510" y="107826"/>
                  </a:lnTo>
                  <a:lnTo>
                    <a:pt x="43590" y="111290"/>
                  </a:lnTo>
                  <a:lnTo>
                    <a:pt x="37528" y="112540"/>
                  </a:lnTo>
                  <a:lnTo>
                    <a:pt x="26203" y="111108"/>
                  </a:lnTo>
                  <a:lnTo>
                    <a:pt x="0" y="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21"/>
            <p:cNvSpPr/>
            <p:nvPr>
              <p:custDataLst>
                <p:tags r:id="rId21"/>
              </p:custDataLst>
            </p:nvPr>
          </p:nvSpPr>
          <p:spPr>
            <a:xfrm>
              <a:off x="6067425" y="800100"/>
              <a:ext cx="85726" cy="130483"/>
            </a:xfrm>
            <a:custGeom>
              <a:avLst/>
              <a:gdLst/>
              <a:ahLst/>
              <a:cxnLst/>
              <a:rect l="0" t="0" r="0" b="0"/>
              <a:pathLst>
                <a:path w="85726" h="130483">
                  <a:moveTo>
                    <a:pt x="0" y="19050"/>
                  </a:moveTo>
                  <a:lnTo>
                    <a:pt x="0" y="19050"/>
                  </a:lnTo>
                  <a:lnTo>
                    <a:pt x="15170" y="13994"/>
                  </a:lnTo>
                  <a:lnTo>
                    <a:pt x="20696" y="13562"/>
                  </a:lnTo>
                  <a:lnTo>
                    <a:pt x="40656" y="18118"/>
                  </a:lnTo>
                  <a:lnTo>
                    <a:pt x="44036" y="21604"/>
                  </a:lnTo>
                  <a:lnTo>
                    <a:pt x="50617" y="33943"/>
                  </a:lnTo>
                  <a:lnTo>
                    <a:pt x="56290" y="74085"/>
                  </a:lnTo>
                  <a:lnTo>
                    <a:pt x="55709" y="89018"/>
                  </a:lnTo>
                  <a:lnTo>
                    <a:pt x="49433" y="113159"/>
                  </a:lnTo>
                  <a:lnTo>
                    <a:pt x="43841" y="123671"/>
                  </a:lnTo>
                  <a:lnTo>
                    <a:pt x="37830" y="129048"/>
                  </a:lnTo>
                  <a:lnTo>
                    <a:pt x="34744" y="130482"/>
                  </a:lnTo>
                  <a:lnTo>
                    <a:pt x="32688" y="128263"/>
                  </a:lnTo>
                  <a:lnTo>
                    <a:pt x="29386" y="104711"/>
                  </a:lnTo>
                  <a:lnTo>
                    <a:pt x="29994" y="90988"/>
                  </a:lnTo>
                  <a:lnTo>
                    <a:pt x="44853" y="45330"/>
                  </a:lnTo>
                  <a:lnTo>
                    <a:pt x="50979" y="3214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22"/>
            <p:cNvSpPr/>
            <p:nvPr>
              <p:custDataLst>
                <p:tags r:id="rId22"/>
              </p:custDataLst>
            </p:nvPr>
          </p:nvSpPr>
          <p:spPr>
            <a:xfrm>
              <a:off x="6200775" y="8191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393" y="5547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23"/>
            <p:cNvSpPr/>
            <p:nvPr>
              <p:custDataLst>
                <p:tags r:id="rId23"/>
              </p:custDataLst>
            </p:nvPr>
          </p:nvSpPr>
          <p:spPr>
            <a:xfrm>
              <a:off x="6210300" y="7334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17404"/>
                  </a:lnTo>
                  <a:lnTo>
                    <a:pt x="5056" y="8441"/>
                  </a:lnTo>
                  <a:lnTo>
                    <a:pt x="7604" y="56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24"/>
            <p:cNvSpPr/>
            <p:nvPr>
              <p:custDataLst>
                <p:tags r:id="rId24"/>
              </p:custDataLst>
            </p:nvPr>
          </p:nvSpPr>
          <p:spPr>
            <a:xfrm>
              <a:off x="6249462" y="790575"/>
              <a:ext cx="56089" cy="121246"/>
            </a:xfrm>
            <a:custGeom>
              <a:avLst/>
              <a:gdLst/>
              <a:ahLst/>
              <a:cxnLst/>
              <a:rect l="0" t="0" r="0" b="0"/>
              <a:pathLst>
                <a:path w="56089" h="121246">
                  <a:moveTo>
                    <a:pt x="56088" y="0"/>
                  </a:moveTo>
                  <a:lnTo>
                    <a:pt x="56088" y="0"/>
                  </a:lnTo>
                  <a:lnTo>
                    <a:pt x="42831" y="0"/>
                  </a:lnTo>
                  <a:lnTo>
                    <a:pt x="33968" y="8467"/>
                  </a:lnTo>
                  <a:lnTo>
                    <a:pt x="17078" y="25439"/>
                  </a:lnTo>
                  <a:lnTo>
                    <a:pt x="11031" y="29659"/>
                  </a:lnTo>
                  <a:lnTo>
                    <a:pt x="7001" y="35648"/>
                  </a:lnTo>
                  <a:lnTo>
                    <a:pt x="1327" y="59246"/>
                  </a:lnTo>
                  <a:lnTo>
                    <a:pt x="0" y="77131"/>
                  </a:lnTo>
                  <a:lnTo>
                    <a:pt x="5054" y="92842"/>
                  </a:lnTo>
                  <a:lnTo>
                    <a:pt x="20490" y="115118"/>
                  </a:lnTo>
                  <a:lnTo>
                    <a:pt x="30036" y="119955"/>
                  </a:lnTo>
                  <a:lnTo>
                    <a:pt x="35545" y="121245"/>
                  </a:lnTo>
                  <a:lnTo>
                    <a:pt x="40276" y="121047"/>
                  </a:lnTo>
                  <a:lnTo>
                    <a:pt x="48355" y="118004"/>
                  </a:lnTo>
                  <a:lnTo>
                    <a:pt x="50933" y="113594"/>
                  </a:lnTo>
                  <a:lnTo>
                    <a:pt x="54561" y="90102"/>
                  </a:lnTo>
                  <a:lnTo>
                    <a:pt x="55786" y="44295"/>
                  </a:lnTo>
                  <a:lnTo>
                    <a:pt x="54896" y="28154"/>
                  </a:lnTo>
                  <a:lnTo>
                    <a:pt x="46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25"/>
            <p:cNvSpPr/>
            <p:nvPr>
              <p:custDataLst>
                <p:tags r:id="rId25"/>
              </p:custDataLst>
            </p:nvPr>
          </p:nvSpPr>
          <p:spPr>
            <a:xfrm>
              <a:off x="6353175" y="742950"/>
              <a:ext cx="104776" cy="159758"/>
            </a:xfrm>
            <a:custGeom>
              <a:avLst/>
              <a:gdLst/>
              <a:ahLst/>
              <a:cxnLst/>
              <a:rect l="0" t="0" r="0" b="0"/>
              <a:pathLst>
                <a:path w="104776" h="159758">
                  <a:moveTo>
                    <a:pt x="0" y="47625"/>
                  </a:moveTo>
                  <a:lnTo>
                    <a:pt x="0" y="47625"/>
                  </a:lnTo>
                  <a:lnTo>
                    <a:pt x="0" y="52681"/>
                  </a:lnTo>
                  <a:lnTo>
                    <a:pt x="2822" y="57986"/>
                  </a:lnTo>
                  <a:lnTo>
                    <a:pt x="7604" y="65988"/>
                  </a:lnTo>
                  <a:lnTo>
                    <a:pt x="24452" y="108530"/>
                  </a:lnTo>
                  <a:lnTo>
                    <a:pt x="28415" y="154607"/>
                  </a:lnTo>
                  <a:lnTo>
                    <a:pt x="27409" y="157046"/>
                  </a:lnTo>
                  <a:lnTo>
                    <a:pt x="25681" y="158672"/>
                  </a:lnTo>
                  <a:lnTo>
                    <a:pt x="23470" y="159757"/>
                  </a:lnTo>
                  <a:lnTo>
                    <a:pt x="21997" y="157304"/>
                  </a:lnTo>
                  <a:lnTo>
                    <a:pt x="20360" y="146113"/>
                  </a:lnTo>
                  <a:lnTo>
                    <a:pt x="26913" y="106512"/>
                  </a:lnTo>
                  <a:lnTo>
                    <a:pt x="41475" y="62435"/>
                  </a:lnTo>
                  <a:lnTo>
                    <a:pt x="68543" y="27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45"/>
          <p:cNvGrpSpPr/>
          <p:nvPr/>
        </p:nvGrpSpPr>
        <p:grpSpPr>
          <a:xfrm>
            <a:off x="4473611" y="651199"/>
            <a:ext cx="955640" cy="471929"/>
            <a:chOff x="4473611" y="651199"/>
            <a:chExt cx="955640" cy="471929"/>
          </a:xfrm>
        </p:grpSpPr>
        <p:sp>
          <p:nvSpPr>
            <p:cNvPr id="111" name="SMARTInkShape-3626"/>
            <p:cNvSpPr/>
            <p:nvPr>
              <p:custDataLst>
                <p:tags r:id="rId13"/>
              </p:custDataLst>
            </p:nvPr>
          </p:nvSpPr>
          <p:spPr>
            <a:xfrm>
              <a:off x="4473611" y="839135"/>
              <a:ext cx="200330" cy="157940"/>
            </a:xfrm>
            <a:custGeom>
              <a:avLst/>
              <a:gdLst/>
              <a:ahLst/>
              <a:cxnLst/>
              <a:rect l="0" t="0" r="0" b="0"/>
              <a:pathLst>
                <a:path w="200330" h="157940">
                  <a:moveTo>
                    <a:pt x="41239" y="37165"/>
                  </a:moveTo>
                  <a:lnTo>
                    <a:pt x="41239" y="37165"/>
                  </a:lnTo>
                  <a:lnTo>
                    <a:pt x="46296" y="37165"/>
                  </a:lnTo>
                  <a:lnTo>
                    <a:pt x="47785" y="36107"/>
                  </a:lnTo>
                  <a:lnTo>
                    <a:pt x="48778" y="34343"/>
                  </a:lnTo>
                  <a:lnTo>
                    <a:pt x="50372" y="23908"/>
                  </a:lnTo>
                  <a:lnTo>
                    <a:pt x="50730" y="2221"/>
                  </a:lnTo>
                  <a:lnTo>
                    <a:pt x="49683" y="1169"/>
                  </a:lnTo>
                  <a:lnTo>
                    <a:pt x="45696" y="0"/>
                  </a:lnTo>
                  <a:lnTo>
                    <a:pt x="37576" y="7948"/>
                  </a:lnTo>
                  <a:lnTo>
                    <a:pt x="10065" y="43430"/>
                  </a:lnTo>
                  <a:lnTo>
                    <a:pt x="1631" y="68172"/>
                  </a:lnTo>
                  <a:lnTo>
                    <a:pt x="0" y="91162"/>
                  </a:lnTo>
                  <a:lnTo>
                    <a:pt x="7576" y="131792"/>
                  </a:lnTo>
                  <a:lnTo>
                    <a:pt x="12447" y="139408"/>
                  </a:lnTo>
                  <a:lnTo>
                    <a:pt x="26326" y="150692"/>
                  </a:lnTo>
                  <a:lnTo>
                    <a:pt x="41877" y="157939"/>
                  </a:lnTo>
                  <a:lnTo>
                    <a:pt x="73413" y="155030"/>
                  </a:lnTo>
                  <a:lnTo>
                    <a:pt x="120698" y="131473"/>
                  </a:lnTo>
                  <a:lnTo>
                    <a:pt x="165162" y="93795"/>
                  </a:lnTo>
                  <a:lnTo>
                    <a:pt x="175691" y="82442"/>
                  </a:lnTo>
                  <a:lnTo>
                    <a:pt x="183005" y="68148"/>
                  </a:lnTo>
                  <a:lnTo>
                    <a:pt x="177976" y="63988"/>
                  </a:lnTo>
                  <a:lnTo>
                    <a:pt x="173672" y="61397"/>
                  </a:lnTo>
                  <a:lnTo>
                    <a:pt x="168687" y="61786"/>
                  </a:lnTo>
                  <a:lnTo>
                    <a:pt x="139305" y="78128"/>
                  </a:lnTo>
                  <a:lnTo>
                    <a:pt x="129626" y="87474"/>
                  </a:lnTo>
                  <a:lnTo>
                    <a:pt x="122856" y="98683"/>
                  </a:lnTo>
                  <a:lnTo>
                    <a:pt x="118509" y="123126"/>
                  </a:lnTo>
                  <a:lnTo>
                    <a:pt x="118153" y="129397"/>
                  </a:lnTo>
                  <a:lnTo>
                    <a:pt x="121090" y="134636"/>
                  </a:lnTo>
                  <a:lnTo>
                    <a:pt x="132820" y="143280"/>
                  </a:lnTo>
                  <a:lnTo>
                    <a:pt x="152218" y="149040"/>
                  </a:lnTo>
                  <a:lnTo>
                    <a:pt x="167822" y="144743"/>
                  </a:lnTo>
                  <a:lnTo>
                    <a:pt x="176426" y="140633"/>
                  </a:lnTo>
                  <a:lnTo>
                    <a:pt x="188811" y="127601"/>
                  </a:lnTo>
                  <a:lnTo>
                    <a:pt x="196785" y="112284"/>
                  </a:lnTo>
                  <a:lnTo>
                    <a:pt x="200329" y="98421"/>
                  </a:lnTo>
                  <a:lnTo>
                    <a:pt x="197268" y="73659"/>
                  </a:lnTo>
                  <a:lnTo>
                    <a:pt x="189607" y="61146"/>
                  </a:lnTo>
                  <a:lnTo>
                    <a:pt x="155539" y="3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27"/>
            <p:cNvSpPr/>
            <p:nvPr>
              <p:custDataLst>
                <p:tags r:id="rId14"/>
              </p:custDataLst>
            </p:nvPr>
          </p:nvSpPr>
          <p:spPr>
            <a:xfrm>
              <a:off x="4714875" y="861718"/>
              <a:ext cx="76201" cy="100308"/>
            </a:xfrm>
            <a:custGeom>
              <a:avLst/>
              <a:gdLst/>
              <a:ahLst/>
              <a:cxnLst/>
              <a:rect l="0" t="0" r="0" b="0"/>
              <a:pathLst>
                <a:path w="76201" h="100308">
                  <a:moveTo>
                    <a:pt x="0" y="5057"/>
                  </a:moveTo>
                  <a:lnTo>
                    <a:pt x="0" y="5057"/>
                  </a:lnTo>
                  <a:lnTo>
                    <a:pt x="5057" y="0"/>
                  </a:lnTo>
                  <a:lnTo>
                    <a:pt x="6546" y="628"/>
                  </a:lnTo>
                  <a:lnTo>
                    <a:pt x="9133" y="12326"/>
                  </a:lnTo>
                  <a:lnTo>
                    <a:pt x="9515" y="59304"/>
                  </a:lnTo>
                  <a:lnTo>
                    <a:pt x="9525" y="80541"/>
                  </a:lnTo>
                  <a:lnTo>
                    <a:pt x="10583" y="65907"/>
                  </a:lnTo>
                  <a:lnTo>
                    <a:pt x="22782" y="36458"/>
                  </a:lnTo>
                  <a:lnTo>
                    <a:pt x="36973" y="17654"/>
                  </a:lnTo>
                  <a:lnTo>
                    <a:pt x="45712" y="10655"/>
                  </a:lnTo>
                  <a:lnTo>
                    <a:pt x="49524" y="8789"/>
                  </a:lnTo>
                  <a:lnTo>
                    <a:pt x="53125" y="9662"/>
                  </a:lnTo>
                  <a:lnTo>
                    <a:pt x="59948" y="16276"/>
                  </a:lnTo>
                  <a:lnTo>
                    <a:pt x="63685" y="26271"/>
                  </a:lnTo>
                  <a:lnTo>
                    <a:pt x="74701" y="73740"/>
                  </a:lnTo>
                  <a:lnTo>
                    <a:pt x="76200" y="10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28"/>
            <p:cNvSpPr/>
            <p:nvPr>
              <p:custDataLst>
                <p:tags r:id="rId15"/>
              </p:custDataLst>
            </p:nvPr>
          </p:nvSpPr>
          <p:spPr>
            <a:xfrm>
              <a:off x="4829175" y="866775"/>
              <a:ext cx="56972" cy="256353"/>
            </a:xfrm>
            <a:custGeom>
              <a:avLst/>
              <a:gdLst/>
              <a:ahLst/>
              <a:cxnLst/>
              <a:rect l="0" t="0" r="0" b="0"/>
              <a:pathLst>
                <a:path w="56972" h="256353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42764" y="5057"/>
                  </a:lnTo>
                  <a:lnTo>
                    <a:pt x="45464" y="10361"/>
                  </a:lnTo>
                  <a:lnTo>
                    <a:pt x="50257" y="56910"/>
                  </a:lnTo>
                  <a:lnTo>
                    <a:pt x="55788" y="100259"/>
                  </a:lnTo>
                  <a:lnTo>
                    <a:pt x="56971" y="142372"/>
                  </a:lnTo>
                  <a:lnTo>
                    <a:pt x="52058" y="188519"/>
                  </a:lnTo>
                  <a:lnTo>
                    <a:pt x="42957" y="231074"/>
                  </a:lnTo>
                  <a:lnTo>
                    <a:pt x="38001" y="250922"/>
                  </a:lnTo>
                  <a:lnTo>
                    <a:pt x="35918" y="253006"/>
                  </a:lnTo>
                  <a:lnTo>
                    <a:pt x="30780" y="255322"/>
                  </a:lnTo>
                  <a:lnTo>
                    <a:pt x="24969" y="256352"/>
                  </a:lnTo>
                  <a:lnTo>
                    <a:pt x="16036" y="248342"/>
                  </a:lnTo>
                  <a:lnTo>
                    <a:pt x="10691" y="241762"/>
                  </a:lnTo>
                  <a:lnTo>
                    <a:pt x="4752" y="22316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29"/>
            <p:cNvSpPr/>
            <p:nvPr>
              <p:custDataLst>
                <p:tags r:id="rId16"/>
              </p:custDataLst>
            </p:nvPr>
          </p:nvSpPr>
          <p:spPr>
            <a:xfrm>
              <a:off x="4848225" y="733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30"/>
            <p:cNvSpPr/>
            <p:nvPr>
              <p:custDataLst>
                <p:tags r:id="rId17"/>
              </p:custDataLst>
            </p:nvPr>
          </p:nvSpPr>
          <p:spPr>
            <a:xfrm>
              <a:off x="4933950" y="819150"/>
              <a:ext cx="333376" cy="287900"/>
            </a:xfrm>
            <a:custGeom>
              <a:avLst/>
              <a:gdLst/>
              <a:ahLst/>
              <a:cxnLst/>
              <a:rect l="0" t="0" r="0" b="0"/>
              <a:pathLst>
                <a:path w="333376" h="287900">
                  <a:moveTo>
                    <a:pt x="0" y="0"/>
                  </a:moveTo>
                  <a:lnTo>
                    <a:pt x="0" y="0"/>
                  </a:lnTo>
                  <a:lnTo>
                    <a:pt x="0" y="46206"/>
                  </a:lnTo>
                  <a:lnTo>
                    <a:pt x="0" y="87002"/>
                  </a:lnTo>
                  <a:lnTo>
                    <a:pt x="7604" y="121961"/>
                  </a:lnTo>
                  <a:lnTo>
                    <a:pt x="13257" y="132874"/>
                  </a:lnTo>
                  <a:lnTo>
                    <a:pt x="16247" y="135149"/>
                  </a:lnTo>
                  <a:lnTo>
                    <a:pt x="19298" y="135608"/>
                  </a:lnTo>
                  <a:lnTo>
                    <a:pt x="22390" y="134855"/>
                  </a:lnTo>
                  <a:lnTo>
                    <a:pt x="28648" y="128375"/>
                  </a:lnTo>
                  <a:lnTo>
                    <a:pt x="50454" y="84452"/>
                  </a:lnTo>
                  <a:lnTo>
                    <a:pt x="63471" y="57487"/>
                  </a:lnTo>
                  <a:lnTo>
                    <a:pt x="67101" y="35423"/>
                  </a:lnTo>
                  <a:lnTo>
                    <a:pt x="71450" y="27032"/>
                  </a:lnTo>
                  <a:lnTo>
                    <a:pt x="73033" y="25430"/>
                  </a:lnTo>
                  <a:lnTo>
                    <a:pt x="74089" y="25420"/>
                  </a:lnTo>
                  <a:lnTo>
                    <a:pt x="74792" y="26472"/>
                  </a:lnTo>
                  <a:lnTo>
                    <a:pt x="74204" y="28231"/>
                  </a:lnTo>
                  <a:lnTo>
                    <a:pt x="70726" y="33008"/>
                  </a:lnTo>
                  <a:lnTo>
                    <a:pt x="68475" y="41481"/>
                  </a:lnTo>
                  <a:lnTo>
                    <a:pt x="68534" y="53361"/>
                  </a:lnTo>
                  <a:lnTo>
                    <a:pt x="72087" y="69224"/>
                  </a:lnTo>
                  <a:lnTo>
                    <a:pt x="80016" y="81214"/>
                  </a:lnTo>
                  <a:lnTo>
                    <a:pt x="102353" y="97534"/>
                  </a:lnTo>
                  <a:lnTo>
                    <a:pt x="120873" y="102629"/>
                  </a:lnTo>
                  <a:lnTo>
                    <a:pt x="144823" y="99083"/>
                  </a:lnTo>
                  <a:lnTo>
                    <a:pt x="161914" y="91329"/>
                  </a:lnTo>
                  <a:lnTo>
                    <a:pt x="182657" y="72682"/>
                  </a:lnTo>
                  <a:lnTo>
                    <a:pt x="194523" y="49291"/>
                  </a:lnTo>
                  <a:lnTo>
                    <a:pt x="194758" y="37430"/>
                  </a:lnTo>
                  <a:lnTo>
                    <a:pt x="193338" y="31303"/>
                  </a:lnTo>
                  <a:lnTo>
                    <a:pt x="191334" y="27219"/>
                  </a:lnTo>
                  <a:lnTo>
                    <a:pt x="188939" y="24496"/>
                  </a:lnTo>
                  <a:lnTo>
                    <a:pt x="183457" y="21470"/>
                  </a:lnTo>
                  <a:lnTo>
                    <a:pt x="177491" y="20126"/>
                  </a:lnTo>
                  <a:lnTo>
                    <a:pt x="168490" y="25172"/>
                  </a:lnTo>
                  <a:lnTo>
                    <a:pt x="163127" y="29482"/>
                  </a:lnTo>
                  <a:lnTo>
                    <a:pt x="157167" y="39914"/>
                  </a:lnTo>
                  <a:lnTo>
                    <a:pt x="153341" y="58802"/>
                  </a:lnTo>
                  <a:lnTo>
                    <a:pt x="155640" y="65998"/>
                  </a:lnTo>
                  <a:lnTo>
                    <a:pt x="157735" y="69399"/>
                  </a:lnTo>
                  <a:lnTo>
                    <a:pt x="160190" y="71666"/>
                  </a:lnTo>
                  <a:lnTo>
                    <a:pt x="165740" y="74185"/>
                  </a:lnTo>
                  <a:lnTo>
                    <a:pt x="168702" y="73798"/>
                  </a:lnTo>
                  <a:lnTo>
                    <a:pt x="180816" y="67440"/>
                  </a:lnTo>
                  <a:lnTo>
                    <a:pt x="185491" y="67015"/>
                  </a:lnTo>
                  <a:lnTo>
                    <a:pt x="187161" y="67960"/>
                  </a:lnTo>
                  <a:lnTo>
                    <a:pt x="188275" y="69648"/>
                  </a:lnTo>
                  <a:lnTo>
                    <a:pt x="189511" y="75405"/>
                  </a:lnTo>
                  <a:lnTo>
                    <a:pt x="190061" y="85019"/>
                  </a:lnTo>
                  <a:lnTo>
                    <a:pt x="182902" y="123092"/>
                  </a:lnTo>
                  <a:lnTo>
                    <a:pt x="184369" y="158886"/>
                  </a:lnTo>
                  <a:lnTo>
                    <a:pt x="186716" y="180682"/>
                  </a:lnTo>
                  <a:lnTo>
                    <a:pt x="182423" y="226347"/>
                  </a:lnTo>
                  <a:lnTo>
                    <a:pt x="176204" y="266255"/>
                  </a:lnTo>
                  <a:lnTo>
                    <a:pt x="167917" y="279908"/>
                  </a:lnTo>
                  <a:lnTo>
                    <a:pt x="162745" y="285030"/>
                  </a:lnTo>
                  <a:lnTo>
                    <a:pt x="158238" y="287387"/>
                  </a:lnTo>
                  <a:lnTo>
                    <a:pt x="154175" y="287899"/>
                  </a:lnTo>
                  <a:lnTo>
                    <a:pt x="150409" y="287183"/>
                  </a:lnTo>
                  <a:lnTo>
                    <a:pt x="143401" y="277920"/>
                  </a:lnTo>
                  <a:lnTo>
                    <a:pt x="140052" y="271005"/>
                  </a:lnTo>
                  <a:lnTo>
                    <a:pt x="139150" y="257677"/>
                  </a:lnTo>
                  <a:lnTo>
                    <a:pt x="149989" y="216829"/>
                  </a:lnTo>
                  <a:lnTo>
                    <a:pt x="160035" y="185719"/>
                  </a:lnTo>
                  <a:lnTo>
                    <a:pt x="201671" y="141340"/>
                  </a:lnTo>
                  <a:lnTo>
                    <a:pt x="237754" y="100104"/>
                  </a:lnTo>
                  <a:lnTo>
                    <a:pt x="268962" y="69718"/>
                  </a:lnTo>
                  <a:lnTo>
                    <a:pt x="271384" y="65529"/>
                  </a:lnTo>
                  <a:lnTo>
                    <a:pt x="297258" y="39572"/>
                  </a:lnTo>
                  <a:lnTo>
                    <a:pt x="298715" y="35906"/>
                  </a:lnTo>
                  <a:lnTo>
                    <a:pt x="298626" y="33462"/>
                  </a:lnTo>
                  <a:lnTo>
                    <a:pt x="297509" y="31833"/>
                  </a:lnTo>
                  <a:lnTo>
                    <a:pt x="294648" y="31806"/>
                  </a:lnTo>
                  <a:lnTo>
                    <a:pt x="285824" y="34597"/>
                  </a:lnTo>
                  <a:lnTo>
                    <a:pt x="274013" y="42118"/>
                  </a:lnTo>
                  <a:lnTo>
                    <a:pt x="250941" y="63544"/>
                  </a:lnTo>
                  <a:lnTo>
                    <a:pt x="243568" y="75860"/>
                  </a:lnTo>
                  <a:lnTo>
                    <a:pt x="242812" y="80207"/>
                  </a:lnTo>
                  <a:lnTo>
                    <a:pt x="243367" y="84163"/>
                  </a:lnTo>
                  <a:lnTo>
                    <a:pt x="244794" y="87859"/>
                  </a:lnTo>
                  <a:lnTo>
                    <a:pt x="246805" y="90322"/>
                  </a:lnTo>
                  <a:lnTo>
                    <a:pt x="251862" y="93060"/>
                  </a:lnTo>
                  <a:lnTo>
                    <a:pt x="260458" y="91454"/>
                  </a:lnTo>
                  <a:lnTo>
                    <a:pt x="274376" y="84600"/>
                  </a:lnTo>
                  <a:lnTo>
                    <a:pt x="301487" y="68491"/>
                  </a:lnTo>
                  <a:lnTo>
                    <a:pt x="302591" y="68944"/>
                  </a:lnTo>
                  <a:lnTo>
                    <a:pt x="303327" y="70304"/>
                  </a:lnTo>
                  <a:lnTo>
                    <a:pt x="304671" y="86044"/>
                  </a:lnTo>
                  <a:lnTo>
                    <a:pt x="304714" y="89112"/>
                  </a:lnTo>
                  <a:lnTo>
                    <a:pt x="306859" y="91158"/>
                  </a:lnTo>
                  <a:lnTo>
                    <a:pt x="314888" y="93431"/>
                  </a:lnTo>
                  <a:lnTo>
                    <a:pt x="318934" y="92979"/>
                  </a:lnTo>
                  <a:lnTo>
                    <a:pt x="3333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31"/>
            <p:cNvSpPr/>
            <p:nvPr>
              <p:custDataLst>
                <p:tags r:id="rId18"/>
              </p:custDataLst>
            </p:nvPr>
          </p:nvSpPr>
          <p:spPr>
            <a:xfrm>
              <a:off x="5311161" y="651199"/>
              <a:ext cx="108565" cy="256945"/>
            </a:xfrm>
            <a:custGeom>
              <a:avLst/>
              <a:gdLst/>
              <a:ahLst/>
              <a:cxnLst/>
              <a:rect l="0" t="0" r="0" b="0"/>
              <a:pathLst>
                <a:path w="108565" h="256945">
                  <a:moveTo>
                    <a:pt x="3789" y="167951"/>
                  </a:moveTo>
                  <a:lnTo>
                    <a:pt x="3789" y="167951"/>
                  </a:lnTo>
                  <a:lnTo>
                    <a:pt x="24512" y="124612"/>
                  </a:lnTo>
                  <a:lnTo>
                    <a:pt x="39562" y="99724"/>
                  </a:lnTo>
                  <a:lnTo>
                    <a:pt x="58516" y="59992"/>
                  </a:lnTo>
                  <a:lnTo>
                    <a:pt x="81368" y="14215"/>
                  </a:lnTo>
                  <a:lnTo>
                    <a:pt x="84083" y="8310"/>
                  </a:lnTo>
                  <a:lnTo>
                    <a:pt x="84835" y="4374"/>
                  </a:lnTo>
                  <a:lnTo>
                    <a:pt x="84278" y="1750"/>
                  </a:lnTo>
                  <a:lnTo>
                    <a:pt x="82849" y="0"/>
                  </a:lnTo>
                  <a:lnTo>
                    <a:pt x="80837" y="950"/>
                  </a:lnTo>
                  <a:lnTo>
                    <a:pt x="61926" y="28380"/>
                  </a:lnTo>
                  <a:lnTo>
                    <a:pt x="44332" y="68419"/>
                  </a:lnTo>
                  <a:lnTo>
                    <a:pt x="31333" y="91965"/>
                  </a:lnTo>
                  <a:lnTo>
                    <a:pt x="18065" y="133912"/>
                  </a:lnTo>
                  <a:lnTo>
                    <a:pt x="4100" y="180904"/>
                  </a:lnTo>
                  <a:lnTo>
                    <a:pt x="821" y="189287"/>
                  </a:lnTo>
                  <a:lnTo>
                    <a:pt x="0" y="209889"/>
                  </a:lnTo>
                  <a:lnTo>
                    <a:pt x="5489" y="236822"/>
                  </a:lnTo>
                  <a:lnTo>
                    <a:pt x="8097" y="242440"/>
                  </a:lnTo>
                  <a:lnTo>
                    <a:pt x="16640" y="251504"/>
                  </a:lnTo>
                  <a:lnTo>
                    <a:pt x="21881" y="255403"/>
                  </a:lnTo>
                  <a:lnTo>
                    <a:pt x="27492" y="256944"/>
                  </a:lnTo>
                  <a:lnTo>
                    <a:pt x="39370" y="255834"/>
                  </a:lnTo>
                  <a:lnTo>
                    <a:pt x="57958" y="244202"/>
                  </a:lnTo>
                  <a:lnTo>
                    <a:pt x="75598" y="227855"/>
                  </a:lnTo>
                  <a:lnTo>
                    <a:pt x="92529" y="199227"/>
                  </a:lnTo>
                  <a:lnTo>
                    <a:pt x="92582" y="194094"/>
                  </a:lnTo>
                  <a:lnTo>
                    <a:pt x="90502" y="189613"/>
                  </a:lnTo>
                  <a:lnTo>
                    <a:pt x="86997" y="185567"/>
                  </a:lnTo>
                  <a:lnTo>
                    <a:pt x="83603" y="183928"/>
                  </a:lnTo>
                  <a:lnTo>
                    <a:pt x="80282" y="183894"/>
                  </a:lnTo>
                  <a:lnTo>
                    <a:pt x="77009" y="184930"/>
                  </a:lnTo>
                  <a:lnTo>
                    <a:pt x="74828" y="186679"/>
                  </a:lnTo>
                  <a:lnTo>
                    <a:pt x="54232" y="217538"/>
                  </a:lnTo>
                  <a:lnTo>
                    <a:pt x="52249" y="227917"/>
                  </a:lnTo>
                  <a:lnTo>
                    <a:pt x="54608" y="234466"/>
                  </a:lnTo>
                  <a:lnTo>
                    <a:pt x="56718" y="237695"/>
                  </a:lnTo>
                  <a:lnTo>
                    <a:pt x="59183" y="239847"/>
                  </a:lnTo>
                  <a:lnTo>
                    <a:pt x="64745" y="242238"/>
                  </a:lnTo>
                  <a:lnTo>
                    <a:pt x="108564" y="22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32"/>
            <p:cNvSpPr/>
            <p:nvPr>
              <p:custDataLst>
                <p:tags r:id="rId19"/>
              </p:custDataLst>
            </p:nvPr>
          </p:nvSpPr>
          <p:spPr>
            <a:xfrm>
              <a:off x="5268649" y="742950"/>
              <a:ext cx="160602" cy="19051"/>
            </a:xfrm>
            <a:custGeom>
              <a:avLst/>
              <a:gdLst/>
              <a:ahLst/>
              <a:cxnLst/>
              <a:rect l="0" t="0" r="0" b="0"/>
              <a:pathLst>
                <a:path w="160602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6" y="17992"/>
                  </a:lnTo>
                  <a:lnTo>
                    <a:pt x="662" y="16228"/>
                  </a:lnTo>
                  <a:lnTo>
                    <a:pt x="0" y="13994"/>
                  </a:lnTo>
                  <a:lnTo>
                    <a:pt x="617" y="12504"/>
                  </a:lnTo>
                  <a:lnTo>
                    <a:pt x="2088" y="11511"/>
                  </a:lnTo>
                  <a:lnTo>
                    <a:pt x="4125" y="10849"/>
                  </a:lnTo>
                  <a:lnTo>
                    <a:pt x="44358" y="9787"/>
                  </a:lnTo>
                  <a:lnTo>
                    <a:pt x="82650" y="8544"/>
                  </a:lnTo>
                  <a:lnTo>
                    <a:pt x="123864" y="300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3633"/>
          <p:cNvSpPr/>
          <p:nvPr>
            <p:custDataLst>
              <p:tags r:id="rId4"/>
            </p:custDataLst>
          </p:nvPr>
        </p:nvSpPr>
        <p:spPr>
          <a:xfrm>
            <a:off x="3553649" y="705359"/>
            <a:ext cx="351602" cy="276614"/>
          </a:xfrm>
          <a:custGeom>
            <a:avLst/>
            <a:gdLst/>
            <a:ahLst/>
            <a:cxnLst/>
            <a:rect l="0" t="0" r="0" b="0"/>
            <a:pathLst>
              <a:path w="351602" h="276614">
                <a:moveTo>
                  <a:pt x="75376" y="18541"/>
                </a:moveTo>
                <a:lnTo>
                  <a:pt x="75376" y="18541"/>
                </a:lnTo>
                <a:lnTo>
                  <a:pt x="80433" y="13485"/>
                </a:lnTo>
                <a:lnTo>
                  <a:pt x="82915" y="8180"/>
                </a:lnTo>
                <a:lnTo>
                  <a:pt x="84784" y="0"/>
                </a:lnTo>
                <a:lnTo>
                  <a:pt x="84891" y="41220"/>
                </a:lnTo>
                <a:lnTo>
                  <a:pt x="79841" y="84057"/>
                </a:lnTo>
                <a:lnTo>
                  <a:pt x="75200" y="124185"/>
                </a:lnTo>
                <a:lnTo>
                  <a:pt x="67291" y="165999"/>
                </a:lnTo>
                <a:lnTo>
                  <a:pt x="66135" y="212455"/>
                </a:lnTo>
                <a:lnTo>
                  <a:pt x="65876" y="259026"/>
                </a:lnTo>
                <a:lnTo>
                  <a:pt x="65862" y="272179"/>
                </a:lnTo>
                <a:lnTo>
                  <a:pt x="66916" y="275474"/>
                </a:lnTo>
                <a:lnTo>
                  <a:pt x="68678" y="276613"/>
                </a:lnTo>
                <a:lnTo>
                  <a:pt x="70911" y="276314"/>
                </a:lnTo>
                <a:lnTo>
                  <a:pt x="76214" y="267515"/>
                </a:lnTo>
                <a:lnTo>
                  <a:pt x="79110" y="260724"/>
                </a:lnTo>
                <a:lnTo>
                  <a:pt x="79505" y="247533"/>
                </a:lnTo>
                <a:lnTo>
                  <a:pt x="68316" y="203409"/>
                </a:lnTo>
                <a:lnTo>
                  <a:pt x="48001" y="168527"/>
                </a:lnTo>
                <a:lnTo>
                  <a:pt x="25284" y="146707"/>
                </a:lnTo>
                <a:lnTo>
                  <a:pt x="0" y="133202"/>
                </a:lnTo>
                <a:lnTo>
                  <a:pt x="22152" y="118762"/>
                </a:lnTo>
                <a:lnTo>
                  <a:pt x="69174" y="97015"/>
                </a:lnTo>
                <a:lnTo>
                  <a:pt x="115688" y="62633"/>
                </a:lnTo>
                <a:lnTo>
                  <a:pt x="147062" y="31406"/>
                </a:lnTo>
                <a:lnTo>
                  <a:pt x="159043" y="12382"/>
                </a:lnTo>
                <a:lnTo>
                  <a:pt x="158671" y="12319"/>
                </a:lnTo>
                <a:lnTo>
                  <a:pt x="155434" y="15070"/>
                </a:lnTo>
                <a:lnTo>
                  <a:pt x="152338" y="54819"/>
                </a:lnTo>
                <a:lnTo>
                  <a:pt x="148904" y="98889"/>
                </a:lnTo>
                <a:lnTo>
                  <a:pt x="143405" y="138717"/>
                </a:lnTo>
                <a:lnTo>
                  <a:pt x="141260" y="185233"/>
                </a:lnTo>
                <a:lnTo>
                  <a:pt x="132374" y="229511"/>
                </a:lnTo>
                <a:lnTo>
                  <a:pt x="127872" y="238600"/>
                </a:lnTo>
                <a:lnTo>
                  <a:pt x="126248" y="240389"/>
                </a:lnTo>
                <a:lnTo>
                  <a:pt x="125166" y="240523"/>
                </a:lnTo>
                <a:lnTo>
                  <a:pt x="124445" y="239554"/>
                </a:lnTo>
                <a:lnTo>
                  <a:pt x="144586" y="203070"/>
                </a:lnTo>
                <a:lnTo>
                  <a:pt x="154114" y="192982"/>
                </a:lnTo>
                <a:lnTo>
                  <a:pt x="164346" y="186029"/>
                </a:lnTo>
                <a:lnTo>
                  <a:pt x="172421" y="182938"/>
                </a:lnTo>
                <a:lnTo>
                  <a:pt x="176056" y="184231"/>
                </a:lnTo>
                <a:lnTo>
                  <a:pt x="182917" y="191312"/>
                </a:lnTo>
                <a:lnTo>
                  <a:pt x="192730" y="207198"/>
                </a:lnTo>
                <a:lnTo>
                  <a:pt x="203689" y="244083"/>
                </a:lnTo>
                <a:lnTo>
                  <a:pt x="209310" y="251074"/>
                </a:lnTo>
                <a:lnTo>
                  <a:pt x="212291" y="252938"/>
                </a:lnTo>
                <a:lnTo>
                  <a:pt x="216394" y="253122"/>
                </a:lnTo>
                <a:lnTo>
                  <a:pt x="226598" y="250505"/>
                </a:lnTo>
                <a:lnTo>
                  <a:pt x="244243" y="238025"/>
                </a:lnTo>
                <a:lnTo>
                  <a:pt x="273602" y="197392"/>
                </a:lnTo>
                <a:lnTo>
                  <a:pt x="281570" y="180425"/>
                </a:lnTo>
                <a:lnTo>
                  <a:pt x="281630" y="177263"/>
                </a:lnTo>
                <a:lnTo>
                  <a:pt x="280612" y="175156"/>
                </a:lnTo>
                <a:lnTo>
                  <a:pt x="278875" y="173751"/>
                </a:lnTo>
                <a:lnTo>
                  <a:pt x="271300" y="175012"/>
                </a:lnTo>
                <a:lnTo>
                  <a:pt x="266317" y="176830"/>
                </a:lnTo>
                <a:lnTo>
                  <a:pt x="262995" y="180159"/>
                </a:lnTo>
                <a:lnTo>
                  <a:pt x="252169" y="211718"/>
                </a:lnTo>
                <a:lnTo>
                  <a:pt x="252023" y="226459"/>
                </a:lnTo>
                <a:lnTo>
                  <a:pt x="255486" y="239007"/>
                </a:lnTo>
                <a:lnTo>
                  <a:pt x="260553" y="248112"/>
                </a:lnTo>
                <a:lnTo>
                  <a:pt x="274412" y="259188"/>
                </a:lnTo>
                <a:lnTo>
                  <a:pt x="296980" y="264116"/>
                </a:lnTo>
                <a:lnTo>
                  <a:pt x="351601" y="2566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647"/>
          <p:cNvGrpSpPr/>
          <p:nvPr/>
        </p:nvGrpSpPr>
        <p:grpSpPr>
          <a:xfrm>
            <a:off x="2714625" y="771525"/>
            <a:ext cx="156778" cy="201319"/>
            <a:chOff x="2714625" y="771525"/>
            <a:chExt cx="156778" cy="201319"/>
          </a:xfrm>
        </p:grpSpPr>
        <p:sp>
          <p:nvSpPr>
            <p:cNvPr id="120" name="SMARTInkShape-3634"/>
            <p:cNvSpPr/>
            <p:nvPr>
              <p:custDataLst>
                <p:tags r:id="rId10"/>
              </p:custDataLst>
            </p:nvPr>
          </p:nvSpPr>
          <p:spPr>
            <a:xfrm>
              <a:off x="2783699" y="804137"/>
              <a:ext cx="87704" cy="168707"/>
            </a:xfrm>
            <a:custGeom>
              <a:avLst/>
              <a:gdLst/>
              <a:ahLst/>
              <a:cxnLst/>
              <a:rect l="0" t="0" r="0" b="0"/>
              <a:pathLst>
                <a:path w="87704" h="168707">
                  <a:moveTo>
                    <a:pt x="83326" y="5488"/>
                  </a:moveTo>
                  <a:lnTo>
                    <a:pt x="83326" y="5488"/>
                  </a:lnTo>
                  <a:lnTo>
                    <a:pt x="52735" y="5488"/>
                  </a:lnTo>
                  <a:lnTo>
                    <a:pt x="31501" y="0"/>
                  </a:lnTo>
                  <a:lnTo>
                    <a:pt x="19370" y="2343"/>
                  </a:lnTo>
                  <a:lnTo>
                    <a:pt x="5698" y="9613"/>
                  </a:lnTo>
                  <a:lnTo>
                    <a:pt x="1200" y="15435"/>
                  </a:lnTo>
                  <a:lnTo>
                    <a:pt x="0" y="18469"/>
                  </a:lnTo>
                  <a:lnTo>
                    <a:pt x="3368" y="37909"/>
                  </a:lnTo>
                  <a:lnTo>
                    <a:pt x="11069" y="58721"/>
                  </a:lnTo>
                  <a:lnTo>
                    <a:pt x="58518" y="103870"/>
                  </a:lnTo>
                  <a:lnTo>
                    <a:pt x="81267" y="122950"/>
                  </a:lnTo>
                  <a:lnTo>
                    <a:pt x="87703" y="135657"/>
                  </a:lnTo>
                  <a:lnTo>
                    <a:pt x="87302" y="142009"/>
                  </a:lnTo>
                  <a:lnTo>
                    <a:pt x="81212" y="154711"/>
                  </a:lnTo>
                  <a:lnTo>
                    <a:pt x="68628" y="164590"/>
                  </a:lnTo>
                  <a:lnTo>
                    <a:pt x="60828" y="168706"/>
                  </a:lnTo>
                  <a:lnTo>
                    <a:pt x="26176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35"/>
            <p:cNvSpPr/>
            <p:nvPr>
              <p:custDataLst>
                <p:tags r:id="rId11"/>
              </p:custDataLst>
            </p:nvPr>
          </p:nvSpPr>
          <p:spPr>
            <a:xfrm>
              <a:off x="2714625" y="7715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36"/>
            <p:cNvSpPr/>
            <p:nvPr>
              <p:custDataLst>
                <p:tags r:id="rId12"/>
              </p:custDataLst>
            </p:nvPr>
          </p:nvSpPr>
          <p:spPr>
            <a:xfrm>
              <a:off x="2724150" y="8858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3101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48"/>
          <p:cNvGrpSpPr/>
          <p:nvPr/>
        </p:nvGrpSpPr>
        <p:grpSpPr>
          <a:xfrm>
            <a:off x="1095505" y="668466"/>
            <a:ext cx="761871" cy="382916"/>
            <a:chOff x="1095505" y="668466"/>
            <a:chExt cx="761871" cy="382916"/>
          </a:xfrm>
        </p:grpSpPr>
        <p:sp>
          <p:nvSpPr>
            <p:cNvPr id="124" name="SMARTInkShape-3637"/>
            <p:cNvSpPr/>
            <p:nvPr>
              <p:custDataLst>
                <p:tags r:id="rId5"/>
              </p:custDataLst>
            </p:nvPr>
          </p:nvSpPr>
          <p:spPr>
            <a:xfrm>
              <a:off x="1095505" y="673365"/>
              <a:ext cx="157258" cy="378017"/>
            </a:xfrm>
            <a:custGeom>
              <a:avLst/>
              <a:gdLst/>
              <a:ahLst/>
              <a:cxnLst/>
              <a:rect l="0" t="0" r="0" b="0"/>
              <a:pathLst>
                <a:path w="157258" h="378017">
                  <a:moveTo>
                    <a:pt x="28445" y="50535"/>
                  </a:moveTo>
                  <a:lnTo>
                    <a:pt x="28445" y="50535"/>
                  </a:lnTo>
                  <a:lnTo>
                    <a:pt x="23389" y="55591"/>
                  </a:lnTo>
                  <a:lnTo>
                    <a:pt x="20906" y="63718"/>
                  </a:lnTo>
                  <a:lnTo>
                    <a:pt x="19312" y="101352"/>
                  </a:lnTo>
                  <a:lnTo>
                    <a:pt x="13980" y="139440"/>
                  </a:lnTo>
                  <a:lnTo>
                    <a:pt x="15810" y="182593"/>
                  </a:lnTo>
                  <a:lnTo>
                    <a:pt x="17999" y="223837"/>
                  </a:lnTo>
                  <a:lnTo>
                    <a:pt x="25284" y="270211"/>
                  </a:lnTo>
                  <a:lnTo>
                    <a:pt x="27508" y="310828"/>
                  </a:lnTo>
                  <a:lnTo>
                    <a:pt x="31082" y="354069"/>
                  </a:lnTo>
                  <a:lnTo>
                    <a:pt x="36610" y="378016"/>
                  </a:lnTo>
                  <a:lnTo>
                    <a:pt x="27430" y="341689"/>
                  </a:lnTo>
                  <a:lnTo>
                    <a:pt x="18619" y="303667"/>
                  </a:lnTo>
                  <a:lnTo>
                    <a:pt x="12128" y="264532"/>
                  </a:lnTo>
                  <a:lnTo>
                    <a:pt x="4879" y="222863"/>
                  </a:lnTo>
                  <a:lnTo>
                    <a:pt x="2096" y="192036"/>
                  </a:lnTo>
                  <a:lnTo>
                    <a:pt x="859" y="155758"/>
                  </a:lnTo>
                  <a:lnTo>
                    <a:pt x="310" y="121995"/>
                  </a:lnTo>
                  <a:lnTo>
                    <a:pt x="0" y="78294"/>
                  </a:lnTo>
                  <a:lnTo>
                    <a:pt x="6442" y="35322"/>
                  </a:lnTo>
                  <a:lnTo>
                    <a:pt x="9578" y="18628"/>
                  </a:lnTo>
                  <a:lnTo>
                    <a:pt x="14063" y="10602"/>
                  </a:lnTo>
                  <a:lnTo>
                    <a:pt x="27594" y="132"/>
                  </a:lnTo>
                  <a:lnTo>
                    <a:pt x="33169" y="0"/>
                  </a:lnTo>
                  <a:lnTo>
                    <a:pt x="45009" y="5497"/>
                  </a:lnTo>
                  <a:lnTo>
                    <a:pt x="63574" y="20492"/>
                  </a:lnTo>
                  <a:lnTo>
                    <a:pt x="88230" y="65236"/>
                  </a:lnTo>
                  <a:lnTo>
                    <a:pt x="93079" y="95225"/>
                  </a:lnTo>
                  <a:lnTo>
                    <a:pt x="88171" y="141168"/>
                  </a:lnTo>
                  <a:lnTo>
                    <a:pt x="85300" y="164643"/>
                  </a:lnTo>
                  <a:lnTo>
                    <a:pt x="78217" y="178771"/>
                  </a:lnTo>
                  <a:lnTo>
                    <a:pt x="72438" y="186199"/>
                  </a:lnTo>
                  <a:lnTo>
                    <a:pt x="71532" y="189661"/>
                  </a:lnTo>
                  <a:lnTo>
                    <a:pt x="71986" y="193027"/>
                  </a:lnTo>
                  <a:lnTo>
                    <a:pt x="73348" y="196330"/>
                  </a:lnTo>
                  <a:lnTo>
                    <a:pt x="76372" y="198531"/>
                  </a:lnTo>
                  <a:lnTo>
                    <a:pt x="122098" y="220578"/>
                  </a:lnTo>
                  <a:lnTo>
                    <a:pt x="128981" y="224222"/>
                  </a:lnTo>
                  <a:lnTo>
                    <a:pt x="139450" y="236737"/>
                  </a:lnTo>
                  <a:lnTo>
                    <a:pt x="148471" y="255989"/>
                  </a:lnTo>
                  <a:lnTo>
                    <a:pt x="157257" y="291688"/>
                  </a:lnTo>
                  <a:lnTo>
                    <a:pt x="152101" y="324365"/>
                  </a:lnTo>
                  <a:lnTo>
                    <a:pt x="143023" y="344745"/>
                  </a:lnTo>
                  <a:lnTo>
                    <a:pt x="129110" y="358742"/>
                  </a:lnTo>
                  <a:lnTo>
                    <a:pt x="99365" y="376352"/>
                  </a:lnTo>
                  <a:lnTo>
                    <a:pt x="83248" y="377728"/>
                  </a:lnTo>
                  <a:lnTo>
                    <a:pt x="67619" y="374813"/>
                  </a:lnTo>
                  <a:lnTo>
                    <a:pt x="57145" y="369989"/>
                  </a:lnTo>
                  <a:lnTo>
                    <a:pt x="54986" y="365104"/>
                  </a:lnTo>
                  <a:lnTo>
                    <a:pt x="55411" y="351210"/>
                  </a:lnTo>
                  <a:lnTo>
                    <a:pt x="66545" y="326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38"/>
            <p:cNvSpPr/>
            <p:nvPr>
              <p:custDataLst>
                <p:tags r:id="rId6"/>
              </p:custDataLst>
            </p:nvPr>
          </p:nvSpPr>
          <p:spPr>
            <a:xfrm>
              <a:off x="1347722" y="848708"/>
              <a:ext cx="166754" cy="148393"/>
            </a:xfrm>
            <a:custGeom>
              <a:avLst/>
              <a:gdLst/>
              <a:ahLst/>
              <a:cxnLst/>
              <a:rect l="0" t="0" r="0" b="0"/>
              <a:pathLst>
                <a:path w="166754" h="148393">
                  <a:moveTo>
                    <a:pt x="14353" y="56167"/>
                  </a:moveTo>
                  <a:lnTo>
                    <a:pt x="14353" y="56167"/>
                  </a:lnTo>
                  <a:lnTo>
                    <a:pt x="9296" y="56167"/>
                  </a:lnTo>
                  <a:lnTo>
                    <a:pt x="7807" y="57225"/>
                  </a:lnTo>
                  <a:lnTo>
                    <a:pt x="6814" y="58989"/>
                  </a:lnTo>
                  <a:lnTo>
                    <a:pt x="5220" y="64368"/>
                  </a:lnTo>
                  <a:lnTo>
                    <a:pt x="6148" y="64809"/>
                  </a:lnTo>
                  <a:lnTo>
                    <a:pt x="10001" y="65300"/>
                  </a:lnTo>
                  <a:lnTo>
                    <a:pt x="23176" y="60519"/>
                  </a:lnTo>
                  <a:lnTo>
                    <a:pt x="40046" y="48364"/>
                  </a:lnTo>
                  <a:lnTo>
                    <a:pt x="63728" y="25689"/>
                  </a:lnTo>
                  <a:lnTo>
                    <a:pt x="68047" y="15810"/>
                  </a:lnTo>
                  <a:lnTo>
                    <a:pt x="70820" y="2334"/>
                  </a:lnTo>
                  <a:lnTo>
                    <a:pt x="68931" y="1228"/>
                  </a:lnTo>
                  <a:lnTo>
                    <a:pt x="61188" y="0"/>
                  </a:lnTo>
                  <a:lnTo>
                    <a:pt x="50691" y="5098"/>
                  </a:lnTo>
                  <a:lnTo>
                    <a:pt x="44928" y="9421"/>
                  </a:lnTo>
                  <a:lnTo>
                    <a:pt x="16101" y="52024"/>
                  </a:lnTo>
                  <a:lnTo>
                    <a:pt x="9838" y="65262"/>
                  </a:lnTo>
                  <a:lnTo>
                    <a:pt x="0" y="104990"/>
                  </a:lnTo>
                  <a:lnTo>
                    <a:pt x="1977" y="123374"/>
                  </a:lnTo>
                  <a:lnTo>
                    <a:pt x="9205" y="136484"/>
                  </a:lnTo>
                  <a:lnTo>
                    <a:pt x="14096" y="141462"/>
                  </a:lnTo>
                  <a:lnTo>
                    <a:pt x="27997" y="146992"/>
                  </a:lnTo>
                  <a:lnTo>
                    <a:pt x="45817" y="148392"/>
                  </a:lnTo>
                  <a:lnTo>
                    <a:pt x="78591" y="142172"/>
                  </a:lnTo>
                  <a:lnTo>
                    <a:pt x="166753" y="8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39"/>
            <p:cNvSpPr/>
            <p:nvPr>
              <p:custDataLst>
                <p:tags r:id="rId7"/>
              </p:custDataLst>
            </p:nvPr>
          </p:nvSpPr>
          <p:spPr>
            <a:xfrm>
              <a:off x="1483236" y="819150"/>
              <a:ext cx="193165" cy="18935"/>
            </a:xfrm>
            <a:custGeom>
              <a:avLst/>
              <a:gdLst/>
              <a:ahLst/>
              <a:cxnLst/>
              <a:rect l="0" t="0" r="0" b="0"/>
              <a:pathLst>
                <a:path w="193165" h="18935">
                  <a:moveTo>
                    <a:pt x="21714" y="9525"/>
                  </a:moveTo>
                  <a:lnTo>
                    <a:pt x="21714" y="9525"/>
                  </a:lnTo>
                  <a:lnTo>
                    <a:pt x="11601" y="9525"/>
                  </a:lnTo>
                  <a:lnTo>
                    <a:pt x="3814" y="12347"/>
                  </a:lnTo>
                  <a:lnTo>
                    <a:pt x="256" y="14581"/>
                  </a:lnTo>
                  <a:lnTo>
                    <a:pt x="0" y="16071"/>
                  </a:lnTo>
                  <a:lnTo>
                    <a:pt x="1946" y="17064"/>
                  </a:lnTo>
                  <a:lnTo>
                    <a:pt x="48217" y="18934"/>
                  </a:lnTo>
                  <a:lnTo>
                    <a:pt x="84609" y="17969"/>
                  </a:lnTo>
                  <a:lnTo>
                    <a:pt x="129955" y="11439"/>
                  </a:lnTo>
                  <a:lnTo>
                    <a:pt x="172084" y="3860"/>
                  </a:lnTo>
                  <a:lnTo>
                    <a:pt x="193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40"/>
            <p:cNvSpPr/>
            <p:nvPr>
              <p:custDataLst>
                <p:tags r:id="rId8"/>
              </p:custDataLst>
            </p:nvPr>
          </p:nvSpPr>
          <p:spPr>
            <a:xfrm>
              <a:off x="1687852" y="828675"/>
              <a:ext cx="169524" cy="137317"/>
            </a:xfrm>
            <a:custGeom>
              <a:avLst/>
              <a:gdLst/>
              <a:ahLst/>
              <a:cxnLst/>
              <a:rect l="0" t="0" r="0" b="0"/>
              <a:pathLst>
                <a:path w="169524" h="137317">
                  <a:moveTo>
                    <a:pt x="112373" y="0"/>
                  </a:moveTo>
                  <a:lnTo>
                    <a:pt x="112373" y="0"/>
                  </a:lnTo>
                  <a:lnTo>
                    <a:pt x="95971" y="8201"/>
                  </a:lnTo>
                  <a:lnTo>
                    <a:pt x="83995" y="9133"/>
                  </a:lnTo>
                  <a:lnTo>
                    <a:pt x="75772" y="6528"/>
                  </a:lnTo>
                  <a:lnTo>
                    <a:pt x="72097" y="4352"/>
                  </a:lnTo>
                  <a:lnTo>
                    <a:pt x="67531" y="3960"/>
                  </a:lnTo>
                  <a:lnTo>
                    <a:pt x="50991" y="8464"/>
                  </a:lnTo>
                  <a:lnTo>
                    <a:pt x="38878" y="13640"/>
                  </a:lnTo>
                  <a:lnTo>
                    <a:pt x="29261" y="22290"/>
                  </a:lnTo>
                  <a:lnTo>
                    <a:pt x="11117" y="52285"/>
                  </a:lnTo>
                  <a:lnTo>
                    <a:pt x="0" y="85751"/>
                  </a:lnTo>
                  <a:lnTo>
                    <a:pt x="1752" y="96673"/>
                  </a:lnTo>
                  <a:lnTo>
                    <a:pt x="7116" y="108582"/>
                  </a:lnTo>
                  <a:lnTo>
                    <a:pt x="23658" y="129670"/>
                  </a:lnTo>
                  <a:lnTo>
                    <a:pt x="35875" y="137316"/>
                  </a:lnTo>
                  <a:lnTo>
                    <a:pt x="42324" y="137052"/>
                  </a:lnTo>
                  <a:lnTo>
                    <a:pt x="57957" y="131115"/>
                  </a:lnTo>
                  <a:lnTo>
                    <a:pt x="69844" y="118598"/>
                  </a:lnTo>
                  <a:lnTo>
                    <a:pt x="96239" y="73246"/>
                  </a:lnTo>
                  <a:lnTo>
                    <a:pt x="111104" y="26677"/>
                  </a:lnTo>
                  <a:lnTo>
                    <a:pt x="111527" y="26252"/>
                  </a:lnTo>
                  <a:lnTo>
                    <a:pt x="111809" y="27026"/>
                  </a:lnTo>
                  <a:lnTo>
                    <a:pt x="113320" y="36932"/>
                  </a:lnTo>
                  <a:lnTo>
                    <a:pt x="128842" y="84042"/>
                  </a:lnTo>
                  <a:lnTo>
                    <a:pt x="129702" y="90953"/>
                  </a:lnTo>
                  <a:lnTo>
                    <a:pt x="136303" y="104276"/>
                  </a:lnTo>
                  <a:lnTo>
                    <a:pt x="152730" y="125020"/>
                  </a:lnTo>
                  <a:lnTo>
                    <a:pt x="16952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41"/>
            <p:cNvSpPr/>
            <p:nvPr>
              <p:custDataLst>
                <p:tags r:id="rId9"/>
              </p:custDataLst>
            </p:nvPr>
          </p:nvSpPr>
          <p:spPr>
            <a:xfrm>
              <a:off x="1543707" y="668466"/>
              <a:ext cx="66019" cy="329063"/>
            </a:xfrm>
            <a:custGeom>
              <a:avLst/>
              <a:gdLst/>
              <a:ahLst/>
              <a:cxnLst/>
              <a:rect l="0" t="0" r="0" b="0"/>
              <a:pathLst>
                <a:path w="66019" h="329063">
                  <a:moveTo>
                    <a:pt x="46968" y="17334"/>
                  </a:moveTo>
                  <a:lnTo>
                    <a:pt x="46968" y="17334"/>
                  </a:lnTo>
                  <a:lnTo>
                    <a:pt x="46968" y="12277"/>
                  </a:lnTo>
                  <a:lnTo>
                    <a:pt x="44146" y="6973"/>
                  </a:lnTo>
                  <a:lnTo>
                    <a:pt x="41912" y="4077"/>
                  </a:lnTo>
                  <a:lnTo>
                    <a:pt x="36607" y="858"/>
                  </a:lnTo>
                  <a:lnTo>
                    <a:pt x="33711" y="0"/>
                  </a:lnTo>
                  <a:lnTo>
                    <a:pt x="31780" y="487"/>
                  </a:lnTo>
                  <a:lnTo>
                    <a:pt x="30493" y="1869"/>
                  </a:lnTo>
                  <a:lnTo>
                    <a:pt x="17783" y="48732"/>
                  </a:lnTo>
                  <a:lnTo>
                    <a:pt x="11509" y="87668"/>
                  </a:lnTo>
                  <a:lnTo>
                    <a:pt x="6828" y="127074"/>
                  </a:lnTo>
                  <a:lnTo>
                    <a:pt x="1561" y="164502"/>
                  </a:lnTo>
                  <a:lnTo>
                    <a:pt x="0" y="209106"/>
                  </a:lnTo>
                  <a:lnTo>
                    <a:pt x="2360" y="247369"/>
                  </a:lnTo>
                  <a:lnTo>
                    <a:pt x="10128" y="292690"/>
                  </a:lnTo>
                  <a:lnTo>
                    <a:pt x="27136" y="325816"/>
                  </a:lnTo>
                  <a:lnTo>
                    <a:pt x="29513" y="327764"/>
                  </a:lnTo>
                  <a:lnTo>
                    <a:pt x="32157" y="329062"/>
                  </a:lnTo>
                  <a:lnTo>
                    <a:pt x="36035" y="327811"/>
                  </a:lnTo>
                  <a:lnTo>
                    <a:pt x="45989" y="320777"/>
                  </a:lnTo>
                  <a:lnTo>
                    <a:pt x="51825" y="313417"/>
                  </a:lnTo>
                  <a:lnTo>
                    <a:pt x="66018" y="28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210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649"/>
          <p:cNvGrpSpPr/>
          <p:nvPr/>
        </p:nvGrpSpPr>
        <p:grpSpPr>
          <a:xfrm>
            <a:off x="542925" y="209666"/>
            <a:ext cx="1671376" cy="571385"/>
            <a:chOff x="542925" y="209666"/>
            <a:chExt cx="1671376" cy="571385"/>
          </a:xfrm>
        </p:grpSpPr>
        <p:sp>
          <p:nvSpPr>
            <p:cNvPr id="2" name="SMARTInkShape-3642"/>
            <p:cNvSpPr/>
            <p:nvPr>
              <p:custDataLst>
                <p:tags r:id="rId143"/>
              </p:custDataLst>
            </p:nvPr>
          </p:nvSpPr>
          <p:spPr>
            <a:xfrm>
              <a:off x="2095500" y="295275"/>
              <a:ext cx="118801" cy="390526"/>
            </a:xfrm>
            <a:custGeom>
              <a:avLst/>
              <a:gdLst/>
              <a:ahLst/>
              <a:cxnLst/>
              <a:rect l="0" t="0" r="0" b="0"/>
              <a:pathLst>
                <a:path w="118801" h="390526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79933" y="45761"/>
                  </a:lnTo>
                  <a:lnTo>
                    <a:pt x="95323" y="92182"/>
                  </a:lnTo>
                  <a:lnTo>
                    <a:pt x="104797" y="124680"/>
                  </a:lnTo>
                  <a:lnTo>
                    <a:pt x="111484" y="166059"/>
                  </a:lnTo>
                  <a:lnTo>
                    <a:pt x="118800" y="213542"/>
                  </a:lnTo>
                  <a:lnTo>
                    <a:pt x="117280" y="256123"/>
                  </a:lnTo>
                  <a:lnTo>
                    <a:pt x="105070" y="302254"/>
                  </a:lnTo>
                  <a:lnTo>
                    <a:pt x="75435" y="348982"/>
                  </a:lnTo>
                  <a:lnTo>
                    <a:pt x="52572" y="372689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43"/>
            <p:cNvSpPr/>
            <p:nvPr>
              <p:custDataLst>
                <p:tags r:id="rId144"/>
              </p:custDataLst>
            </p:nvPr>
          </p:nvSpPr>
          <p:spPr>
            <a:xfrm>
              <a:off x="609813" y="363899"/>
              <a:ext cx="85513" cy="417152"/>
            </a:xfrm>
            <a:custGeom>
              <a:avLst/>
              <a:gdLst/>
              <a:ahLst/>
              <a:cxnLst/>
              <a:rect l="0" t="0" r="0" b="0"/>
              <a:pathLst>
                <a:path w="85513" h="417152">
                  <a:moveTo>
                    <a:pt x="85512" y="36151"/>
                  </a:moveTo>
                  <a:lnTo>
                    <a:pt x="85512" y="36151"/>
                  </a:lnTo>
                  <a:lnTo>
                    <a:pt x="77973" y="18251"/>
                  </a:lnTo>
                  <a:lnTo>
                    <a:pt x="77311" y="14692"/>
                  </a:lnTo>
                  <a:lnTo>
                    <a:pt x="73753" y="7917"/>
                  </a:lnTo>
                  <a:lnTo>
                    <a:pt x="71323" y="4628"/>
                  </a:lnTo>
                  <a:lnTo>
                    <a:pt x="65800" y="974"/>
                  </a:lnTo>
                  <a:lnTo>
                    <a:pt x="62846" y="0"/>
                  </a:lnTo>
                  <a:lnTo>
                    <a:pt x="53919" y="1739"/>
                  </a:lnTo>
                  <a:lnTo>
                    <a:pt x="39815" y="8669"/>
                  </a:lnTo>
                  <a:lnTo>
                    <a:pt x="31335" y="16528"/>
                  </a:lnTo>
                  <a:lnTo>
                    <a:pt x="14289" y="41800"/>
                  </a:lnTo>
                  <a:lnTo>
                    <a:pt x="3421" y="84912"/>
                  </a:lnTo>
                  <a:lnTo>
                    <a:pt x="864" y="124094"/>
                  </a:lnTo>
                  <a:lnTo>
                    <a:pt x="0" y="169194"/>
                  </a:lnTo>
                  <a:lnTo>
                    <a:pt x="940" y="201115"/>
                  </a:lnTo>
                  <a:lnTo>
                    <a:pt x="6361" y="245661"/>
                  </a:lnTo>
                  <a:lnTo>
                    <a:pt x="11551" y="284107"/>
                  </a:lnTo>
                  <a:lnTo>
                    <a:pt x="22454" y="327018"/>
                  </a:lnTo>
                  <a:lnTo>
                    <a:pt x="27195" y="374143"/>
                  </a:lnTo>
                  <a:lnTo>
                    <a:pt x="26958" y="397823"/>
                  </a:lnTo>
                  <a:lnTo>
                    <a:pt x="18837" y="41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44"/>
            <p:cNvSpPr/>
            <p:nvPr>
              <p:custDataLst>
                <p:tags r:id="rId145"/>
              </p:custDataLst>
            </p:nvPr>
          </p:nvSpPr>
          <p:spPr>
            <a:xfrm>
              <a:off x="542925" y="581025"/>
              <a:ext cx="228601" cy="74877"/>
            </a:xfrm>
            <a:custGeom>
              <a:avLst/>
              <a:gdLst/>
              <a:ahLst/>
              <a:cxnLst/>
              <a:rect l="0" t="0" r="0" b="0"/>
              <a:pathLst>
                <a:path w="228601" h="74877">
                  <a:moveTo>
                    <a:pt x="0" y="66675"/>
                  </a:moveTo>
                  <a:lnTo>
                    <a:pt x="0" y="66675"/>
                  </a:lnTo>
                  <a:lnTo>
                    <a:pt x="0" y="74876"/>
                  </a:lnTo>
                  <a:lnTo>
                    <a:pt x="0" y="70751"/>
                  </a:lnTo>
                  <a:lnTo>
                    <a:pt x="8467" y="65664"/>
                  </a:lnTo>
                  <a:lnTo>
                    <a:pt x="49798" y="50667"/>
                  </a:lnTo>
                  <a:lnTo>
                    <a:pt x="93484" y="38074"/>
                  </a:lnTo>
                  <a:lnTo>
                    <a:pt x="138058" y="25395"/>
                  </a:lnTo>
                  <a:lnTo>
                    <a:pt x="178965" y="1269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45"/>
            <p:cNvSpPr/>
            <p:nvPr>
              <p:custDataLst>
                <p:tags r:id="rId146"/>
              </p:custDataLst>
            </p:nvPr>
          </p:nvSpPr>
          <p:spPr>
            <a:xfrm>
              <a:off x="896607" y="354650"/>
              <a:ext cx="122569" cy="388301"/>
            </a:xfrm>
            <a:custGeom>
              <a:avLst/>
              <a:gdLst/>
              <a:ahLst/>
              <a:cxnLst/>
              <a:rect l="0" t="0" r="0" b="0"/>
              <a:pathLst>
                <a:path w="122569" h="388301">
                  <a:moveTo>
                    <a:pt x="122568" y="35875"/>
                  </a:moveTo>
                  <a:lnTo>
                    <a:pt x="122568" y="35875"/>
                  </a:lnTo>
                  <a:lnTo>
                    <a:pt x="122568" y="17561"/>
                  </a:lnTo>
                  <a:lnTo>
                    <a:pt x="119746" y="9038"/>
                  </a:lnTo>
                  <a:lnTo>
                    <a:pt x="117511" y="5284"/>
                  </a:lnTo>
                  <a:lnTo>
                    <a:pt x="114964" y="2781"/>
                  </a:lnTo>
                  <a:lnTo>
                    <a:pt x="109311" y="0"/>
                  </a:lnTo>
                  <a:lnTo>
                    <a:pt x="106321" y="317"/>
                  </a:lnTo>
                  <a:lnTo>
                    <a:pt x="100178" y="3491"/>
                  </a:lnTo>
                  <a:lnTo>
                    <a:pt x="73078" y="36625"/>
                  </a:lnTo>
                  <a:lnTo>
                    <a:pt x="52781" y="79572"/>
                  </a:lnTo>
                  <a:lnTo>
                    <a:pt x="37483" y="120824"/>
                  </a:lnTo>
                  <a:lnTo>
                    <a:pt x="24269" y="159547"/>
                  </a:lnTo>
                  <a:lnTo>
                    <a:pt x="11468" y="197770"/>
                  </a:lnTo>
                  <a:lnTo>
                    <a:pt x="2984" y="229541"/>
                  </a:lnTo>
                  <a:lnTo>
                    <a:pt x="0" y="273527"/>
                  </a:lnTo>
                  <a:lnTo>
                    <a:pt x="1813" y="312320"/>
                  </a:lnTo>
                  <a:lnTo>
                    <a:pt x="9535" y="346662"/>
                  </a:lnTo>
                  <a:lnTo>
                    <a:pt x="29614" y="378976"/>
                  </a:lnTo>
                  <a:lnTo>
                    <a:pt x="74943" y="38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46"/>
            <p:cNvSpPr/>
            <p:nvPr>
              <p:custDataLst>
                <p:tags r:id="rId147"/>
              </p:custDataLst>
            </p:nvPr>
          </p:nvSpPr>
          <p:spPr>
            <a:xfrm>
              <a:off x="1062474" y="449193"/>
              <a:ext cx="156727" cy="248088"/>
            </a:xfrm>
            <a:custGeom>
              <a:avLst/>
              <a:gdLst/>
              <a:ahLst/>
              <a:cxnLst/>
              <a:rect l="0" t="0" r="0" b="0"/>
              <a:pathLst>
                <a:path w="156727" h="248088">
                  <a:moveTo>
                    <a:pt x="99576" y="84207"/>
                  </a:moveTo>
                  <a:lnTo>
                    <a:pt x="99576" y="84207"/>
                  </a:lnTo>
                  <a:lnTo>
                    <a:pt x="78118" y="70950"/>
                  </a:lnTo>
                  <a:lnTo>
                    <a:pt x="62997" y="56760"/>
                  </a:lnTo>
                  <a:lnTo>
                    <a:pt x="57198" y="54268"/>
                  </a:lnTo>
                  <a:lnTo>
                    <a:pt x="45111" y="54320"/>
                  </a:lnTo>
                  <a:lnTo>
                    <a:pt x="39982" y="57932"/>
                  </a:lnTo>
                  <a:lnTo>
                    <a:pt x="11881" y="102179"/>
                  </a:lnTo>
                  <a:lnTo>
                    <a:pt x="264" y="144730"/>
                  </a:lnTo>
                  <a:lnTo>
                    <a:pt x="2426" y="186708"/>
                  </a:lnTo>
                  <a:lnTo>
                    <a:pt x="5880" y="210651"/>
                  </a:lnTo>
                  <a:lnTo>
                    <a:pt x="22115" y="241005"/>
                  </a:lnTo>
                  <a:lnTo>
                    <a:pt x="25710" y="245889"/>
                  </a:lnTo>
                  <a:lnTo>
                    <a:pt x="30224" y="248087"/>
                  </a:lnTo>
                  <a:lnTo>
                    <a:pt x="40883" y="247706"/>
                  </a:lnTo>
                  <a:lnTo>
                    <a:pt x="52676" y="241187"/>
                  </a:lnTo>
                  <a:lnTo>
                    <a:pt x="72438" y="224812"/>
                  </a:lnTo>
                  <a:lnTo>
                    <a:pt x="83186" y="204537"/>
                  </a:lnTo>
                  <a:lnTo>
                    <a:pt x="96299" y="157208"/>
                  </a:lnTo>
                  <a:lnTo>
                    <a:pt x="103779" y="129355"/>
                  </a:lnTo>
                  <a:lnTo>
                    <a:pt x="100233" y="94174"/>
                  </a:lnTo>
                  <a:lnTo>
                    <a:pt x="89554" y="46704"/>
                  </a:lnTo>
                  <a:lnTo>
                    <a:pt x="72196" y="15768"/>
                  </a:lnTo>
                  <a:lnTo>
                    <a:pt x="63418" y="6165"/>
                  </a:lnTo>
                  <a:lnTo>
                    <a:pt x="59596" y="3604"/>
                  </a:lnTo>
                  <a:lnTo>
                    <a:pt x="39047" y="0"/>
                  </a:lnTo>
                  <a:lnTo>
                    <a:pt x="21874" y="4801"/>
                  </a:lnTo>
                  <a:lnTo>
                    <a:pt x="12850" y="9045"/>
                  </a:lnTo>
                  <a:lnTo>
                    <a:pt x="6834" y="13990"/>
                  </a:lnTo>
                  <a:lnTo>
                    <a:pt x="149" y="25130"/>
                  </a:lnTo>
                  <a:lnTo>
                    <a:pt x="0" y="42781"/>
                  </a:lnTo>
                  <a:lnTo>
                    <a:pt x="1442" y="53415"/>
                  </a:lnTo>
                  <a:lnTo>
                    <a:pt x="8689" y="68052"/>
                  </a:lnTo>
                  <a:lnTo>
                    <a:pt x="20023" y="78085"/>
                  </a:lnTo>
                  <a:lnTo>
                    <a:pt x="35644" y="86072"/>
                  </a:lnTo>
                  <a:lnTo>
                    <a:pt x="72402" y="91462"/>
                  </a:lnTo>
                  <a:lnTo>
                    <a:pt x="111750" y="88003"/>
                  </a:lnTo>
                  <a:lnTo>
                    <a:pt x="156726" y="8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47"/>
            <p:cNvSpPr/>
            <p:nvPr>
              <p:custDataLst>
                <p:tags r:id="rId148"/>
              </p:custDataLst>
            </p:nvPr>
          </p:nvSpPr>
          <p:spPr>
            <a:xfrm>
              <a:off x="1371600" y="318362"/>
              <a:ext cx="28576" cy="453164"/>
            </a:xfrm>
            <a:custGeom>
              <a:avLst/>
              <a:gdLst/>
              <a:ahLst/>
              <a:cxnLst/>
              <a:rect l="0" t="0" r="0" b="0"/>
              <a:pathLst>
                <a:path w="28576" h="45316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42247"/>
                  </a:lnTo>
                  <a:lnTo>
                    <a:pt x="28575" y="82560"/>
                  </a:lnTo>
                  <a:lnTo>
                    <a:pt x="25753" y="123927"/>
                  </a:lnTo>
                  <a:lnTo>
                    <a:pt x="21036" y="167581"/>
                  </a:lnTo>
                  <a:lnTo>
                    <a:pt x="19933" y="205588"/>
                  </a:lnTo>
                  <a:lnTo>
                    <a:pt x="19442" y="243646"/>
                  </a:lnTo>
                  <a:lnTo>
                    <a:pt x="19166" y="290660"/>
                  </a:lnTo>
                  <a:lnTo>
                    <a:pt x="14028" y="336457"/>
                  </a:lnTo>
                  <a:lnTo>
                    <a:pt x="10859" y="383541"/>
                  </a:lnTo>
                  <a:lnTo>
                    <a:pt x="9701" y="426918"/>
                  </a:lnTo>
                  <a:lnTo>
                    <a:pt x="8545" y="441498"/>
                  </a:lnTo>
                  <a:lnTo>
                    <a:pt x="0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48"/>
            <p:cNvSpPr/>
            <p:nvPr>
              <p:custDataLst>
                <p:tags r:id="rId149"/>
              </p:custDataLst>
            </p:nvPr>
          </p:nvSpPr>
          <p:spPr>
            <a:xfrm>
              <a:off x="1582474" y="285750"/>
              <a:ext cx="341577" cy="38101"/>
            </a:xfrm>
            <a:custGeom>
              <a:avLst/>
              <a:gdLst/>
              <a:ahLst/>
              <a:cxnLst/>
              <a:rect l="0" t="0" r="0" b="0"/>
              <a:pathLst>
                <a:path w="3415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0295" y="38100"/>
                  </a:lnTo>
                  <a:lnTo>
                    <a:pt x="83215" y="38100"/>
                  </a:lnTo>
                  <a:lnTo>
                    <a:pt x="122267" y="31554"/>
                  </a:lnTo>
                  <a:lnTo>
                    <a:pt x="163377" y="26341"/>
                  </a:lnTo>
                  <a:lnTo>
                    <a:pt x="199524" y="21210"/>
                  </a:lnTo>
                  <a:lnTo>
                    <a:pt x="242689" y="16868"/>
                  </a:lnTo>
                  <a:lnTo>
                    <a:pt x="287229" y="11701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49"/>
            <p:cNvSpPr/>
            <p:nvPr>
              <p:custDataLst>
                <p:tags r:id="rId150"/>
              </p:custDataLst>
            </p:nvPr>
          </p:nvSpPr>
          <p:spPr>
            <a:xfrm>
              <a:off x="1889383" y="209666"/>
              <a:ext cx="95404" cy="133235"/>
            </a:xfrm>
            <a:custGeom>
              <a:avLst/>
              <a:gdLst/>
              <a:ahLst/>
              <a:cxnLst/>
              <a:rect l="0" t="0" r="0" b="0"/>
              <a:pathLst>
                <a:path w="95404" h="133235">
                  <a:moveTo>
                    <a:pt x="34667" y="9409"/>
                  </a:moveTo>
                  <a:lnTo>
                    <a:pt x="34667" y="9409"/>
                  </a:lnTo>
                  <a:lnTo>
                    <a:pt x="19458" y="8351"/>
                  </a:lnTo>
                  <a:lnTo>
                    <a:pt x="0" y="1208"/>
                  </a:lnTo>
                  <a:lnTo>
                    <a:pt x="972" y="767"/>
                  </a:lnTo>
                  <a:lnTo>
                    <a:pt x="23383" y="0"/>
                  </a:lnTo>
                  <a:lnTo>
                    <a:pt x="46493" y="4975"/>
                  </a:lnTo>
                  <a:lnTo>
                    <a:pt x="68392" y="18208"/>
                  </a:lnTo>
                  <a:lnTo>
                    <a:pt x="94329" y="40817"/>
                  </a:lnTo>
                  <a:lnTo>
                    <a:pt x="95403" y="55823"/>
                  </a:lnTo>
                  <a:lnTo>
                    <a:pt x="92352" y="73429"/>
                  </a:lnTo>
                  <a:lnTo>
                    <a:pt x="72767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50"/>
          <p:cNvGrpSpPr/>
          <p:nvPr/>
        </p:nvGrpSpPr>
        <p:grpSpPr>
          <a:xfrm>
            <a:off x="1651862" y="476642"/>
            <a:ext cx="205514" cy="228209"/>
            <a:chOff x="1651862" y="476642"/>
            <a:chExt cx="205514" cy="228209"/>
          </a:xfrm>
        </p:grpSpPr>
        <p:sp>
          <p:nvSpPr>
            <p:cNvPr id="11" name="SMARTInkShape-3650"/>
            <p:cNvSpPr/>
            <p:nvPr>
              <p:custDataLst>
                <p:tags r:id="rId141"/>
              </p:custDataLst>
            </p:nvPr>
          </p:nvSpPr>
          <p:spPr>
            <a:xfrm>
              <a:off x="1651862" y="476642"/>
              <a:ext cx="176939" cy="199634"/>
            </a:xfrm>
            <a:custGeom>
              <a:avLst/>
              <a:gdLst/>
              <a:ahLst/>
              <a:cxnLst/>
              <a:rect l="0" t="0" r="0" b="0"/>
              <a:pathLst>
                <a:path w="176939" h="199634">
                  <a:moveTo>
                    <a:pt x="5488" y="9133"/>
                  </a:moveTo>
                  <a:lnTo>
                    <a:pt x="5488" y="9133"/>
                  </a:lnTo>
                  <a:lnTo>
                    <a:pt x="5488" y="4076"/>
                  </a:lnTo>
                  <a:lnTo>
                    <a:pt x="4430" y="2587"/>
                  </a:lnTo>
                  <a:lnTo>
                    <a:pt x="2666" y="1594"/>
                  </a:lnTo>
                  <a:lnTo>
                    <a:pt x="432" y="932"/>
                  </a:lnTo>
                  <a:lnTo>
                    <a:pt x="0" y="491"/>
                  </a:lnTo>
                  <a:lnTo>
                    <a:pt x="771" y="196"/>
                  </a:lnTo>
                  <a:lnTo>
                    <a:pt x="2343" y="0"/>
                  </a:lnTo>
                  <a:lnTo>
                    <a:pt x="26621" y="14894"/>
                  </a:lnTo>
                  <a:lnTo>
                    <a:pt x="66776" y="52752"/>
                  </a:lnTo>
                  <a:lnTo>
                    <a:pt x="101555" y="93753"/>
                  </a:lnTo>
                  <a:lnTo>
                    <a:pt x="139808" y="141279"/>
                  </a:lnTo>
                  <a:lnTo>
                    <a:pt x="176938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51"/>
            <p:cNvSpPr/>
            <p:nvPr>
              <p:custDataLst>
                <p:tags r:id="rId142"/>
              </p:custDataLst>
            </p:nvPr>
          </p:nvSpPr>
          <p:spPr>
            <a:xfrm>
              <a:off x="1666875" y="485775"/>
              <a:ext cx="190501" cy="219076"/>
            </a:xfrm>
            <a:custGeom>
              <a:avLst/>
              <a:gdLst/>
              <a:ahLst/>
              <a:cxnLst/>
              <a:rect l="0" t="0" r="0" b="0"/>
              <a:pathLst>
                <a:path w="190501" h="219076">
                  <a:moveTo>
                    <a:pt x="190500" y="0"/>
                  </a:moveTo>
                  <a:lnTo>
                    <a:pt x="190500" y="0"/>
                  </a:lnTo>
                  <a:lnTo>
                    <a:pt x="180387" y="0"/>
                  </a:lnTo>
                  <a:lnTo>
                    <a:pt x="169777" y="8467"/>
                  </a:lnTo>
                  <a:lnTo>
                    <a:pt x="131875" y="49798"/>
                  </a:lnTo>
                  <a:lnTo>
                    <a:pt x="100603" y="90662"/>
                  </a:lnTo>
                  <a:lnTo>
                    <a:pt x="73495" y="129857"/>
                  </a:lnTo>
                  <a:lnTo>
                    <a:pt x="46228" y="169702"/>
                  </a:lnTo>
                  <a:lnTo>
                    <a:pt x="20996" y="20572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51"/>
          <p:cNvGrpSpPr/>
          <p:nvPr/>
        </p:nvGrpSpPr>
        <p:grpSpPr>
          <a:xfrm>
            <a:off x="3190875" y="363274"/>
            <a:ext cx="1066801" cy="499270"/>
            <a:chOff x="3190875" y="363274"/>
            <a:chExt cx="1066801" cy="499270"/>
          </a:xfrm>
        </p:grpSpPr>
        <p:sp>
          <p:nvSpPr>
            <p:cNvPr id="14" name="SMARTInkShape-3652"/>
            <p:cNvSpPr/>
            <p:nvPr>
              <p:custDataLst>
                <p:tags r:id="rId130"/>
              </p:custDataLst>
            </p:nvPr>
          </p:nvSpPr>
          <p:spPr>
            <a:xfrm>
              <a:off x="4133850" y="410899"/>
              <a:ext cx="123826" cy="199444"/>
            </a:xfrm>
            <a:custGeom>
              <a:avLst/>
              <a:gdLst/>
              <a:ahLst/>
              <a:cxnLst/>
              <a:rect l="0" t="0" r="0" b="0"/>
              <a:pathLst>
                <a:path w="123826" h="199444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4189" y="9181"/>
                  </a:lnTo>
                  <a:lnTo>
                    <a:pt x="25949" y="42040"/>
                  </a:lnTo>
                  <a:lnTo>
                    <a:pt x="35833" y="83370"/>
                  </a:lnTo>
                  <a:lnTo>
                    <a:pt x="45863" y="126834"/>
                  </a:lnTo>
                  <a:lnTo>
                    <a:pt x="37032" y="170697"/>
                  </a:lnTo>
                  <a:lnTo>
                    <a:pt x="30217" y="187313"/>
                  </a:lnTo>
                  <a:lnTo>
                    <a:pt x="20132" y="198226"/>
                  </a:lnTo>
                  <a:lnTo>
                    <a:pt x="16597" y="199443"/>
                  </a:lnTo>
                  <a:lnTo>
                    <a:pt x="14239" y="198137"/>
                  </a:lnTo>
                  <a:lnTo>
                    <a:pt x="12668" y="195150"/>
                  </a:lnTo>
                  <a:lnTo>
                    <a:pt x="10457" y="175777"/>
                  </a:lnTo>
                  <a:lnTo>
                    <a:pt x="23859" y="135298"/>
                  </a:lnTo>
                  <a:lnTo>
                    <a:pt x="41072" y="92894"/>
                  </a:lnTo>
                  <a:lnTo>
                    <a:pt x="50740" y="75158"/>
                  </a:lnTo>
                  <a:lnTo>
                    <a:pt x="92673" y="29960"/>
                  </a:lnTo>
                  <a:lnTo>
                    <a:pt x="1238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53"/>
            <p:cNvSpPr/>
            <p:nvPr>
              <p:custDataLst>
                <p:tags r:id="rId131"/>
              </p:custDataLst>
            </p:nvPr>
          </p:nvSpPr>
          <p:spPr>
            <a:xfrm>
              <a:off x="4030089" y="457200"/>
              <a:ext cx="65662" cy="127522"/>
            </a:xfrm>
            <a:custGeom>
              <a:avLst/>
              <a:gdLst/>
              <a:ahLst/>
              <a:cxnLst/>
              <a:rect l="0" t="0" r="0" b="0"/>
              <a:pathLst>
                <a:path w="65662" h="127522">
                  <a:moveTo>
                    <a:pt x="65661" y="28575"/>
                  </a:moveTo>
                  <a:lnTo>
                    <a:pt x="65661" y="28575"/>
                  </a:lnTo>
                  <a:lnTo>
                    <a:pt x="65661" y="23518"/>
                  </a:lnTo>
                  <a:lnTo>
                    <a:pt x="64603" y="22029"/>
                  </a:lnTo>
                  <a:lnTo>
                    <a:pt x="62839" y="21036"/>
                  </a:lnTo>
                  <a:lnTo>
                    <a:pt x="55940" y="19933"/>
                  </a:lnTo>
                  <a:lnTo>
                    <a:pt x="36323" y="20370"/>
                  </a:lnTo>
                  <a:lnTo>
                    <a:pt x="26869" y="24223"/>
                  </a:lnTo>
                  <a:lnTo>
                    <a:pt x="10540" y="42455"/>
                  </a:lnTo>
                  <a:lnTo>
                    <a:pt x="4121" y="61908"/>
                  </a:lnTo>
                  <a:lnTo>
                    <a:pt x="0" y="98777"/>
                  </a:lnTo>
                  <a:lnTo>
                    <a:pt x="1779" y="105010"/>
                  </a:lnTo>
                  <a:lnTo>
                    <a:pt x="20534" y="126195"/>
                  </a:lnTo>
                  <a:lnTo>
                    <a:pt x="24993" y="127521"/>
                  </a:lnTo>
                  <a:lnTo>
                    <a:pt x="35592" y="126173"/>
                  </a:lnTo>
                  <a:lnTo>
                    <a:pt x="44536" y="119224"/>
                  </a:lnTo>
                  <a:lnTo>
                    <a:pt x="48402" y="114408"/>
                  </a:lnTo>
                  <a:lnTo>
                    <a:pt x="52699" y="100590"/>
                  </a:lnTo>
                  <a:lnTo>
                    <a:pt x="53550" y="83865"/>
                  </a:lnTo>
                  <a:lnTo>
                    <a:pt x="47734" y="47968"/>
                  </a:lnTo>
                  <a:lnTo>
                    <a:pt x="561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54"/>
            <p:cNvSpPr/>
            <p:nvPr>
              <p:custDataLst>
                <p:tags r:id="rId132"/>
              </p:custDataLst>
            </p:nvPr>
          </p:nvSpPr>
          <p:spPr>
            <a:xfrm>
              <a:off x="4000500" y="409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55"/>
            <p:cNvSpPr/>
            <p:nvPr>
              <p:custDataLst>
                <p:tags r:id="rId133"/>
              </p:custDataLst>
            </p:nvPr>
          </p:nvSpPr>
          <p:spPr>
            <a:xfrm>
              <a:off x="3971925" y="485775"/>
              <a:ext cx="5489" cy="85726"/>
            </a:xfrm>
            <a:custGeom>
              <a:avLst/>
              <a:gdLst/>
              <a:ahLst/>
              <a:cxnLst/>
              <a:rect l="0" t="0" r="0" b="0"/>
              <a:pathLst>
                <a:path w="5489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488" y="310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56"/>
            <p:cNvSpPr/>
            <p:nvPr>
              <p:custDataLst>
                <p:tags r:id="rId134"/>
              </p:custDataLst>
            </p:nvPr>
          </p:nvSpPr>
          <p:spPr>
            <a:xfrm>
              <a:off x="3810000" y="476250"/>
              <a:ext cx="133351" cy="120345"/>
            </a:xfrm>
            <a:custGeom>
              <a:avLst/>
              <a:gdLst/>
              <a:ahLst/>
              <a:cxnLst/>
              <a:rect l="0" t="0" r="0" b="0"/>
              <a:pathLst>
                <a:path w="133351" h="120345">
                  <a:moveTo>
                    <a:pt x="0" y="57150"/>
                  </a:moveTo>
                  <a:lnTo>
                    <a:pt x="0" y="57150"/>
                  </a:lnTo>
                  <a:lnTo>
                    <a:pt x="0" y="29200"/>
                  </a:lnTo>
                  <a:lnTo>
                    <a:pt x="5057" y="38873"/>
                  </a:lnTo>
                  <a:lnTo>
                    <a:pt x="13183" y="46557"/>
                  </a:lnTo>
                  <a:lnTo>
                    <a:pt x="49132" y="77989"/>
                  </a:lnTo>
                  <a:lnTo>
                    <a:pt x="53587" y="87931"/>
                  </a:lnTo>
                  <a:lnTo>
                    <a:pt x="57011" y="120344"/>
                  </a:lnTo>
                  <a:lnTo>
                    <a:pt x="59964" y="98741"/>
                  </a:lnTo>
                  <a:lnTo>
                    <a:pt x="76447" y="52740"/>
                  </a:lnTo>
                  <a:lnTo>
                    <a:pt x="98094" y="13946"/>
                  </a:lnTo>
                  <a:lnTo>
                    <a:pt x="109214" y="61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57"/>
            <p:cNvSpPr/>
            <p:nvPr>
              <p:custDataLst>
                <p:tags r:id="rId135"/>
              </p:custDataLst>
            </p:nvPr>
          </p:nvSpPr>
          <p:spPr>
            <a:xfrm>
              <a:off x="3697417" y="497651"/>
              <a:ext cx="84009" cy="109489"/>
            </a:xfrm>
            <a:custGeom>
              <a:avLst/>
              <a:gdLst/>
              <a:ahLst/>
              <a:cxnLst/>
              <a:rect l="0" t="0" r="0" b="0"/>
              <a:pathLst>
                <a:path w="84009" h="109489">
                  <a:moveTo>
                    <a:pt x="17333" y="45274"/>
                  </a:moveTo>
                  <a:lnTo>
                    <a:pt x="17333" y="45274"/>
                  </a:lnTo>
                  <a:lnTo>
                    <a:pt x="12276" y="50331"/>
                  </a:lnTo>
                  <a:lnTo>
                    <a:pt x="6972" y="52813"/>
                  </a:lnTo>
                  <a:lnTo>
                    <a:pt x="0" y="54407"/>
                  </a:lnTo>
                  <a:lnTo>
                    <a:pt x="8904" y="49626"/>
                  </a:lnTo>
                  <a:lnTo>
                    <a:pt x="48164" y="35543"/>
                  </a:lnTo>
                  <a:lnTo>
                    <a:pt x="53763" y="30320"/>
                  </a:lnTo>
                  <a:lnTo>
                    <a:pt x="68540" y="5584"/>
                  </a:lnTo>
                  <a:lnTo>
                    <a:pt x="69463" y="2939"/>
                  </a:lnTo>
                  <a:lnTo>
                    <a:pt x="69019" y="1176"/>
                  </a:lnTo>
                  <a:lnTo>
                    <a:pt x="67666" y="0"/>
                  </a:lnTo>
                  <a:lnTo>
                    <a:pt x="60517" y="1516"/>
                  </a:lnTo>
                  <a:lnTo>
                    <a:pt x="50284" y="6776"/>
                  </a:lnTo>
                  <a:lnTo>
                    <a:pt x="34740" y="20579"/>
                  </a:lnTo>
                  <a:lnTo>
                    <a:pt x="28135" y="33959"/>
                  </a:lnTo>
                  <a:lnTo>
                    <a:pt x="19781" y="63030"/>
                  </a:lnTo>
                  <a:lnTo>
                    <a:pt x="18965" y="69811"/>
                  </a:lnTo>
                  <a:lnTo>
                    <a:pt x="23703" y="82990"/>
                  </a:lnTo>
                  <a:lnTo>
                    <a:pt x="38935" y="103642"/>
                  </a:lnTo>
                  <a:lnTo>
                    <a:pt x="48453" y="108257"/>
                  </a:lnTo>
                  <a:lnTo>
                    <a:pt x="53955" y="109488"/>
                  </a:lnTo>
                  <a:lnTo>
                    <a:pt x="84008" y="10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58"/>
            <p:cNvSpPr/>
            <p:nvPr>
              <p:custDataLst>
                <p:tags r:id="rId136"/>
              </p:custDataLst>
            </p:nvPr>
          </p:nvSpPr>
          <p:spPr>
            <a:xfrm>
              <a:off x="3573199" y="50482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49731" y="14386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59"/>
            <p:cNvSpPr/>
            <p:nvPr>
              <p:custDataLst>
                <p:tags r:id="rId137"/>
              </p:custDataLst>
            </p:nvPr>
          </p:nvSpPr>
          <p:spPr>
            <a:xfrm>
              <a:off x="3595046" y="363274"/>
              <a:ext cx="33980" cy="270233"/>
            </a:xfrm>
            <a:custGeom>
              <a:avLst/>
              <a:gdLst/>
              <a:ahLst/>
              <a:cxnLst/>
              <a:rect l="0" t="0" r="0" b="0"/>
              <a:pathLst>
                <a:path w="33980" h="270233">
                  <a:moveTo>
                    <a:pt x="14929" y="8201"/>
                  </a:moveTo>
                  <a:lnTo>
                    <a:pt x="14929" y="8201"/>
                  </a:lnTo>
                  <a:lnTo>
                    <a:pt x="23130" y="0"/>
                  </a:lnTo>
                  <a:lnTo>
                    <a:pt x="24061" y="9181"/>
                  </a:lnTo>
                  <a:lnTo>
                    <a:pt x="16863" y="50507"/>
                  </a:lnTo>
                  <a:lnTo>
                    <a:pt x="10254" y="97932"/>
                  </a:lnTo>
                  <a:lnTo>
                    <a:pt x="6362" y="142577"/>
                  </a:lnTo>
                  <a:lnTo>
                    <a:pt x="4630" y="181837"/>
                  </a:lnTo>
                  <a:lnTo>
                    <a:pt x="0" y="210402"/>
                  </a:lnTo>
                  <a:lnTo>
                    <a:pt x="6845" y="251264"/>
                  </a:lnTo>
                  <a:lnTo>
                    <a:pt x="13332" y="270232"/>
                  </a:lnTo>
                  <a:lnTo>
                    <a:pt x="15981" y="269672"/>
                  </a:lnTo>
                  <a:lnTo>
                    <a:pt x="24569" y="263405"/>
                  </a:lnTo>
                  <a:lnTo>
                    <a:pt x="33979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60"/>
            <p:cNvSpPr/>
            <p:nvPr>
              <p:custDataLst>
                <p:tags r:id="rId138"/>
              </p:custDataLst>
            </p:nvPr>
          </p:nvSpPr>
          <p:spPr>
            <a:xfrm>
              <a:off x="3469137" y="487215"/>
              <a:ext cx="72840" cy="134554"/>
            </a:xfrm>
            <a:custGeom>
              <a:avLst/>
              <a:gdLst/>
              <a:ahLst/>
              <a:cxnLst/>
              <a:rect l="0" t="0" r="0" b="0"/>
              <a:pathLst>
                <a:path w="72840" h="134554">
                  <a:moveTo>
                    <a:pt x="64638" y="17610"/>
                  </a:moveTo>
                  <a:lnTo>
                    <a:pt x="64638" y="17610"/>
                  </a:lnTo>
                  <a:lnTo>
                    <a:pt x="69695" y="17610"/>
                  </a:lnTo>
                  <a:lnTo>
                    <a:pt x="71184" y="16552"/>
                  </a:lnTo>
                  <a:lnTo>
                    <a:pt x="72177" y="14788"/>
                  </a:lnTo>
                  <a:lnTo>
                    <a:pt x="72839" y="12553"/>
                  </a:lnTo>
                  <a:lnTo>
                    <a:pt x="71164" y="11064"/>
                  </a:lnTo>
                  <a:lnTo>
                    <a:pt x="29348" y="0"/>
                  </a:lnTo>
                  <a:lnTo>
                    <a:pt x="19673" y="2022"/>
                  </a:lnTo>
                  <a:lnTo>
                    <a:pt x="15612" y="4043"/>
                  </a:lnTo>
                  <a:lnTo>
                    <a:pt x="8276" y="11933"/>
                  </a:lnTo>
                  <a:lnTo>
                    <a:pt x="2547" y="21437"/>
                  </a:lnTo>
                  <a:lnTo>
                    <a:pt x="0" y="29189"/>
                  </a:lnTo>
                  <a:lnTo>
                    <a:pt x="1691" y="38984"/>
                  </a:lnTo>
                  <a:lnTo>
                    <a:pt x="7028" y="50393"/>
                  </a:lnTo>
                  <a:lnTo>
                    <a:pt x="22057" y="72142"/>
                  </a:lnTo>
                  <a:lnTo>
                    <a:pt x="23551" y="76190"/>
                  </a:lnTo>
                  <a:lnTo>
                    <a:pt x="30854" y="83509"/>
                  </a:lnTo>
                  <a:lnTo>
                    <a:pt x="35766" y="86943"/>
                  </a:lnTo>
                  <a:lnTo>
                    <a:pt x="39040" y="92407"/>
                  </a:lnTo>
                  <a:lnTo>
                    <a:pt x="42678" y="106945"/>
                  </a:lnTo>
                  <a:lnTo>
                    <a:pt x="41472" y="118345"/>
                  </a:lnTo>
                  <a:lnTo>
                    <a:pt x="39669" y="122867"/>
                  </a:lnTo>
                  <a:lnTo>
                    <a:pt x="32021" y="130713"/>
                  </a:lnTo>
                  <a:lnTo>
                    <a:pt x="27019" y="134287"/>
                  </a:lnTo>
                  <a:lnTo>
                    <a:pt x="22625" y="134553"/>
                  </a:lnTo>
                  <a:lnTo>
                    <a:pt x="18638" y="132614"/>
                  </a:lnTo>
                  <a:lnTo>
                    <a:pt x="14921" y="129204"/>
                  </a:lnTo>
                  <a:lnTo>
                    <a:pt x="10792" y="119771"/>
                  </a:lnTo>
                  <a:lnTo>
                    <a:pt x="7488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61"/>
            <p:cNvSpPr/>
            <p:nvPr>
              <p:custDataLst>
                <p:tags r:id="rId139"/>
              </p:custDataLst>
            </p:nvPr>
          </p:nvSpPr>
          <p:spPr>
            <a:xfrm>
              <a:off x="3342513" y="515674"/>
              <a:ext cx="89795" cy="121620"/>
            </a:xfrm>
            <a:custGeom>
              <a:avLst/>
              <a:gdLst/>
              <a:ahLst/>
              <a:cxnLst/>
              <a:rect l="0" t="0" r="0" b="0"/>
              <a:pathLst>
                <a:path w="89795" h="121620">
                  <a:moveTo>
                    <a:pt x="57912" y="8201"/>
                  </a:moveTo>
                  <a:lnTo>
                    <a:pt x="57912" y="8201"/>
                  </a:lnTo>
                  <a:lnTo>
                    <a:pt x="62969" y="8201"/>
                  </a:lnTo>
                  <a:lnTo>
                    <a:pt x="63400" y="7143"/>
                  </a:lnTo>
                  <a:lnTo>
                    <a:pt x="61056" y="3144"/>
                  </a:lnTo>
                  <a:lnTo>
                    <a:pt x="58950" y="1655"/>
                  </a:lnTo>
                  <a:lnTo>
                    <a:pt x="53787" y="0"/>
                  </a:lnTo>
                  <a:lnTo>
                    <a:pt x="39874" y="4125"/>
                  </a:lnTo>
                  <a:lnTo>
                    <a:pt x="22346" y="17106"/>
                  </a:lnTo>
                  <a:lnTo>
                    <a:pt x="3747" y="39415"/>
                  </a:lnTo>
                  <a:lnTo>
                    <a:pt x="636" y="48060"/>
                  </a:lnTo>
                  <a:lnTo>
                    <a:pt x="0" y="66133"/>
                  </a:lnTo>
                  <a:lnTo>
                    <a:pt x="8216" y="101489"/>
                  </a:lnTo>
                  <a:lnTo>
                    <a:pt x="13952" y="112457"/>
                  </a:lnTo>
                  <a:lnTo>
                    <a:pt x="18022" y="115805"/>
                  </a:lnTo>
                  <a:lnTo>
                    <a:pt x="28189" y="119525"/>
                  </a:lnTo>
                  <a:lnTo>
                    <a:pt x="55926" y="121619"/>
                  </a:lnTo>
                  <a:lnTo>
                    <a:pt x="63996" y="119797"/>
                  </a:lnTo>
                  <a:lnTo>
                    <a:pt x="75786" y="112127"/>
                  </a:lnTo>
                  <a:lnTo>
                    <a:pt x="88373" y="85796"/>
                  </a:lnTo>
                  <a:lnTo>
                    <a:pt x="89794" y="65971"/>
                  </a:lnTo>
                  <a:lnTo>
                    <a:pt x="86899" y="48693"/>
                  </a:lnTo>
                  <a:lnTo>
                    <a:pt x="82084" y="37486"/>
                  </a:lnTo>
                  <a:lnTo>
                    <a:pt x="55953" y="6691"/>
                  </a:lnTo>
                  <a:lnTo>
                    <a:pt x="48928" y="2238"/>
                  </a:lnTo>
                  <a:lnTo>
                    <a:pt x="45572" y="1051"/>
                  </a:lnTo>
                  <a:lnTo>
                    <a:pt x="44394" y="1318"/>
                  </a:lnTo>
                  <a:lnTo>
                    <a:pt x="4838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62"/>
            <p:cNvSpPr/>
            <p:nvPr>
              <p:custDataLst>
                <p:tags r:id="rId140"/>
              </p:custDataLst>
            </p:nvPr>
          </p:nvSpPr>
          <p:spPr>
            <a:xfrm>
              <a:off x="3190875" y="499142"/>
              <a:ext cx="91986" cy="363402"/>
            </a:xfrm>
            <a:custGeom>
              <a:avLst/>
              <a:gdLst/>
              <a:ahLst/>
              <a:cxnLst/>
              <a:rect l="0" t="0" r="0" b="0"/>
              <a:pathLst>
                <a:path w="91986" h="363402">
                  <a:moveTo>
                    <a:pt x="0" y="129508"/>
                  </a:moveTo>
                  <a:lnTo>
                    <a:pt x="0" y="129508"/>
                  </a:lnTo>
                  <a:lnTo>
                    <a:pt x="2822" y="148336"/>
                  </a:lnTo>
                  <a:lnTo>
                    <a:pt x="13257" y="186614"/>
                  </a:lnTo>
                  <a:lnTo>
                    <a:pt x="24452" y="230237"/>
                  </a:lnTo>
                  <a:lnTo>
                    <a:pt x="27760" y="267076"/>
                  </a:lnTo>
                  <a:lnTo>
                    <a:pt x="28468" y="312763"/>
                  </a:lnTo>
                  <a:lnTo>
                    <a:pt x="28566" y="358112"/>
                  </a:lnTo>
                  <a:lnTo>
                    <a:pt x="28571" y="363401"/>
                  </a:lnTo>
                  <a:lnTo>
                    <a:pt x="28574" y="326659"/>
                  </a:lnTo>
                  <a:lnTo>
                    <a:pt x="28575" y="290861"/>
                  </a:lnTo>
                  <a:lnTo>
                    <a:pt x="28575" y="249283"/>
                  </a:lnTo>
                  <a:lnTo>
                    <a:pt x="28575" y="211799"/>
                  </a:lnTo>
                  <a:lnTo>
                    <a:pt x="28575" y="173881"/>
                  </a:lnTo>
                  <a:lnTo>
                    <a:pt x="28575" y="135835"/>
                  </a:lnTo>
                  <a:lnTo>
                    <a:pt x="29633" y="90541"/>
                  </a:lnTo>
                  <a:lnTo>
                    <a:pt x="35121" y="51170"/>
                  </a:lnTo>
                  <a:lnTo>
                    <a:pt x="40333" y="17294"/>
                  </a:lnTo>
                  <a:lnTo>
                    <a:pt x="42764" y="10249"/>
                  </a:lnTo>
                  <a:lnTo>
                    <a:pt x="46501" y="5552"/>
                  </a:lnTo>
                  <a:lnTo>
                    <a:pt x="56298" y="333"/>
                  </a:lnTo>
                  <a:lnTo>
                    <a:pt x="60815" y="0"/>
                  </a:lnTo>
                  <a:lnTo>
                    <a:pt x="68657" y="2452"/>
                  </a:lnTo>
                  <a:lnTo>
                    <a:pt x="84078" y="19895"/>
                  </a:lnTo>
                  <a:lnTo>
                    <a:pt x="90285" y="39163"/>
                  </a:lnTo>
                  <a:lnTo>
                    <a:pt x="91985" y="60780"/>
                  </a:lnTo>
                  <a:lnTo>
                    <a:pt x="85934" y="90800"/>
                  </a:lnTo>
                  <a:lnTo>
                    <a:pt x="64573" y="128840"/>
                  </a:lnTo>
                  <a:lnTo>
                    <a:pt x="54293" y="141069"/>
                  </a:lnTo>
                  <a:lnTo>
                    <a:pt x="47766" y="145230"/>
                  </a:lnTo>
                  <a:lnTo>
                    <a:pt x="44544" y="146339"/>
                  </a:lnTo>
                  <a:lnTo>
                    <a:pt x="41338" y="144962"/>
                  </a:lnTo>
                  <a:lnTo>
                    <a:pt x="28575" y="12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52"/>
          <p:cNvGrpSpPr/>
          <p:nvPr/>
        </p:nvGrpSpPr>
        <p:grpSpPr>
          <a:xfrm>
            <a:off x="504825" y="1899637"/>
            <a:ext cx="825832" cy="372630"/>
            <a:chOff x="504825" y="1899637"/>
            <a:chExt cx="825832" cy="372630"/>
          </a:xfrm>
        </p:grpSpPr>
        <p:sp>
          <p:nvSpPr>
            <p:cNvPr id="26" name="SMARTInkShape-3663"/>
            <p:cNvSpPr/>
            <p:nvPr>
              <p:custDataLst>
                <p:tags r:id="rId124"/>
              </p:custDataLst>
            </p:nvPr>
          </p:nvSpPr>
          <p:spPr>
            <a:xfrm>
              <a:off x="1115408" y="1946072"/>
              <a:ext cx="215249" cy="136552"/>
            </a:xfrm>
            <a:custGeom>
              <a:avLst/>
              <a:gdLst/>
              <a:ahLst/>
              <a:cxnLst/>
              <a:rect l="0" t="0" r="0" b="0"/>
              <a:pathLst>
                <a:path w="215249" h="136552">
                  <a:moveTo>
                    <a:pt x="65692" y="54178"/>
                  </a:moveTo>
                  <a:lnTo>
                    <a:pt x="65692" y="54178"/>
                  </a:lnTo>
                  <a:lnTo>
                    <a:pt x="60636" y="44065"/>
                  </a:lnTo>
                  <a:lnTo>
                    <a:pt x="58088" y="41086"/>
                  </a:lnTo>
                  <a:lnTo>
                    <a:pt x="38245" y="30856"/>
                  </a:lnTo>
                  <a:lnTo>
                    <a:pt x="33636" y="30163"/>
                  </a:lnTo>
                  <a:lnTo>
                    <a:pt x="25692" y="32216"/>
                  </a:lnTo>
                  <a:lnTo>
                    <a:pt x="10213" y="49435"/>
                  </a:lnTo>
                  <a:lnTo>
                    <a:pt x="3993" y="65828"/>
                  </a:lnTo>
                  <a:lnTo>
                    <a:pt x="0" y="107279"/>
                  </a:lnTo>
                  <a:lnTo>
                    <a:pt x="2276" y="122934"/>
                  </a:lnTo>
                  <a:lnTo>
                    <a:pt x="4365" y="128591"/>
                  </a:lnTo>
                  <a:lnTo>
                    <a:pt x="7874" y="132362"/>
                  </a:lnTo>
                  <a:lnTo>
                    <a:pt x="17417" y="136551"/>
                  </a:lnTo>
                  <a:lnTo>
                    <a:pt x="22926" y="135552"/>
                  </a:lnTo>
                  <a:lnTo>
                    <a:pt x="34690" y="128797"/>
                  </a:lnTo>
                  <a:lnTo>
                    <a:pt x="44152" y="115917"/>
                  </a:lnTo>
                  <a:lnTo>
                    <a:pt x="62651" y="68914"/>
                  </a:lnTo>
                  <a:lnTo>
                    <a:pt x="65573" y="26493"/>
                  </a:lnTo>
                  <a:lnTo>
                    <a:pt x="66747" y="64160"/>
                  </a:lnTo>
                  <a:lnTo>
                    <a:pt x="73893" y="85152"/>
                  </a:lnTo>
                  <a:lnTo>
                    <a:pt x="76451" y="86469"/>
                  </a:lnTo>
                  <a:lnTo>
                    <a:pt x="84938" y="85110"/>
                  </a:lnTo>
                  <a:lnTo>
                    <a:pt x="96559" y="78395"/>
                  </a:lnTo>
                  <a:lnTo>
                    <a:pt x="111358" y="57280"/>
                  </a:lnTo>
                  <a:lnTo>
                    <a:pt x="113069" y="56246"/>
                  </a:lnTo>
                  <a:lnTo>
                    <a:pt x="117793" y="55097"/>
                  </a:lnTo>
                  <a:lnTo>
                    <a:pt x="119476" y="55849"/>
                  </a:lnTo>
                  <a:lnTo>
                    <a:pt x="120598" y="57409"/>
                  </a:lnTo>
                  <a:lnTo>
                    <a:pt x="121845" y="63022"/>
                  </a:lnTo>
                  <a:lnTo>
                    <a:pt x="122399" y="72573"/>
                  </a:lnTo>
                  <a:lnTo>
                    <a:pt x="113698" y="108955"/>
                  </a:lnTo>
                  <a:lnTo>
                    <a:pt x="118486" y="100512"/>
                  </a:lnTo>
                  <a:lnTo>
                    <a:pt x="127913" y="62279"/>
                  </a:lnTo>
                  <a:lnTo>
                    <a:pt x="154201" y="18007"/>
                  </a:lnTo>
                  <a:lnTo>
                    <a:pt x="166236" y="3715"/>
                  </a:lnTo>
                  <a:lnTo>
                    <a:pt x="173173" y="0"/>
                  </a:lnTo>
                  <a:lnTo>
                    <a:pt x="185428" y="3993"/>
                  </a:lnTo>
                  <a:lnTo>
                    <a:pt x="193141" y="8022"/>
                  </a:lnTo>
                  <a:lnTo>
                    <a:pt x="204533" y="20964"/>
                  </a:lnTo>
                  <a:lnTo>
                    <a:pt x="212066" y="38358"/>
                  </a:lnTo>
                  <a:lnTo>
                    <a:pt x="215248" y="70892"/>
                  </a:lnTo>
                  <a:lnTo>
                    <a:pt x="208567" y="11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64"/>
            <p:cNvSpPr/>
            <p:nvPr>
              <p:custDataLst>
                <p:tags r:id="rId125"/>
              </p:custDataLst>
            </p:nvPr>
          </p:nvSpPr>
          <p:spPr>
            <a:xfrm>
              <a:off x="1076325" y="19050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65"/>
            <p:cNvSpPr/>
            <p:nvPr>
              <p:custDataLst>
                <p:tags r:id="rId126"/>
              </p:custDataLst>
            </p:nvPr>
          </p:nvSpPr>
          <p:spPr>
            <a:xfrm>
              <a:off x="1057275" y="19907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0113" y="13258"/>
                  </a:lnTo>
                  <a:lnTo>
                    <a:pt x="13092" y="18363"/>
                  </a:lnTo>
                  <a:lnTo>
                    <a:pt x="17873" y="46549"/>
                  </a:lnTo>
                  <a:lnTo>
                    <a:pt x="19585" y="59847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66"/>
            <p:cNvSpPr/>
            <p:nvPr>
              <p:custDataLst>
                <p:tags r:id="rId127"/>
              </p:custDataLst>
            </p:nvPr>
          </p:nvSpPr>
          <p:spPr>
            <a:xfrm>
              <a:off x="924596" y="1997093"/>
              <a:ext cx="113091" cy="115977"/>
            </a:xfrm>
            <a:custGeom>
              <a:avLst/>
              <a:gdLst/>
              <a:ahLst/>
              <a:cxnLst/>
              <a:rect l="0" t="0" r="0" b="0"/>
              <a:pathLst>
                <a:path w="113091" h="115977">
                  <a:moveTo>
                    <a:pt x="46954" y="50782"/>
                  </a:moveTo>
                  <a:lnTo>
                    <a:pt x="46954" y="50782"/>
                  </a:lnTo>
                  <a:lnTo>
                    <a:pt x="46954" y="58983"/>
                  </a:lnTo>
                  <a:lnTo>
                    <a:pt x="45896" y="59424"/>
                  </a:lnTo>
                  <a:lnTo>
                    <a:pt x="41897" y="59915"/>
                  </a:lnTo>
                  <a:lnTo>
                    <a:pt x="40408" y="58987"/>
                  </a:lnTo>
                  <a:lnTo>
                    <a:pt x="39415" y="57310"/>
                  </a:lnTo>
                  <a:lnTo>
                    <a:pt x="38753" y="55134"/>
                  </a:lnTo>
                  <a:lnTo>
                    <a:pt x="39370" y="52625"/>
                  </a:lnTo>
                  <a:lnTo>
                    <a:pt x="50803" y="32850"/>
                  </a:lnTo>
                  <a:lnTo>
                    <a:pt x="51636" y="27186"/>
                  </a:lnTo>
                  <a:lnTo>
                    <a:pt x="49741" y="15248"/>
                  </a:lnTo>
                  <a:lnTo>
                    <a:pt x="47753" y="11217"/>
                  </a:lnTo>
                  <a:lnTo>
                    <a:pt x="45370" y="8531"/>
                  </a:lnTo>
                  <a:lnTo>
                    <a:pt x="42723" y="6739"/>
                  </a:lnTo>
                  <a:lnTo>
                    <a:pt x="39900" y="6603"/>
                  </a:lnTo>
                  <a:lnTo>
                    <a:pt x="33941" y="9275"/>
                  </a:lnTo>
                  <a:lnTo>
                    <a:pt x="19580" y="21786"/>
                  </a:lnTo>
                  <a:lnTo>
                    <a:pt x="6976" y="43954"/>
                  </a:lnTo>
                  <a:lnTo>
                    <a:pt x="1595" y="60518"/>
                  </a:lnTo>
                  <a:lnTo>
                    <a:pt x="0" y="77185"/>
                  </a:lnTo>
                  <a:lnTo>
                    <a:pt x="4584" y="100586"/>
                  </a:lnTo>
                  <a:lnTo>
                    <a:pt x="9183" y="106209"/>
                  </a:lnTo>
                  <a:lnTo>
                    <a:pt x="22758" y="112458"/>
                  </a:lnTo>
                  <a:lnTo>
                    <a:pt x="43195" y="115976"/>
                  </a:lnTo>
                  <a:lnTo>
                    <a:pt x="56219" y="111154"/>
                  </a:lnTo>
                  <a:lnTo>
                    <a:pt x="66947" y="103014"/>
                  </a:lnTo>
                  <a:lnTo>
                    <a:pt x="88926" y="67449"/>
                  </a:lnTo>
                  <a:lnTo>
                    <a:pt x="101896" y="32006"/>
                  </a:lnTo>
                  <a:lnTo>
                    <a:pt x="103910" y="1609"/>
                  </a:lnTo>
                  <a:lnTo>
                    <a:pt x="102916" y="8"/>
                  </a:lnTo>
                  <a:lnTo>
                    <a:pt x="101196" y="0"/>
                  </a:lnTo>
                  <a:lnTo>
                    <a:pt x="96461" y="2812"/>
                  </a:lnTo>
                  <a:lnTo>
                    <a:pt x="90830" y="7590"/>
                  </a:lnTo>
                  <a:lnTo>
                    <a:pt x="87621" y="13241"/>
                  </a:lnTo>
                  <a:lnTo>
                    <a:pt x="86765" y="16230"/>
                  </a:lnTo>
                  <a:lnTo>
                    <a:pt x="88637" y="25195"/>
                  </a:lnTo>
                  <a:lnTo>
                    <a:pt x="107489" y="71888"/>
                  </a:lnTo>
                  <a:lnTo>
                    <a:pt x="113090" y="108848"/>
                  </a:lnTo>
                  <a:lnTo>
                    <a:pt x="112211" y="111718"/>
                  </a:lnTo>
                  <a:lnTo>
                    <a:pt x="110567" y="113631"/>
                  </a:lnTo>
                  <a:lnTo>
                    <a:pt x="108413" y="114906"/>
                  </a:lnTo>
                  <a:lnTo>
                    <a:pt x="106976" y="113640"/>
                  </a:lnTo>
                  <a:lnTo>
                    <a:pt x="105381" y="106588"/>
                  </a:lnTo>
                  <a:lnTo>
                    <a:pt x="104104" y="6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67"/>
            <p:cNvSpPr/>
            <p:nvPr>
              <p:custDataLst>
                <p:tags r:id="rId128"/>
              </p:custDataLst>
            </p:nvPr>
          </p:nvSpPr>
          <p:spPr>
            <a:xfrm>
              <a:off x="659875" y="2050271"/>
              <a:ext cx="225432" cy="221996"/>
            </a:xfrm>
            <a:custGeom>
              <a:avLst/>
              <a:gdLst/>
              <a:ahLst/>
              <a:cxnLst/>
              <a:rect l="0" t="0" r="0" b="0"/>
              <a:pathLst>
                <a:path w="225432" h="221996">
                  <a:moveTo>
                    <a:pt x="54500" y="73804"/>
                  </a:moveTo>
                  <a:lnTo>
                    <a:pt x="54500" y="73804"/>
                  </a:lnTo>
                  <a:lnTo>
                    <a:pt x="67592" y="59654"/>
                  </a:lnTo>
                  <a:lnTo>
                    <a:pt x="70902" y="52345"/>
                  </a:lnTo>
                  <a:lnTo>
                    <a:pt x="69551" y="42748"/>
                  </a:lnTo>
                  <a:lnTo>
                    <a:pt x="57148" y="14211"/>
                  </a:lnTo>
                  <a:lnTo>
                    <a:pt x="51091" y="5690"/>
                  </a:lnTo>
                  <a:lnTo>
                    <a:pt x="42049" y="1198"/>
                  </a:lnTo>
                  <a:lnTo>
                    <a:pt x="36674" y="0"/>
                  </a:lnTo>
                  <a:lnTo>
                    <a:pt x="30974" y="1318"/>
                  </a:lnTo>
                  <a:lnTo>
                    <a:pt x="18997" y="8427"/>
                  </a:lnTo>
                  <a:lnTo>
                    <a:pt x="9440" y="24286"/>
                  </a:lnTo>
                  <a:lnTo>
                    <a:pt x="932" y="54193"/>
                  </a:lnTo>
                  <a:lnTo>
                    <a:pt x="0" y="73555"/>
                  </a:lnTo>
                  <a:lnTo>
                    <a:pt x="5426" y="100188"/>
                  </a:lnTo>
                  <a:lnTo>
                    <a:pt x="10817" y="111283"/>
                  </a:lnTo>
                  <a:lnTo>
                    <a:pt x="15853" y="114665"/>
                  </a:lnTo>
                  <a:lnTo>
                    <a:pt x="29915" y="118423"/>
                  </a:lnTo>
                  <a:lnTo>
                    <a:pt x="35994" y="117308"/>
                  </a:lnTo>
                  <a:lnTo>
                    <a:pt x="45569" y="110425"/>
                  </a:lnTo>
                  <a:lnTo>
                    <a:pt x="56910" y="94650"/>
                  </a:lnTo>
                  <a:lnTo>
                    <a:pt x="69166" y="62752"/>
                  </a:lnTo>
                  <a:lnTo>
                    <a:pt x="73379" y="27792"/>
                  </a:lnTo>
                  <a:lnTo>
                    <a:pt x="73545" y="74146"/>
                  </a:lnTo>
                  <a:lnTo>
                    <a:pt x="75664" y="78265"/>
                  </a:lnTo>
                  <a:lnTo>
                    <a:pt x="83662" y="85665"/>
                  </a:lnTo>
                  <a:lnTo>
                    <a:pt x="94272" y="89659"/>
                  </a:lnTo>
                  <a:lnTo>
                    <a:pt x="100065" y="90724"/>
                  </a:lnTo>
                  <a:lnTo>
                    <a:pt x="104985" y="89317"/>
                  </a:lnTo>
                  <a:lnTo>
                    <a:pt x="123890" y="71209"/>
                  </a:lnTo>
                  <a:lnTo>
                    <a:pt x="135901" y="51497"/>
                  </a:lnTo>
                  <a:lnTo>
                    <a:pt x="138303" y="43429"/>
                  </a:lnTo>
                  <a:lnTo>
                    <a:pt x="137885" y="41912"/>
                  </a:lnTo>
                  <a:lnTo>
                    <a:pt x="136549" y="41959"/>
                  </a:lnTo>
                  <a:lnTo>
                    <a:pt x="134599" y="43049"/>
                  </a:lnTo>
                  <a:lnTo>
                    <a:pt x="132433" y="52727"/>
                  </a:lnTo>
                  <a:lnTo>
                    <a:pt x="131042" y="74697"/>
                  </a:lnTo>
                  <a:lnTo>
                    <a:pt x="133674" y="82315"/>
                  </a:lnTo>
                  <a:lnTo>
                    <a:pt x="135858" y="85828"/>
                  </a:lnTo>
                  <a:lnTo>
                    <a:pt x="138372" y="88170"/>
                  </a:lnTo>
                  <a:lnTo>
                    <a:pt x="143988" y="90773"/>
                  </a:lnTo>
                  <a:lnTo>
                    <a:pt x="148025" y="89350"/>
                  </a:lnTo>
                  <a:lnTo>
                    <a:pt x="158155" y="82124"/>
                  </a:lnTo>
                  <a:lnTo>
                    <a:pt x="174302" y="60239"/>
                  </a:lnTo>
                  <a:lnTo>
                    <a:pt x="193067" y="17440"/>
                  </a:lnTo>
                  <a:lnTo>
                    <a:pt x="196808" y="425"/>
                  </a:lnTo>
                  <a:lnTo>
                    <a:pt x="198400" y="41021"/>
                  </a:lnTo>
                  <a:lnTo>
                    <a:pt x="205572" y="81978"/>
                  </a:lnTo>
                  <a:lnTo>
                    <a:pt x="214242" y="120065"/>
                  </a:lnTo>
                  <a:lnTo>
                    <a:pt x="224199" y="163818"/>
                  </a:lnTo>
                  <a:lnTo>
                    <a:pt x="225431" y="189375"/>
                  </a:lnTo>
                  <a:lnTo>
                    <a:pt x="220075" y="204897"/>
                  </a:lnTo>
                  <a:lnTo>
                    <a:pt x="211697" y="216734"/>
                  </a:lnTo>
                  <a:lnTo>
                    <a:pt x="204446" y="221995"/>
                  </a:lnTo>
                  <a:lnTo>
                    <a:pt x="199972" y="220223"/>
                  </a:lnTo>
                  <a:lnTo>
                    <a:pt x="189357" y="209787"/>
                  </a:lnTo>
                  <a:lnTo>
                    <a:pt x="178325" y="15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68"/>
            <p:cNvSpPr/>
            <p:nvPr>
              <p:custDataLst>
                <p:tags r:id="rId129"/>
              </p:custDataLst>
            </p:nvPr>
          </p:nvSpPr>
          <p:spPr>
            <a:xfrm>
              <a:off x="504825" y="1899637"/>
              <a:ext cx="107866" cy="314100"/>
            </a:xfrm>
            <a:custGeom>
              <a:avLst/>
              <a:gdLst/>
              <a:ahLst/>
              <a:cxnLst/>
              <a:rect l="0" t="0" r="0" b="0"/>
              <a:pathLst>
                <a:path w="107866" h="314100">
                  <a:moveTo>
                    <a:pt x="0" y="81563"/>
                  </a:moveTo>
                  <a:lnTo>
                    <a:pt x="0" y="81563"/>
                  </a:lnTo>
                  <a:lnTo>
                    <a:pt x="5056" y="81563"/>
                  </a:lnTo>
                  <a:lnTo>
                    <a:pt x="6546" y="82621"/>
                  </a:lnTo>
                  <a:lnTo>
                    <a:pt x="7539" y="84385"/>
                  </a:lnTo>
                  <a:lnTo>
                    <a:pt x="8937" y="94746"/>
                  </a:lnTo>
                  <a:lnTo>
                    <a:pt x="12173" y="114044"/>
                  </a:lnTo>
                  <a:lnTo>
                    <a:pt x="17692" y="154066"/>
                  </a:lnTo>
                  <a:lnTo>
                    <a:pt x="18782" y="190703"/>
                  </a:lnTo>
                  <a:lnTo>
                    <a:pt x="21819" y="237138"/>
                  </a:lnTo>
                  <a:lnTo>
                    <a:pt x="28744" y="282006"/>
                  </a:lnTo>
                  <a:lnTo>
                    <a:pt x="36659" y="314099"/>
                  </a:lnTo>
                  <a:lnTo>
                    <a:pt x="32617" y="302863"/>
                  </a:lnTo>
                  <a:lnTo>
                    <a:pt x="26285" y="256860"/>
                  </a:lnTo>
                  <a:lnTo>
                    <a:pt x="21194" y="232281"/>
                  </a:lnTo>
                  <a:lnTo>
                    <a:pt x="19473" y="190474"/>
                  </a:lnTo>
                  <a:lnTo>
                    <a:pt x="12588" y="149055"/>
                  </a:lnTo>
                  <a:lnTo>
                    <a:pt x="7308" y="110299"/>
                  </a:lnTo>
                  <a:lnTo>
                    <a:pt x="2165" y="75966"/>
                  </a:lnTo>
                  <a:lnTo>
                    <a:pt x="428" y="32127"/>
                  </a:lnTo>
                  <a:lnTo>
                    <a:pt x="5183" y="9883"/>
                  </a:lnTo>
                  <a:lnTo>
                    <a:pt x="7689" y="5201"/>
                  </a:lnTo>
                  <a:lnTo>
                    <a:pt x="10418" y="2080"/>
                  </a:lnTo>
                  <a:lnTo>
                    <a:pt x="13295" y="0"/>
                  </a:lnTo>
                  <a:lnTo>
                    <a:pt x="18388" y="729"/>
                  </a:lnTo>
                  <a:lnTo>
                    <a:pt x="32514" y="7184"/>
                  </a:lnTo>
                  <a:lnTo>
                    <a:pt x="53261" y="32831"/>
                  </a:lnTo>
                  <a:lnTo>
                    <a:pt x="67757" y="67242"/>
                  </a:lnTo>
                  <a:lnTo>
                    <a:pt x="73698" y="104248"/>
                  </a:lnTo>
                  <a:lnTo>
                    <a:pt x="70402" y="131911"/>
                  </a:lnTo>
                  <a:lnTo>
                    <a:pt x="62723" y="148457"/>
                  </a:lnTo>
                  <a:lnTo>
                    <a:pt x="49438" y="165147"/>
                  </a:lnTo>
                  <a:lnTo>
                    <a:pt x="48162" y="171710"/>
                  </a:lnTo>
                  <a:lnTo>
                    <a:pt x="50100" y="173411"/>
                  </a:lnTo>
                  <a:lnTo>
                    <a:pt x="62940" y="177922"/>
                  </a:lnTo>
                  <a:lnTo>
                    <a:pt x="92419" y="203195"/>
                  </a:lnTo>
                  <a:lnTo>
                    <a:pt x="106171" y="226611"/>
                  </a:lnTo>
                  <a:lnTo>
                    <a:pt x="107865" y="244454"/>
                  </a:lnTo>
                  <a:lnTo>
                    <a:pt x="104032" y="261909"/>
                  </a:lnTo>
                  <a:lnTo>
                    <a:pt x="95272" y="276722"/>
                  </a:lnTo>
                  <a:lnTo>
                    <a:pt x="78441" y="291906"/>
                  </a:lnTo>
                  <a:lnTo>
                    <a:pt x="54992" y="303107"/>
                  </a:lnTo>
                  <a:lnTo>
                    <a:pt x="48303" y="303342"/>
                  </a:lnTo>
                  <a:lnTo>
                    <a:pt x="42785" y="301383"/>
                  </a:lnTo>
                  <a:lnTo>
                    <a:pt x="34891" y="294619"/>
                  </a:lnTo>
                  <a:lnTo>
                    <a:pt x="38100" y="28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53"/>
          <p:cNvGrpSpPr/>
          <p:nvPr/>
        </p:nvGrpSpPr>
        <p:grpSpPr>
          <a:xfrm>
            <a:off x="1714500" y="1931496"/>
            <a:ext cx="542926" cy="183055"/>
            <a:chOff x="1714500" y="1931496"/>
            <a:chExt cx="542926" cy="183055"/>
          </a:xfrm>
        </p:grpSpPr>
        <p:sp>
          <p:nvSpPr>
            <p:cNvPr id="33" name="SMARTInkShape-3669"/>
            <p:cNvSpPr/>
            <p:nvPr>
              <p:custDataLst>
                <p:tags r:id="rId121"/>
              </p:custDataLst>
            </p:nvPr>
          </p:nvSpPr>
          <p:spPr>
            <a:xfrm>
              <a:off x="2228850" y="20574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5753" y="179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70"/>
            <p:cNvSpPr/>
            <p:nvPr>
              <p:custDataLst>
                <p:tags r:id="rId122"/>
              </p:custDataLst>
            </p:nvPr>
          </p:nvSpPr>
          <p:spPr>
            <a:xfrm>
              <a:off x="1924050" y="1931496"/>
              <a:ext cx="256502" cy="125905"/>
            </a:xfrm>
            <a:custGeom>
              <a:avLst/>
              <a:gdLst/>
              <a:ahLst/>
              <a:cxnLst/>
              <a:rect l="0" t="0" r="0" b="0"/>
              <a:pathLst>
                <a:path w="256502" h="125905">
                  <a:moveTo>
                    <a:pt x="0" y="78279"/>
                  </a:moveTo>
                  <a:lnTo>
                    <a:pt x="0" y="78279"/>
                  </a:lnTo>
                  <a:lnTo>
                    <a:pt x="22120" y="58981"/>
                  </a:lnTo>
                  <a:lnTo>
                    <a:pt x="44658" y="42263"/>
                  </a:lnTo>
                  <a:lnTo>
                    <a:pt x="55479" y="31933"/>
                  </a:lnTo>
                  <a:lnTo>
                    <a:pt x="61699" y="20286"/>
                  </a:lnTo>
                  <a:lnTo>
                    <a:pt x="63358" y="14217"/>
                  </a:lnTo>
                  <a:lnTo>
                    <a:pt x="63405" y="10171"/>
                  </a:lnTo>
                  <a:lnTo>
                    <a:pt x="62379" y="7474"/>
                  </a:lnTo>
                  <a:lnTo>
                    <a:pt x="60636" y="5675"/>
                  </a:lnTo>
                  <a:lnTo>
                    <a:pt x="57357" y="5535"/>
                  </a:lnTo>
                  <a:lnTo>
                    <a:pt x="48070" y="8201"/>
                  </a:lnTo>
                  <a:lnTo>
                    <a:pt x="30941" y="25765"/>
                  </a:lnTo>
                  <a:lnTo>
                    <a:pt x="17517" y="51078"/>
                  </a:lnTo>
                  <a:lnTo>
                    <a:pt x="15899" y="72187"/>
                  </a:lnTo>
                  <a:lnTo>
                    <a:pt x="19766" y="92505"/>
                  </a:lnTo>
                  <a:lnTo>
                    <a:pt x="28541" y="105063"/>
                  </a:lnTo>
                  <a:lnTo>
                    <a:pt x="45381" y="118082"/>
                  </a:lnTo>
                  <a:lnTo>
                    <a:pt x="60386" y="119605"/>
                  </a:lnTo>
                  <a:lnTo>
                    <a:pt x="75522" y="116755"/>
                  </a:lnTo>
                  <a:lnTo>
                    <a:pt x="102556" y="103310"/>
                  </a:lnTo>
                  <a:lnTo>
                    <a:pt x="134727" y="68195"/>
                  </a:lnTo>
                  <a:lnTo>
                    <a:pt x="139254" y="57569"/>
                  </a:lnTo>
                  <a:lnTo>
                    <a:pt x="142160" y="33501"/>
                  </a:lnTo>
                  <a:lnTo>
                    <a:pt x="140282" y="28319"/>
                  </a:lnTo>
                  <a:lnTo>
                    <a:pt x="132550" y="19738"/>
                  </a:lnTo>
                  <a:lnTo>
                    <a:pt x="127525" y="19144"/>
                  </a:lnTo>
                  <a:lnTo>
                    <a:pt x="116297" y="24127"/>
                  </a:lnTo>
                  <a:lnTo>
                    <a:pt x="103132" y="38833"/>
                  </a:lnTo>
                  <a:lnTo>
                    <a:pt x="92529" y="61652"/>
                  </a:lnTo>
                  <a:lnTo>
                    <a:pt x="91571" y="76534"/>
                  </a:lnTo>
                  <a:lnTo>
                    <a:pt x="94673" y="89145"/>
                  </a:lnTo>
                  <a:lnTo>
                    <a:pt x="99580" y="98278"/>
                  </a:lnTo>
                  <a:lnTo>
                    <a:pt x="102370" y="100078"/>
                  </a:lnTo>
                  <a:lnTo>
                    <a:pt x="105288" y="100220"/>
                  </a:lnTo>
                  <a:lnTo>
                    <a:pt x="108292" y="99256"/>
                  </a:lnTo>
                  <a:lnTo>
                    <a:pt x="122633" y="87787"/>
                  </a:lnTo>
                  <a:lnTo>
                    <a:pt x="147911" y="45304"/>
                  </a:lnTo>
                  <a:lnTo>
                    <a:pt x="151070" y="36524"/>
                  </a:lnTo>
                  <a:lnTo>
                    <a:pt x="151513" y="36684"/>
                  </a:lnTo>
                  <a:lnTo>
                    <a:pt x="151809" y="37849"/>
                  </a:lnTo>
                  <a:lnTo>
                    <a:pt x="143723" y="72536"/>
                  </a:lnTo>
                  <a:lnTo>
                    <a:pt x="144185" y="90101"/>
                  </a:lnTo>
                  <a:lnTo>
                    <a:pt x="148043" y="98702"/>
                  </a:lnTo>
                  <a:lnTo>
                    <a:pt x="150554" y="100361"/>
                  </a:lnTo>
                  <a:lnTo>
                    <a:pt x="153286" y="100409"/>
                  </a:lnTo>
                  <a:lnTo>
                    <a:pt x="156165" y="99382"/>
                  </a:lnTo>
                  <a:lnTo>
                    <a:pt x="162187" y="92597"/>
                  </a:lnTo>
                  <a:lnTo>
                    <a:pt x="178176" y="69175"/>
                  </a:lnTo>
                  <a:lnTo>
                    <a:pt x="179109" y="65859"/>
                  </a:lnTo>
                  <a:lnTo>
                    <a:pt x="180789" y="64708"/>
                  </a:lnTo>
                  <a:lnTo>
                    <a:pt x="182968" y="64998"/>
                  </a:lnTo>
                  <a:lnTo>
                    <a:pt x="185478" y="66250"/>
                  </a:lnTo>
                  <a:lnTo>
                    <a:pt x="186094" y="69201"/>
                  </a:lnTo>
                  <a:lnTo>
                    <a:pt x="181237" y="113469"/>
                  </a:lnTo>
                  <a:lnTo>
                    <a:pt x="181027" y="122389"/>
                  </a:lnTo>
                  <a:lnTo>
                    <a:pt x="180998" y="119756"/>
                  </a:lnTo>
                  <a:lnTo>
                    <a:pt x="194234" y="76903"/>
                  </a:lnTo>
                  <a:lnTo>
                    <a:pt x="209624" y="36117"/>
                  </a:lnTo>
                  <a:lnTo>
                    <a:pt x="226493" y="8952"/>
                  </a:lnTo>
                  <a:lnTo>
                    <a:pt x="236836" y="548"/>
                  </a:lnTo>
                  <a:lnTo>
                    <a:pt x="241499" y="0"/>
                  </a:lnTo>
                  <a:lnTo>
                    <a:pt x="245666" y="1751"/>
                  </a:lnTo>
                  <a:lnTo>
                    <a:pt x="249502" y="5036"/>
                  </a:lnTo>
                  <a:lnTo>
                    <a:pt x="253765" y="17152"/>
                  </a:lnTo>
                  <a:lnTo>
                    <a:pt x="256501" y="50800"/>
                  </a:lnTo>
                  <a:lnTo>
                    <a:pt x="249437" y="86962"/>
                  </a:lnTo>
                  <a:lnTo>
                    <a:pt x="238125" y="125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71"/>
            <p:cNvSpPr/>
            <p:nvPr>
              <p:custDataLst>
                <p:tags r:id="rId123"/>
              </p:custDataLst>
            </p:nvPr>
          </p:nvSpPr>
          <p:spPr>
            <a:xfrm>
              <a:off x="1714500" y="1963474"/>
              <a:ext cx="161926" cy="114565"/>
            </a:xfrm>
            <a:custGeom>
              <a:avLst/>
              <a:gdLst/>
              <a:ahLst/>
              <a:cxnLst/>
              <a:rect l="0" t="0" r="0" b="0"/>
              <a:pathLst>
                <a:path w="161926" h="11456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4146"/>
                  </a:lnTo>
                  <a:lnTo>
                    <a:pt x="15188" y="57323"/>
                  </a:lnTo>
                  <a:lnTo>
                    <a:pt x="18711" y="104445"/>
                  </a:lnTo>
                  <a:lnTo>
                    <a:pt x="18950" y="114564"/>
                  </a:lnTo>
                  <a:lnTo>
                    <a:pt x="19046" y="67381"/>
                  </a:lnTo>
                  <a:lnTo>
                    <a:pt x="20108" y="40744"/>
                  </a:lnTo>
                  <a:lnTo>
                    <a:pt x="24106" y="24781"/>
                  </a:lnTo>
                  <a:lnTo>
                    <a:pt x="32233" y="12748"/>
                  </a:lnTo>
                  <a:lnTo>
                    <a:pt x="41843" y="4930"/>
                  </a:lnTo>
                  <a:lnTo>
                    <a:pt x="49641" y="1455"/>
                  </a:lnTo>
                  <a:lnTo>
                    <a:pt x="54261" y="3704"/>
                  </a:lnTo>
                  <a:lnTo>
                    <a:pt x="65038" y="14669"/>
                  </a:lnTo>
                  <a:lnTo>
                    <a:pt x="88478" y="60862"/>
                  </a:lnTo>
                  <a:lnTo>
                    <a:pt x="94655" y="81847"/>
                  </a:lnTo>
                  <a:lnTo>
                    <a:pt x="98049" y="40989"/>
                  </a:lnTo>
                  <a:lnTo>
                    <a:pt x="103902" y="31240"/>
                  </a:lnTo>
                  <a:lnTo>
                    <a:pt x="118040" y="15968"/>
                  </a:lnTo>
                  <a:lnTo>
                    <a:pt x="125840" y="11653"/>
                  </a:lnTo>
                  <a:lnTo>
                    <a:pt x="129401" y="11561"/>
                  </a:lnTo>
                  <a:lnTo>
                    <a:pt x="136181" y="14280"/>
                  </a:lnTo>
                  <a:lnTo>
                    <a:pt x="142722" y="24661"/>
                  </a:lnTo>
                  <a:lnTo>
                    <a:pt x="149533" y="45534"/>
                  </a:lnTo>
                  <a:lnTo>
                    <a:pt x="152184" y="57602"/>
                  </a:lnTo>
                  <a:lnTo>
                    <a:pt x="16192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54"/>
          <p:cNvGrpSpPr/>
          <p:nvPr/>
        </p:nvGrpSpPr>
        <p:grpSpPr>
          <a:xfrm>
            <a:off x="2744524" y="1638300"/>
            <a:ext cx="341577" cy="508223"/>
            <a:chOff x="2744524" y="1638300"/>
            <a:chExt cx="341577" cy="508223"/>
          </a:xfrm>
        </p:grpSpPr>
        <p:sp>
          <p:nvSpPr>
            <p:cNvPr id="37" name="SMARTInkShape-3672"/>
            <p:cNvSpPr/>
            <p:nvPr>
              <p:custDataLst>
                <p:tags r:id="rId119"/>
              </p:custDataLst>
            </p:nvPr>
          </p:nvSpPr>
          <p:spPr>
            <a:xfrm>
              <a:off x="2744524" y="1638300"/>
              <a:ext cx="322527" cy="9526"/>
            </a:xfrm>
            <a:custGeom>
              <a:avLst/>
              <a:gdLst/>
              <a:ahLst/>
              <a:cxnLst/>
              <a:rect l="0" t="0" r="0" b="0"/>
              <a:pathLst>
                <a:path w="3225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4392" y="9525"/>
                  </a:lnTo>
                  <a:lnTo>
                    <a:pt x="91667" y="9525"/>
                  </a:lnTo>
                  <a:lnTo>
                    <a:pt x="138126" y="2979"/>
                  </a:lnTo>
                  <a:lnTo>
                    <a:pt x="181797" y="3411"/>
                  </a:lnTo>
                  <a:lnTo>
                    <a:pt x="206005" y="5749"/>
                  </a:lnTo>
                  <a:lnTo>
                    <a:pt x="243433" y="3232"/>
                  </a:lnTo>
                  <a:lnTo>
                    <a:pt x="280276" y="6132"/>
                  </a:lnTo>
                  <a:lnTo>
                    <a:pt x="322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73"/>
            <p:cNvSpPr/>
            <p:nvPr>
              <p:custDataLst>
                <p:tags r:id="rId120"/>
              </p:custDataLst>
            </p:nvPr>
          </p:nvSpPr>
          <p:spPr>
            <a:xfrm>
              <a:off x="2820265" y="1821905"/>
              <a:ext cx="265836" cy="324618"/>
            </a:xfrm>
            <a:custGeom>
              <a:avLst/>
              <a:gdLst/>
              <a:ahLst/>
              <a:cxnLst/>
              <a:rect l="0" t="0" r="0" b="0"/>
              <a:pathLst>
                <a:path w="265836" h="324618">
                  <a:moveTo>
                    <a:pt x="103910" y="54520"/>
                  </a:moveTo>
                  <a:lnTo>
                    <a:pt x="103910" y="54520"/>
                  </a:lnTo>
                  <a:lnTo>
                    <a:pt x="108966" y="49464"/>
                  </a:lnTo>
                  <a:lnTo>
                    <a:pt x="111449" y="44159"/>
                  </a:lnTo>
                  <a:lnTo>
                    <a:pt x="118661" y="23522"/>
                  </a:lnTo>
                  <a:lnTo>
                    <a:pt x="117977" y="21155"/>
                  </a:lnTo>
                  <a:lnTo>
                    <a:pt x="109276" y="12299"/>
                  </a:lnTo>
                  <a:lnTo>
                    <a:pt x="105370" y="12614"/>
                  </a:lnTo>
                  <a:lnTo>
                    <a:pt x="95387" y="18609"/>
                  </a:lnTo>
                  <a:lnTo>
                    <a:pt x="62702" y="58885"/>
                  </a:lnTo>
                  <a:lnTo>
                    <a:pt x="48553" y="79743"/>
                  </a:lnTo>
                  <a:lnTo>
                    <a:pt x="28612" y="122217"/>
                  </a:lnTo>
                  <a:lnTo>
                    <a:pt x="18128" y="161614"/>
                  </a:lnTo>
                  <a:lnTo>
                    <a:pt x="5703" y="203138"/>
                  </a:lnTo>
                  <a:lnTo>
                    <a:pt x="1081" y="245781"/>
                  </a:lnTo>
                  <a:lnTo>
                    <a:pt x="0" y="265114"/>
                  </a:lnTo>
                  <a:lnTo>
                    <a:pt x="5164" y="283584"/>
                  </a:lnTo>
                  <a:lnTo>
                    <a:pt x="15613" y="311199"/>
                  </a:lnTo>
                  <a:lnTo>
                    <a:pt x="19645" y="315598"/>
                  </a:lnTo>
                  <a:lnTo>
                    <a:pt x="32592" y="323307"/>
                  </a:lnTo>
                  <a:lnTo>
                    <a:pt x="51752" y="324617"/>
                  </a:lnTo>
                  <a:lnTo>
                    <a:pt x="73320" y="320613"/>
                  </a:lnTo>
                  <a:lnTo>
                    <a:pt x="102255" y="306459"/>
                  </a:lnTo>
                  <a:lnTo>
                    <a:pt x="148430" y="266772"/>
                  </a:lnTo>
                  <a:lnTo>
                    <a:pt x="157563" y="255746"/>
                  </a:lnTo>
                  <a:lnTo>
                    <a:pt x="181779" y="212344"/>
                  </a:lnTo>
                  <a:lnTo>
                    <a:pt x="198962" y="171102"/>
                  </a:lnTo>
                  <a:lnTo>
                    <a:pt x="204364" y="155018"/>
                  </a:lnTo>
                  <a:lnTo>
                    <a:pt x="208116" y="108102"/>
                  </a:lnTo>
                  <a:lnTo>
                    <a:pt x="203460" y="76981"/>
                  </a:lnTo>
                  <a:lnTo>
                    <a:pt x="190321" y="46006"/>
                  </a:lnTo>
                  <a:lnTo>
                    <a:pt x="167966" y="21776"/>
                  </a:lnTo>
                  <a:lnTo>
                    <a:pt x="146291" y="6248"/>
                  </a:lnTo>
                  <a:lnTo>
                    <a:pt x="121406" y="0"/>
                  </a:lnTo>
                  <a:lnTo>
                    <a:pt x="93924" y="3206"/>
                  </a:lnTo>
                  <a:lnTo>
                    <a:pt x="75787" y="10859"/>
                  </a:lnTo>
                  <a:lnTo>
                    <a:pt x="48143" y="36017"/>
                  </a:lnTo>
                  <a:lnTo>
                    <a:pt x="42083" y="45591"/>
                  </a:lnTo>
                  <a:lnTo>
                    <a:pt x="38672" y="67044"/>
                  </a:lnTo>
                  <a:lnTo>
                    <a:pt x="42717" y="93509"/>
                  </a:lnTo>
                  <a:lnTo>
                    <a:pt x="56252" y="109243"/>
                  </a:lnTo>
                  <a:lnTo>
                    <a:pt x="76379" y="121174"/>
                  </a:lnTo>
                  <a:lnTo>
                    <a:pt x="120971" y="128835"/>
                  </a:lnTo>
                  <a:lnTo>
                    <a:pt x="165724" y="130348"/>
                  </a:lnTo>
                  <a:lnTo>
                    <a:pt x="206666" y="124100"/>
                  </a:lnTo>
                  <a:lnTo>
                    <a:pt x="253933" y="114904"/>
                  </a:lnTo>
                  <a:lnTo>
                    <a:pt x="265835" y="11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55"/>
          <p:cNvGrpSpPr/>
          <p:nvPr/>
        </p:nvGrpSpPr>
        <p:grpSpPr>
          <a:xfrm>
            <a:off x="3533775" y="1981200"/>
            <a:ext cx="238126" cy="104233"/>
            <a:chOff x="3533775" y="1981200"/>
            <a:chExt cx="238126" cy="104233"/>
          </a:xfrm>
        </p:grpSpPr>
        <p:sp>
          <p:nvSpPr>
            <p:cNvPr id="40" name="SMARTInkShape-3674"/>
            <p:cNvSpPr/>
            <p:nvPr>
              <p:custDataLst>
                <p:tags r:id="rId117"/>
              </p:custDataLst>
            </p:nvPr>
          </p:nvSpPr>
          <p:spPr>
            <a:xfrm>
              <a:off x="3581921" y="2057400"/>
              <a:ext cx="189980" cy="28033"/>
            </a:xfrm>
            <a:custGeom>
              <a:avLst/>
              <a:gdLst/>
              <a:ahLst/>
              <a:cxnLst/>
              <a:rect l="0" t="0" r="0" b="0"/>
              <a:pathLst>
                <a:path w="189980" h="28033">
                  <a:moveTo>
                    <a:pt x="56629" y="0"/>
                  </a:moveTo>
                  <a:lnTo>
                    <a:pt x="56629" y="0"/>
                  </a:lnTo>
                  <a:lnTo>
                    <a:pt x="15211" y="19298"/>
                  </a:lnTo>
                  <a:lnTo>
                    <a:pt x="2238" y="24452"/>
                  </a:lnTo>
                  <a:lnTo>
                    <a:pt x="260" y="25826"/>
                  </a:lnTo>
                  <a:lnTo>
                    <a:pt x="0" y="26743"/>
                  </a:lnTo>
                  <a:lnTo>
                    <a:pt x="5355" y="27761"/>
                  </a:lnTo>
                  <a:lnTo>
                    <a:pt x="9746" y="28032"/>
                  </a:lnTo>
                  <a:lnTo>
                    <a:pt x="52699" y="15376"/>
                  </a:lnTo>
                  <a:lnTo>
                    <a:pt x="87215" y="11259"/>
                  </a:lnTo>
                  <a:lnTo>
                    <a:pt x="134130" y="8980"/>
                  </a:lnTo>
                  <a:lnTo>
                    <a:pt x="1899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75"/>
            <p:cNvSpPr/>
            <p:nvPr>
              <p:custDataLst>
                <p:tags r:id="rId118"/>
              </p:custDataLst>
            </p:nvPr>
          </p:nvSpPr>
          <p:spPr>
            <a:xfrm>
              <a:off x="3533775" y="198120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5760" y="4469"/>
                  </a:lnTo>
                  <a:lnTo>
                    <a:pt x="90288" y="588"/>
                  </a:lnTo>
                  <a:lnTo>
                    <a:pt x="127999" y="17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676"/>
          <p:cNvSpPr/>
          <p:nvPr>
            <p:custDataLst>
              <p:tags r:id="rId1"/>
            </p:custDataLst>
          </p:nvPr>
        </p:nvSpPr>
        <p:spPr>
          <a:xfrm>
            <a:off x="4335537" y="1676919"/>
            <a:ext cx="110323" cy="635323"/>
          </a:xfrm>
          <a:custGeom>
            <a:avLst/>
            <a:gdLst/>
            <a:ahLst/>
            <a:cxnLst/>
            <a:rect l="0" t="0" r="0" b="0"/>
            <a:pathLst>
              <a:path w="110323" h="635323">
                <a:moveTo>
                  <a:pt x="103113" y="28056"/>
                </a:moveTo>
                <a:lnTo>
                  <a:pt x="103113" y="28056"/>
                </a:lnTo>
                <a:lnTo>
                  <a:pt x="103113" y="19855"/>
                </a:lnTo>
                <a:lnTo>
                  <a:pt x="89856" y="5390"/>
                </a:lnTo>
                <a:lnTo>
                  <a:pt x="83815" y="2107"/>
                </a:lnTo>
                <a:lnTo>
                  <a:pt x="71642" y="259"/>
                </a:lnTo>
                <a:lnTo>
                  <a:pt x="66257" y="0"/>
                </a:lnTo>
                <a:lnTo>
                  <a:pt x="57452" y="2534"/>
                </a:lnTo>
                <a:lnTo>
                  <a:pt x="27838" y="22304"/>
                </a:lnTo>
                <a:lnTo>
                  <a:pt x="18367" y="36817"/>
                </a:lnTo>
                <a:lnTo>
                  <a:pt x="5214" y="67576"/>
                </a:lnTo>
                <a:lnTo>
                  <a:pt x="375" y="109733"/>
                </a:lnTo>
                <a:lnTo>
                  <a:pt x="0" y="152563"/>
                </a:lnTo>
                <a:lnTo>
                  <a:pt x="8818" y="196074"/>
                </a:lnTo>
                <a:lnTo>
                  <a:pt x="16754" y="223381"/>
                </a:lnTo>
                <a:lnTo>
                  <a:pt x="38014" y="264671"/>
                </a:lnTo>
                <a:lnTo>
                  <a:pt x="57131" y="311948"/>
                </a:lnTo>
                <a:lnTo>
                  <a:pt x="73608" y="351853"/>
                </a:lnTo>
                <a:lnTo>
                  <a:pt x="87055" y="389995"/>
                </a:lnTo>
                <a:lnTo>
                  <a:pt x="96708" y="428691"/>
                </a:lnTo>
                <a:lnTo>
                  <a:pt x="108394" y="469536"/>
                </a:lnTo>
                <a:lnTo>
                  <a:pt x="110322" y="508232"/>
                </a:lnTo>
                <a:lnTo>
                  <a:pt x="102028" y="550825"/>
                </a:lnTo>
                <a:lnTo>
                  <a:pt x="85142" y="594869"/>
                </a:lnTo>
                <a:lnTo>
                  <a:pt x="77680" y="616629"/>
                </a:lnTo>
                <a:lnTo>
                  <a:pt x="73457" y="621522"/>
                </a:lnTo>
                <a:lnTo>
                  <a:pt x="60299" y="629780"/>
                </a:lnTo>
                <a:lnTo>
                  <a:pt x="35041" y="635322"/>
                </a:lnTo>
                <a:lnTo>
                  <a:pt x="28099" y="633984"/>
                </a:lnTo>
                <a:lnTo>
                  <a:pt x="7863" y="618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657"/>
          <p:cNvGrpSpPr/>
          <p:nvPr/>
        </p:nvGrpSpPr>
        <p:grpSpPr>
          <a:xfrm>
            <a:off x="4802110" y="1943537"/>
            <a:ext cx="341391" cy="255600"/>
            <a:chOff x="4802110" y="1943537"/>
            <a:chExt cx="341391" cy="255600"/>
          </a:xfrm>
        </p:grpSpPr>
        <p:sp>
          <p:nvSpPr>
            <p:cNvPr id="44" name="SMARTInkShape-3677"/>
            <p:cNvSpPr/>
            <p:nvPr>
              <p:custDataLst>
                <p:tags r:id="rId115"/>
              </p:custDataLst>
            </p:nvPr>
          </p:nvSpPr>
          <p:spPr>
            <a:xfrm>
              <a:off x="5143500" y="2114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78"/>
            <p:cNvSpPr/>
            <p:nvPr>
              <p:custDataLst>
                <p:tags r:id="rId116"/>
              </p:custDataLst>
            </p:nvPr>
          </p:nvSpPr>
          <p:spPr>
            <a:xfrm>
              <a:off x="4802110" y="1943537"/>
              <a:ext cx="227091" cy="255600"/>
            </a:xfrm>
            <a:custGeom>
              <a:avLst/>
              <a:gdLst/>
              <a:ahLst/>
              <a:cxnLst/>
              <a:rect l="0" t="0" r="0" b="0"/>
              <a:pathLst>
                <a:path w="227091" h="255600">
                  <a:moveTo>
                    <a:pt x="112790" y="28138"/>
                  </a:moveTo>
                  <a:lnTo>
                    <a:pt x="112790" y="28138"/>
                  </a:lnTo>
                  <a:lnTo>
                    <a:pt x="112790" y="23082"/>
                  </a:lnTo>
                  <a:lnTo>
                    <a:pt x="109968" y="17777"/>
                  </a:lnTo>
                  <a:lnTo>
                    <a:pt x="98601" y="4540"/>
                  </a:lnTo>
                  <a:lnTo>
                    <a:pt x="90256" y="1775"/>
                  </a:lnTo>
                  <a:lnTo>
                    <a:pt x="72708" y="0"/>
                  </a:lnTo>
                  <a:lnTo>
                    <a:pt x="62873" y="5402"/>
                  </a:lnTo>
                  <a:lnTo>
                    <a:pt x="57287" y="9805"/>
                  </a:lnTo>
                  <a:lnTo>
                    <a:pt x="29464" y="54804"/>
                  </a:lnTo>
                  <a:lnTo>
                    <a:pt x="10057" y="99767"/>
                  </a:lnTo>
                  <a:lnTo>
                    <a:pt x="775" y="144122"/>
                  </a:lnTo>
                  <a:lnTo>
                    <a:pt x="0" y="186358"/>
                  </a:lnTo>
                  <a:lnTo>
                    <a:pt x="9288" y="230734"/>
                  </a:lnTo>
                  <a:lnTo>
                    <a:pt x="17754" y="243769"/>
                  </a:lnTo>
                  <a:lnTo>
                    <a:pt x="25749" y="250974"/>
                  </a:lnTo>
                  <a:lnTo>
                    <a:pt x="33888" y="254176"/>
                  </a:lnTo>
                  <a:lnTo>
                    <a:pt x="44561" y="255599"/>
                  </a:lnTo>
                  <a:lnTo>
                    <a:pt x="67527" y="251344"/>
                  </a:lnTo>
                  <a:lnTo>
                    <a:pt x="84327" y="243381"/>
                  </a:lnTo>
                  <a:lnTo>
                    <a:pt x="101064" y="224205"/>
                  </a:lnTo>
                  <a:lnTo>
                    <a:pt x="107579" y="210176"/>
                  </a:lnTo>
                  <a:lnTo>
                    <a:pt x="112590" y="196886"/>
                  </a:lnTo>
                  <a:lnTo>
                    <a:pt x="130233" y="165462"/>
                  </a:lnTo>
                  <a:lnTo>
                    <a:pt x="139166" y="129230"/>
                  </a:lnTo>
                  <a:lnTo>
                    <a:pt x="135657" y="93134"/>
                  </a:lnTo>
                  <a:lnTo>
                    <a:pt x="123932" y="48738"/>
                  </a:lnTo>
                  <a:lnTo>
                    <a:pt x="106404" y="9880"/>
                  </a:lnTo>
                  <a:lnTo>
                    <a:pt x="102183" y="6441"/>
                  </a:lnTo>
                  <a:lnTo>
                    <a:pt x="89026" y="2620"/>
                  </a:lnTo>
                  <a:lnTo>
                    <a:pt x="63768" y="5525"/>
                  </a:lnTo>
                  <a:lnTo>
                    <a:pt x="41233" y="18145"/>
                  </a:lnTo>
                  <a:lnTo>
                    <a:pt x="22259" y="34827"/>
                  </a:lnTo>
                  <a:lnTo>
                    <a:pt x="15051" y="45575"/>
                  </a:lnTo>
                  <a:lnTo>
                    <a:pt x="10100" y="73639"/>
                  </a:lnTo>
                  <a:lnTo>
                    <a:pt x="14586" y="91047"/>
                  </a:lnTo>
                  <a:lnTo>
                    <a:pt x="18746" y="98652"/>
                  </a:lnTo>
                  <a:lnTo>
                    <a:pt x="31834" y="109925"/>
                  </a:lnTo>
                  <a:lnTo>
                    <a:pt x="66106" y="125785"/>
                  </a:lnTo>
                  <a:lnTo>
                    <a:pt x="99022" y="131505"/>
                  </a:lnTo>
                  <a:lnTo>
                    <a:pt x="138462" y="132496"/>
                  </a:lnTo>
                  <a:lnTo>
                    <a:pt x="179428" y="131731"/>
                  </a:lnTo>
                  <a:lnTo>
                    <a:pt x="227090" y="123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58"/>
          <p:cNvGrpSpPr/>
          <p:nvPr/>
        </p:nvGrpSpPr>
        <p:grpSpPr>
          <a:xfrm>
            <a:off x="5425789" y="1867016"/>
            <a:ext cx="1403466" cy="552335"/>
            <a:chOff x="5425789" y="1867016"/>
            <a:chExt cx="1403466" cy="552335"/>
          </a:xfrm>
        </p:grpSpPr>
        <p:sp>
          <p:nvSpPr>
            <p:cNvPr id="47" name="SMARTInkShape-3679"/>
            <p:cNvSpPr/>
            <p:nvPr>
              <p:custDataLst>
                <p:tags r:id="rId105"/>
              </p:custDataLst>
            </p:nvPr>
          </p:nvSpPr>
          <p:spPr>
            <a:xfrm>
              <a:off x="6734175" y="1895475"/>
              <a:ext cx="95080" cy="304801"/>
            </a:xfrm>
            <a:custGeom>
              <a:avLst/>
              <a:gdLst/>
              <a:ahLst/>
              <a:cxnLst/>
              <a:rect l="0" t="0" r="0" b="0"/>
              <a:pathLst>
                <a:path w="95080" h="304801">
                  <a:moveTo>
                    <a:pt x="57150" y="0"/>
                  </a:moveTo>
                  <a:lnTo>
                    <a:pt x="57150" y="0"/>
                  </a:lnTo>
                  <a:lnTo>
                    <a:pt x="71301" y="13092"/>
                  </a:lnTo>
                  <a:lnTo>
                    <a:pt x="78608" y="16402"/>
                  </a:lnTo>
                  <a:lnTo>
                    <a:pt x="85385" y="31984"/>
                  </a:lnTo>
                  <a:lnTo>
                    <a:pt x="92327" y="70508"/>
                  </a:lnTo>
                  <a:lnTo>
                    <a:pt x="94673" y="115763"/>
                  </a:lnTo>
                  <a:lnTo>
                    <a:pt x="95079" y="153421"/>
                  </a:lnTo>
                  <a:lnTo>
                    <a:pt x="85086" y="198094"/>
                  </a:lnTo>
                  <a:lnTo>
                    <a:pt x="73776" y="22967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80"/>
            <p:cNvSpPr/>
            <p:nvPr>
              <p:custDataLst>
                <p:tags r:id="rId106"/>
              </p:custDataLst>
            </p:nvPr>
          </p:nvSpPr>
          <p:spPr>
            <a:xfrm>
              <a:off x="6572250" y="1867016"/>
              <a:ext cx="74505" cy="123710"/>
            </a:xfrm>
            <a:custGeom>
              <a:avLst/>
              <a:gdLst/>
              <a:ahLst/>
              <a:cxnLst/>
              <a:rect l="0" t="0" r="0" b="0"/>
              <a:pathLst>
                <a:path w="74505" h="1237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721" y="767"/>
                  </a:lnTo>
                  <a:lnTo>
                    <a:pt x="43848" y="0"/>
                  </a:lnTo>
                  <a:lnTo>
                    <a:pt x="56883" y="5580"/>
                  </a:lnTo>
                  <a:lnTo>
                    <a:pt x="63322" y="10031"/>
                  </a:lnTo>
                  <a:lnTo>
                    <a:pt x="70476" y="20622"/>
                  </a:lnTo>
                  <a:lnTo>
                    <a:pt x="74504" y="38484"/>
                  </a:lnTo>
                  <a:lnTo>
                    <a:pt x="74388" y="51965"/>
                  </a:lnTo>
                  <a:lnTo>
                    <a:pt x="60946" y="97446"/>
                  </a:lnTo>
                  <a:lnTo>
                    <a:pt x="5715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81"/>
            <p:cNvSpPr/>
            <p:nvPr>
              <p:custDataLst>
                <p:tags r:id="rId107"/>
              </p:custDataLst>
            </p:nvPr>
          </p:nvSpPr>
          <p:spPr>
            <a:xfrm>
              <a:off x="6334518" y="1971675"/>
              <a:ext cx="285358" cy="19051"/>
            </a:xfrm>
            <a:custGeom>
              <a:avLst/>
              <a:gdLst/>
              <a:ahLst/>
              <a:cxnLst/>
              <a:rect l="0" t="0" r="0" b="0"/>
              <a:pathLst>
                <a:path w="285358" h="19051">
                  <a:moveTo>
                    <a:pt x="9132" y="19050"/>
                  </a:moveTo>
                  <a:lnTo>
                    <a:pt x="9132" y="19050"/>
                  </a:lnTo>
                  <a:lnTo>
                    <a:pt x="931" y="10849"/>
                  </a:lnTo>
                  <a:lnTo>
                    <a:pt x="0" y="4861"/>
                  </a:lnTo>
                  <a:lnTo>
                    <a:pt x="3044" y="3241"/>
                  </a:lnTo>
                  <a:lnTo>
                    <a:pt x="39209" y="640"/>
                  </a:lnTo>
                  <a:lnTo>
                    <a:pt x="71183" y="284"/>
                  </a:lnTo>
                  <a:lnTo>
                    <a:pt x="106560" y="127"/>
                  </a:lnTo>
                  <a:lnTo>
                    <a:pt x="140627" y="56"/>
                  </a:lnTo>
                  <a:lnTo>
                    <a:pt x="183913" y="16"/>
                  </a:lnTo>
                  <a:lnTo>
                    <a:pt x="219670" y="5"/>
                  </a:lnTo>
                  <a:lnTo>
                    <a:pt x="266046" y="1"/>
                  </a:lnTo>
                  <a:lnTo>
                    <a:pt x="285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82"/>
            <p:cNvSpPr/>
            <p:nvPr>
              <p:custDataLst>
                <p:tags r:id="rId108"/>
              </p:custDataLst>
            </p:nvPr>
          </p:nvSpPr>
          <p:spPr>
            <a:xfrm>
              <a:off x="6419850" y="20859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142875" y="0"/>
                  </a:moveTo>
                  <a:lnTo>
                    <a:pt x="142875" y="0"/>
                  </a:lnTo>
                  <a:lnTo>
                    <a:pt x="132762" y="0"/>
                  </a:lnTo>
                  <a:lnTo>
                    <a:pt x="124975" y="2822"/>
                  </a:lnTo>
                  <a:lnTo>
                    <a:pt x="106296" y="18314"/>
                  </a:lnTo>
                  <a:lnTo>
                    <a:pt x="66558" y="60468"/>
                  </a:lnTo>
                  <a:lnTo>
                    <a:pt x="34218" y="107100"/>
                  </a:lnTo>
                  <a:lnTo>
                    <a:pt x="12207" y="150664"/>
                  </a:lnTo>
                  <a:lnTo>
                    <a:pt x="1608" y="18458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83"/>
            <p:cNvSpPr/>
            <p:nvPr>
              <p:custDataLst>
                <p:tags r:id="rId109"/>
              </p:custDataLst>
            </p:nvPr>
          </p:nvSpPr>
          <p:spPr>
            <a:xfrm>
              <a:off x="6391275" y="20478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5645" y="29659"/>
                  </a:lnTo>
                  <a:lnTo>
                    <a:pt x="31057" y="69592"/>
                  </a:lnTo>
                  <a:lnTo>
                    <a:pt x="59353" y="113720"/>
                  </a:lnTo>
                  <a:lnTo>
                    <a:pt x="93528" y="160628"/>
                  </a:lnTo>
                  <a:lnTo>
                    <a:pt x="106499" y="180003"/>
                  </a:lnTo>
                  <a:lnTo>
                    <a:pt x="122101" y="192446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84"/>
            <p:cNvSpPr/>
            <p:nvPr>
              <p:custDataLst>
                <p:tags r:id="rId110"/>
              </p:custDataLst>
            </p:nvPr>
          </p:nvSpPr>
          <p:spPr>
            <a:xfrm>
              <a:off x="6096000" y="1886342"/>
              <a:ext cx="66676" cy="533009"/>
            </a:xfrm>
            <a:custGeom>
              <a:avLst/>
              <a:gdLst/>
              <a:ahLst/>
              <a:cxnLst/>
              <a:rect l="0" t="0" r="0" b="0"/>
              <a:pathLst>
                <a:path w="66676" h="533009">
                  <a:moveTo>
                    <a:pt x="66675" y="9133"/>
                  </a:moveTo>
                  <a:lnTo>
                    <a:pt x="66675" y="9133"/>
                  </a:lnTo>
                  <a:lnTo>
                    <a:pt x="66675" y="0"/>
                  </a:lnTo>
                  <a:lnTo>
                    <a:pt x="61619" y="41327"/>
                  </a:lnTo>
                  <a:lnTo>
                    <a:pt x="58474" y="84171"/>
                  </a:lnTo>
                  <a:lnTo>
                    <a:pt x="52486" y="120267"/>
                  </a:lnTo>
                  <a:lnTo>
                    <a:pt x="44009" y="166239"/>
                  </a:lnTo>
                  <a:lnTo>
                    <a:pt x="39851" y="209964"/>
                  </a:lnTo>
                  <a:lnTo>
                    <a:pt x="33562" y="249731"/>
                  </a:lnTo>
                  <a:lnTo>
                    <a:pt x="21956" y="294548"/>
                  </a:lnTo>
                  <a:lnTo>
                    <a:pt x="12294" y="340247"/>
                  </a:lnTo>
                  <a:lnTo>
                    <a:pt x="5016" y="385218"/>
                  </a:lnTo>
                  <a:lnTo>
                    <a:pt x="1486" y="427364"/>
                  </a:lnTo>
                  <a:lnTo>
                    <a:pt x="440" y="468310"/>
                  </a:lnTo>
                  <a:lnTo>
                    <a:pt x="87" y="510350"/>
                  </a:lnTo>
                  <a:lnTo>
                    <a:pt x="0" y="53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85"/>
            <p:cNvSpPr/>
            <p:nvPr>
              <p:custDataLst>
                <p:tags r:id="rId111"/>
              </p:custDataLst>
            </p:nvPr>
          </p:nvSpPr>
          <p:spPr>
            <a:xfrm>
              <a:off x="5849791" y="1990122"/>
              <a:ext cx="170010" cy="212322"/>
            </a:xfrm>
            <a:custGeom>
              <a:avLst/>
              <a:gdLst/>
              <a:ahLst/>
              <a:cxnLst/>
              <a:rect l="0" t="0" r="0" b="0"/>
              <a:pathLst>
                <a:path w="170010" h="212322">
                  <a:moveTo>
                    <a:pt x="112859" y="48228"/>
                  </a:moveTo>
                  <a:lnTo>
                    <a:pt x="112859" y="48228"/>
                  </a:lnTo>
                  <a:lnTo>
                    <a:pt x="111801" y="38507"/>
                  </a:lnTo>
                  <a:lnTo>
                    <a:pt x="105255" y="18889"/>
                  </a:lnTo>
                  <a:lnTo>
                    <a:pt x="99602" y="9436"/>
                  </a:lnTo>
                  <a:lnTo>
                    <a:pt x="95554" y="6492"/>
                  </a:lnTo>
                  <a:lnTo>
                    <a:pt x="85413" y="3220"/>
                  </a:lnTo>
                  <a:lnTo>
                    <a:pt x="62746" y="6435"/>
                  </a:lnTo>
                  <a:lnTo>
                    <a:pt x="40979" y="19147"/>
                  </a:lnTo>
                  <a:lnTo>
                    <a:pt x="30464" y="33186"/>
                  </a:lnTo>
                  <a:lnTo>
                    <a:pt x="8376" y="74424"/>
                  </a:lnTo>
                  <a:lnTo>
                    <a:pt x="498" y="114433"/>
                  </a:lnTo>
                  <a:lnTo>
                    <a:pt x="0" y="157339"/>
                  </a:lnTo>
                  <a:lnTo>
                    <a:pt x="11867" y="193346"/>
                  </a:lnTo>
                  <a:lnTo>
                    <a:pt x="20701" y="205506"/>
                  </a:lnTo>
                  <a:lnTo>
                    <a:pt x="26021" y="210230"/>
                  </a:lnTo>
                  <a:lnTo>
                    <a:pt x="32742" y="212321"/>
                  </a:lnTo>
                  <a:lnTo>
                    <a:pt x="48676" y="211822"/>
                  </a:lnTo>
                  <a:lnTo>
                    <a:pt x="63519" y="202428"/>
                  </a:lnTo>
                  <a:lnTo>
                    <a:pt x="95699" y="168057"/>
                  </a:lnTo>
                  <a:lnTo>
                    <a:pt x="108363" y="140177"/>
                  </a:lnTo>
                  <a:lnTo>
                    <a:pt x="116701" y="100402"/>
                  </a:lnTo>
                  <a:lnTo>
                    <a:pt x="113931" y="54144"/>
                  </a:lnTo>
                  <a:lnTo>
                    <a:pt x="110355" y="30931"/>
                  </a:lnTo>
                  <a:lnTo>
                    <a:pt x="108014" y="23997"/>
                  </a:lnTo>
                  <a:lnTo>
                    <a:pt x="96947" y="10647"/>
                  </a:lnTo>
                  <a:lnTo>
                    <a:pt x="89551" y="4124"/>
                  </a:lnTo>
                  <a:lnTo>
                    <a:pt x="81445" y="834"/>
                  </a:lnTo>
                  <a:lnTo>
                    <a:pt x="63972" y="0"/>
                  </a:lnTo>
                  <a:lnTo>
                    <a:pt x="36285" y="5481"/>
                  </a:lnTo>
                  <a:lnTo>
                    <a:pt x="29002" y="10205"/>
                  </a:lnTo>
                  <a:lnTo>
                    <a:pt x="18085" y="23921"/>
                  </a:lnTo>
                  <a:lnTo>
                    <a:pt x="15810" y="30965"/>
                  </a:lnTo>
                  <a:lnTo>
                    <a:pt x="16104" y="44436"/>
                  </a:lnTo>
                  <a:lnTo>
                    <a:pt x="19781" y="49933"/>
                  </a:lnTo>
                  <a:lnTo>
                    <a:pt x="32333" y="58864"/>
                  </a:lnTo>
                  <a:lnTo>
                    <a:pt x="67362" y="64785"/>
                  </a:lnTo>
                  <a:lnTo>
                    <a:pt x="106199" y="66539"/>
                  </a:lnTo>
                  <a:lnTo>
                    <a:pt x="170009" y="57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86"/>
            <p:cNvSpPr/>
            <p:nvPr>
              <p:custDataLst>
                <p:tags r:id="rId112"/>
              </p:custDataLst>
            </p:nvPr>
          </p:nvSpPr>
          <p:spPr>
            <a:xfrm>
              <a:off x="5688745" y="1928970"/>
              <a:ext cx="102456" cy="280831"/>
            </a:xfrm>
            <a:custGeom>
              <a:avLst/>
              <a:gdLst/>
              <a:ahLst/>
              <a:cxnLst/>
              <a:rect l="0" t="0" r="0" b="0"/>
              <a:pathLst>
                <a:path w="102456" h="280831">
                  <a:moveTo>
                    <a:pt x="102455" y="14130"/>
                  </a:moveTo>
                  <a:lnTo>
                    <a:pt x="102455" y="14130"/>
                  </a:lnTo>
                  <a:lnTo>
                    <a:pt x="102455" y="9074"/>
                  </a:lnTo>
                  <a:lnTo>
                    <a:pt x="99633" y="3769"/>
                  </a:lnTo>
                  <a:lnTo>
                    <a:pt x="97399" y="872"/>
                  </a:lnTo>
                  <a:lnTo>
                    <a:pt x="95910" y="0"/>
                  </a:lnTo>
                  <a:lnTo>
                    <a:pt x="94916" y="477"/>
                  </a:lnTo>
                  <a:lnTo>
                    <a:pt x="94254" y="1853"/>
                  </a:lnTo>
                  <a:lnTo>
                    <a:pt x="60514" y="43483"/>
                  </a:lnTo>
                  <a:lnTo>
                    <a:pt x="38470" y="73629"/>
                  </a:lnTo>
                  <a:lnTo>
                    <a:pt x="18555" y="119957"/>
                  </a:lnTo>
                  <a:lnTo>
                    <a:pt x="5512" y="159551"/>
                  </a:lnTo>
                  <a:lnTo>
                    <a:pt x="0" y="187981"/>
                  </a:lnTo>
                  <a:lnTo>
                    <a:pt x="5524" y="230699"/>
                  </a:lnTo>
                  <a:lnTo>
                    <a:pt x="6085" y="237884"/>
                  </a:lnTo>
                  <a:lnTo>
                    <a:pt x="12351" y="251512"/>
                  </a:lnTo>
                  <a:lnTo>
                    <a:pt x="16986" y="258110"/>
                  </a:lnTo>
                  <a:lnTo>
                    <a:pt x="30602" y="268263"/>
                  </a:lnTo>
                  <a:lnTo>
                    <a:pt x="54830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87"/>
            <p:cNvSpPr/>
            <p:nvPr>
              <p:custDataLst>
                <p:tags r:id="rId113"/>
              </p:custDataLst>
            </p:nvPr>
          </p:nvSpPr>
          <p:spPr>
            <a:xfrm>
              <a:off x="5425789" y="2085975"/>
              <a:ext cx="184437" cy="104776"/>
            </a:xfrm>
            <a:custGeom>
              <a:avLst/>
              <a:gdLst/>
              <a:ahLst/>
              <a:cxnLst/>
              <a:rect l="0" t="0" r="0" b="0"/>
              <a:pathLst>
                <a:path w="184437" h="104776">
                  <a:moveTo>
                    <a:pt x="32036" y="104775"/>
                  </a:moveTo>
                  <a:lnTo>
                    <a:pt x="32036" y="104775"/>
                  </a:lnTo>
                  <a:lnTo>
                    <a:pt x="23374" y="97171"/>
                  </a:lnTo>
                  <a:lnTo>
                    <a:pt x="1444" y="82385"/>
                  </a:lnTo>
                  <a:lnTo>
                    <a:pt x="0" y="79265"/>
                  </a:lnTo>
                  <a:lnTo>
                    <a:pt x="95" y="76127"/>
                  </a:lnTo>
                  <a:lnTo>
                    <a:pt x="1217" y="72976"/>
                  </a:lnTo>
                  <a:lnTo>
                    <a:pt x="12910" y="58429"/>
                  </a:lnTo>
                  <a:lnTo>
                    <a:pt x="23888" y="52427"/>
                  </a:lnTo>
                  <a:lnTo>
                    <a:pt x="70709" y="34107"/>
                  </a:lnTo>
                  <a:lnTo>
                    <a:pt x="110287" y="22923"/>
                  </a:lnTo>
                  <a:lnTo>
                    <a:pt x="184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88"/>
            <p:cNvSpPr/>
            <p:nvPr>
              <p:custDataLst>
                <p:tags r:id="rId114"/>
              </p:custDataLst>
            </p:nvPr>
          </p:nvSpPr>
          <p:spPr>
            <a:xfrm>
              <a:off x="5507709" y="1906485"/>
              <a:ext cx="64417" cy="341416"/>
            </a:xfrm>
            <a:custGeom>
              <a:avLst/>
              <a:gdLst/>
              <a:ahLst/>
              <a:cxnLst/>
              <a:rect l="0" t="0" r="0" b="0"/>
              <a:pathLst>
                <a:path w="64417" h="341416">
                  <a:moveTo>
                    <a:pt x="64416" y="36615"/>
                  </a:moveTo>
                  <a:lnTo>
                    <a:pt x="64416" y="36615"/>
                  </a:lnTo>
                  <a:lnTo>
                    <a:pt x="64416" y="3527"/>
                  </a:lnTo>
                  <a:lnTo>
                    <a:pt x="62299" y="1856"/>
                  </a:lnTo>
                  <a:lnTo>
                    <a:pt x="54303" y="0"/>
                  </a:lnTo>
                  <a:lnTo>
                    <a:pt x="50265" y="563"/>
                  </a:lnTo>
                  <a:lnTo>
                    <a:pt x="42957" y="4011"/>
                  </a:lnTo>
                  <a:lnTo>
                    <a:pt x="27837" y="22016"/>
                  </a:lnTo>
                  <a:lnTo>
                    <a:pt x="20064" y="37346"/>
                  </a:lnTo>
                  <a:lnTo>
                    <a:pt x="9833" y="75879"/>
                  </a:lnTo>
                  <a:lnTo>
                    <a:pt x="1795" y="115041"/>
                  </a:lnTo>
                  <a:lnTo>
                    <a:pt x="0" y="144637"/>
                  </a:lnTo>
                  <a:lnTo>
                    <a:pt x="5701" y="185508"/>
                  </a:lnTo>
                  <a:lnTo>
                    <a:pt x="13034" y="227957"/>
                  </a:lnTo>
                  <a:lnTo>
                    <a:pt x="16049" y="268517"/>
                  </a:lnTo>
                  <a:lnTo>
                    <a:pt x="16726" y="313444"/>
                  </a:lnTo>
                  <a:lnTo>
                    <a:pt x="16791" y="34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659"/>
          <p:cNvGrpSpPr/>
          <p:nvPr/>
        </p:nvGrpSpPr>
        <p:grpSpPr>
          <a:xfrm>
            <a:off x="7050844" y="1961103"/>
            <a:ext cx="426282" cy="330294"/>
            <a:chOff x="7050844" y="1961103"/>
            <a:chExt cx="426282" cy="330294"/>
          </a:xfrm>
        </p:grpSpPr>
        <p:sp>
          <p:nvSpPr>
            <p:cNvPr id="58" name="SMARTInkShape-3689"/>
            <p:cNvSpPr/>
            <p:nvPr>
              <p:custDataLst>
                <p:tags r:id="rId103"/>
              </p:custDataLst>
            </p:nvPr>
          </p:nvSpPr>
          <p:spPr>
            <a:xfrm>
              <a:off x="7286767" y="2031070"/>
              <a:ext cx="190359" cy="260327"/>
            </a:xfrm>
            <a:custGeom>
              <a:avLst/>
              <a:gdLst/>
              <a:ahLst/>
              <a:cxnLst/>
              <a:rect l="0" t="0" r="0" b="0"/>
              <a:pathLst>
                <a:path w="190359" h="260327">
                  <a:moveTo>
                    <a:pt x="95108" y="73955"/>
                  </a:moveTo>
                  <a:lnTo>
                    <a:pt x="95108" y="73955"/>
                  </a:lnTo>
                  <a:lnTo>
                    <a:pt x="95108" y="63842"/>
                  </a:lnTo>
                  <a:lnTo>
                    <a:pt x="92991" y="59805"/>
                  </a:lnTo>
                  <a:lnTo>
                    <a:pt x="84995" y="52496"/>
                  </a:lnTo>
                  <a:lnTo>
                    <a:pt x="74385" y="48543"/>
                  </a:lnTo>
                  <a:lnTo>
                    <a:pt x="68593" y="47489"/>
                  </a:lnTo>
                  <a:lnTo>
                    <a:pt x="62615" y="48902"/>
                  </a:lnTo>
                  <a:lnTo>
                    <a:pt x="50327" y="56118"/>
                  </a:lnTo>
                  <a:lnTo>
                    <a:pt x="20730" y="95272"/>
                  </a:lnTo>
                  <a:lnTo>
                    <a:pt x="8055" y="136212"/>
                  </a:lnTo>
                  <a:lnTo>
                    <a:pt x="1477" y="182914"/>
                  </a:lnTo>
                  <a:lnTo>
                    <a:pt x="0" y="228534"/>
                  </a:lnTo>
                  <a:lnTo>
                    <a:pt x="5565" y="243551"/>
                  </a:lnTo>
                  <a:lnTo>
                    <a:pt x="10012" y="250519"/>
                  </a:lnTo>
                  <a:lnTo>
                    <a:pt x="15094" y="255165"/>
                  </a:lnTo>
                  <a:lnTo>
                    <a:pt x="26386" y="260326"/>
                  </a:lnTo>
                  <a:lnTo>
                    <a:pt x="32359" y="259586"/>
                  </a:lnTo>
                  <a:lnTo>
                    <a:pt x="44641" y="253118"/>
                  </a:lnTo>
                  <a:lnTo>
                    <a:pt x="69774" y="230662"/>
                  </a:lnTo>
                  <a:lnTo>
                    <a:pt x="96410" y="192624"/>
                  </a:lnTo>
                  <a:lnTo>
                    <a:pt x="107252" y="157564"/>
                  </a:lnTo>
                  <a:lnTo>
                    <a:pt x="122225" y="113662"/>
                  </a:lnTo>
                  <a:lnTo>
                    <a:pt x="131038" y="72117"/>
                  </a:lnTo>
                  <a:lnTo>
                    <a:pt x="129957" y="28162"/>
                  </a:lnTo>
                  <a:lnTo>
                    <a:pt x="125413" y="11269"/>
                  </a:lnTo>
                  <a:lnTo>
                    <a:pt x="119865" y="3761"/>
                  </a:lnTo>
                  <a:lnTo>
                    <a:pt x="105406" y="424"/>
                  </a:lnTo>
                  <a:lnTo>
                    <a:pt x="85926" y="0"/>
                  </a:lnTo>
                  <a:lnTo>
                    <a:pt x="66686" y="3339"/>
                  </a:lnTo>
                  <a:lnTo>
                    <a:pt x="43059" y="16225"/>
                  </a:lnTo>
                  <a:lnTo>
                    <a:pt x="27711" y="28392"/>
                  </a:lnTo>
                  <a:lnTo>
                    <a:pt x="22820" y="41005"/>
                  </a:lnTo>
                  <a:lnTo>
                    <a:pt x="21706" y="57194"/>
                  </a:lnTo>
                  <a:lnTo>
                    <a:pt x="27028" y="82042"/>
                  </a:lnTo>
                  <a:lnTo>
                    <a:pt x="36366" y="98106"/>
                  </a:lnTo>
                  <a:lnTo>
                    <a:pt x="54184" y="115800"/>
                  </a:lnTo>
                  <a:lnTo>
                    <a:pt x="74097" y="128184"/>
                  </a:lnTo>
                  <a:lnTo>
                    <a:pt x="114165" y="136942"/>
                  </a:lnTo>
                  <a:lnTo>
                    <a:pt x="159551" y="134481"/>
                  </a:lnTo>
                  <a:lnTo>
                    <a:pt x="190358" y="13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90"/>
            <p:cNvSpPr/>
            <p:nvPr>
              <p:custDataLst>
                <p:tags r:id="rId104"/>
              </p:custDataLst>
            </p:nvPr>
          </p:nvSpPr>
          <p:spPr>
            <a:xfrm>
              <a:off x="7050844" y="1961103"/>
              <a:ext cx="159582" cy="326837"/>
            </a:xfrm>
            <a:custGeom>
              <a:avLst/>
              <a:gdLst/>
              <a:ahLst/>
              <a:cxnLst/>
              <a:rect l="0" t="0" r="0" b="0"/>
              <a:pathLst>
                <a:path w="159582" h="326837">
                  <a:moveTo>
                    <a:pt x="83381" y="220122"/>
                  </a:moveTo>
                  <a:lnTo>
                    <a:pt x="83381" y="220122"/>
                  </a:lnTo>
                  <a:lnTo>
                    <a:pt x="88437" y="220122"/>
                  </a:lnTo>
                  <a:lnTo>
                    <a:pt x="89926" y="218005"/>
                  </a:lnTo>
                  <a:lnTo>
                    <a:pt x="92790" y="193656"/>
                  </a:lnTo>
                  <a:lnTo>
                    <a:pt x="82759" y="187115"/>
                  </a:lnTo>
                  <a:lnTo>
                    <a:pt x="71438" y="183531"/>
                  </a:lnTo>
                  <a:lnTo>
                    <a:pt x="51267" y="187525"/>
                  </a:lnTo>
                  <a:lnTo>
                    <a:pt x="45038" y="192041"/>
                  </a:lnTo>
                  <a:lnTo>
                    <a:pt x="13871" y="233505"/>
                  </a:lnTo>
                  <a:lnTo>
                    <a:pt x="5569" y="250412"/>
                  </a:lnTo>
                  <a:lnTo>
                    <a:pt x="0" y="287893"/>
                  </a:lnTo>
                  <a:lnTo>
                    <a:pt x="1336" y="298111"/>
                  </a:lnTo>
                  <a:lnTo>
                    <a:pt x="8464" y="312286"/>
                  </a:lnTo>
                  <a:lnTo>
                    <a:pt x="21510" y="322115"/>
                  </a:lnTo>
                  <a:lnTo>
                    <a:pt x="29434" y="326217"/>
                  </a:lnTo>
                  <a:lnTo>
                    <a:pt x="38950" y="326836"/>
                  </a:lnTo>
                  <a:lnTo>
                    <a:pt x="60811" y="321878"/>
                  </a:lnTo>
                  <a:lnTo>
                    <a:pt x="91863" y="302130"/>
                  </a:lnTo>
                  <a:lnTo>
                    <a:pt x="105848" y="285145"/>
                  </a:lnTo>
                  <a:lnTo>
                    <a:pt x="128506" y="238258"/>
                  </a:lnTo>
                  <a:lnTo>
                    <a:pt x="144702" y="192190"/>
                  </a:lnTo>
                  <a:lnTo>
                    <a:pt x="151821" y="146244"/>
                  </a:lnTo>
                  <a:lnTo>
                    <a:pt x="157282" y="107568"/>
                  </a:lnTo>
                  <a:lnTo>
                    <a:pt x="158900" y="61537"/>
                  </a:lnTo>
                  <a:lnTo>
                    <a:pt x="159446" y="18170"/>
                  </a:lnTo>
                  <a:lnTo>
                    <a:pt x="156699" y="5835"/>
                  </a:lnTo>
                  <a:lnTo>
                    <a:pt x="154484" y="1064"/>
                  </a:lnTo>
                  <a:lnTo>
                    <a:pt x="151950" y="0"/>
                  </a:lnTo>
                  <a:lnTo>
                    <a:pt x="149203" y="1407"/>
                  </a:lnTo>
                  <a:lnTo>
                    <a:pt x="132131" y="23931"/>
                  </a:lnTo>
                  <a:lnTo>
                    <a:pt x="126214" y="43673"/>
                  </a:lnTo>
                  <a:lnTo>
                    <a:pt x="115558" y="91209"/>
                  </a:lnTo>
                  <a:lnTo>
                    <a:pt x="113023" y="129126"/>
                  </a:lnTo>
                  <a:lnTo>
                    <a:pt x="113330" y="163527"/>
                  </a:lnTo>
                  <a:lnTo>
                    <a:pt x="119654" y="205235"/>
                  </a:lnTo>
                  <a:lnTo>
                    <a:pt x="128230" y="243816"/>
                  </a:lnTo>
                  <a:lnTo>
                    <a:pt x="140610" y="280188"/>
                  </a:lnTo>
                  <a:lnTo>
                    <a:pt x="146916" y="289151"/>
                  </a:lnTo>
                  <a:lnTo>
                    <a:pt x="159581" y="29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3691"/>
          <p:cNvSpPr/>
          <p:nvPr>
            <p:custDataLst>
              <p:tags r:id="rId2"/>
            </p:custDataLst>
          </p:nvPr>
        </p:nvSpPr>
        <p:spPr>
          <a:xfrm>
            <a:off x="4325057" y="2477630"/>
            <a:ext cx="189794" cy="195167"/>
          </a:xfrm>
          <a:custGeom>
            <a:avLst/>
            <a:gdLst/>
            <a:ahLst/>
            <a:cxnLst/>
            <a:rect l="0" t="0" r="0" b="0"/>
            <a:pathLst>
              <a:path w="189794" h="195167">
                <a:moveTo>
                  <a:pt x="65968" y="46495"/>
                </a:moveTo>
                <a:lnTo>
                  <a:pt x="65968" y="46495"/>
                </a:lnTo>
                <a:lnTo>
                  <a:pt x="71025" y="41439"/>
                </a:lnTo>
                <a:lnTo>
                  <a:pt x="71456" y="38891"/>
                </a:lnTo>
                <a:lnTo>
                  <a:pt x="70684" y="36134"/>
                </a:lnTo>
                <a:lnTo>
                  <a:pt x="69112" y="33238"/>
                </a:lnTo>
                <a:lnTo>
                  <a:pt x="67006" y="31307"/>
                </a:lnTo>
                <a:lnTo>
                  <a:pt x="61843" y="29161"/>
                </a:lnTo>
                <a:lnTo>
                  <a:pt x="52986" y="27953"/>
                </a:lnTo>
                <a:lnTo>
                  <a:pt x="43971" y="36138"/>
                </a:lnTo>
                <a:lnTo>
                  <a:pt x="15838" y="76215"/>
                </a:lnTo>
                <a:lnTo>
                  <a:pt x="4666" y="105042"/>
                </a:lnTo>
                <a:lnTo>
                  <a:pt x="0" y="149403"/>
                </a:lnTo>
                <a:lnTo>
                  <a:pt x="4559" y="167532"/>
                </a:lnTo>
                <a:lnTo>
                  <a:pt x="12613" y="186310"/>
                </a:lnTo>
                <a:lnTo>
                  <a:pt x="16639" y="190505"/>
                </a:lnTo>
                <a:lnTo>
                  <a:pt x="26758" y="195166"/>
                </a:lnTo>
                <a:lnTo>
                  <a:pt x="43955" y="191593"/>
                </a:lnTo>
                <a:lnTo>
                  <a:pt x="71793" y="177682"/>
                </a:lnTo>
                <a:lnTo>
                  <a:pt x="95105" y="159074"/>
                </a:lnTo>
                <a:lnTo>
                  <a:pt x="113249" y="113675"/>
                </a:lnTo>
                <a:lnTo>
                  <a:pt x="117673" y="94344"/>
                </a:lnTo>
                <a:lnTo>
                  <a:pt x="114214" y="66670"/>
                </a:lnTo>
                <a:lnTo>
                  <a:pt x="100556" y="31186"/>
                </a:lnTo>
                <a:lnTo>
                  <a:pt x="81156" y="11738"/>
                </a:lnTo>
                <a:lnTo>
                  <a:pt x="65411" y="2683"/>
                </a:lnTo>
                <a:lnTo>
                  <a:pt x="48987" y="0"/>
                </a:lnTo>
                <a:lnTo>
                  <a:pt x="30716" y="4261"/>
                </a:lnTo>
                <a:lnTo>
                  <a:pt x="21019" y="12202"/>
                </a:lnTo>
                <a:lnTo>
                  <a:pt x="16952" y="17283"/>
                </a:lnTo>
                <a:lnTo>
                  <a:pt x="15299" y="22787"/>
                </a:lnTo>
                <a:lnTo>
                  <a:pt x="16285" y="34547"/>
                </a:lnTo>
                <a:lnTo>
                  <a:pt x="21204" y="39588"/>
                </a:lnTo>
                <a:lnTo>
                  <a:pt x="37959" y="48011"/>
                </a:lnTo>
                <a:lnTo>
                  <a:pt x="71192" y="53647"/>
                </a:lnTo>
                <a:lnTo>
                  <a:pt x="111685" y="49006"/>
                </a:lnTo>
                <a:lnTo>
                  <a:pt x="149631" y="44169"/>
                </a:lnTo>
                <a:lnTo>
                  <a:pt x="189793" y="369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661"/>
          <p:cNvGrpSpPr/>
          <p:nvPr/>
        </p:nvGrpSpPr>
        <p:grpSpPr>
          <a:xfrm>
            <a:off x="144330" y="1983381"/>
            <a:ext cx="183399" cy="290815"/>
            <a:chOff x="144330" y="1983381"/>
            <a:chExt cx="183399" cy="290815"/>
          </a:xfrm>
        </p:grpSpPr>
        <p:sp>
          <p:nvSpPr>
            <p:cNvPr id="62" name="SMARTInkShape-3692"/>
            <p:cNvSpPr/>
            <p:nvPr>
              <p:custDataLst>
                <p:tags r:id="rId101"/>
              </p:custDataLst>
            </p:nvPr>
          </p:nvSpPr>
          <p:spPr>
            <a:xfrm>
              <a:off x="144330" y="1983381"/>
              <a:ext cx="183399" cy="290815"/>
            </a:xfrm>
            <a:custGeom>
              <a:avLst/>
              <a:gdLst/>
              <a:ahLst/>
              <a:cxnLst/>
              <a:rect l="0" t="0" r="0" b="0"/>
              <a:pathLst>
                <a:path w="183399" h="290815">
                  <a:moveTo>
                    <a:pt x="93795" y="54969"/>
                  </a:moveTo>
                  <a:lnTo>
                    <a:pt x="93795" y="54969"/>
                  </a:lnTo>
                  <a:lnTo>
                    <a:pt x="85594" y="17108"/>
                  </a:lnTo>
                  <a:lnTo>
                    <a:pt x="83036" y="12795"/>
                  </a:lnTo>
                  <a:lnTo>
                    <a:pt x="67984" y="0"/>
                  </a:lnTo>
                  <a:lnTo>
                    <a:pt x="60804" y="1611"/>
                  </a:lnTo>
                  <a:lnTo>
                    <a:pt x="55926" y="3522"/>
                  </a:lnTo>
                  <a:lnTo>
                    <a:pt x="47684" y="11290"/>
                  </a:lnTo>
                  <a:lnTo>
                    <a:pt x="19714" y="56152"/>
                  </a:lnTo>
                  <a:lnTo>
                    <a:pt x="5314" y="98359"/>
                  </a:lnTo>
                  <a:lnTo>
                    <a:pt x="550" y="145084"/>
                  </a:lnTo>
                  <a:lnTo>
                    <a:pt x="0" y="190519"/>
                  </a:lnTo>
                  <a:lnTo>
                    <a:pt x="7325" y="230010"/>
                  </a:lnTo>
                  <a:lnTo>
                    <a:pt x="25405" y="267228"/>
                  </a:lnTo>
                  <a:lnTo>
                    <a:pt x="29152" y="272675"/>
                  </a:lnTo>
                  <a:lnTo>
                    <a:pt x="41781" y="281550"/>
                  </a:lnTo>
                  <a:lnTo>
                    <a:pt x="59036" y="287963"/>
                  </a:lnTo>
                  <a:lnTo>
                    <a:pt x="80816" y="290814"/>
                  </a:lnTo>
                  <a:lnTo>
                    <a:pt x="104607" y="283614"/>
                  </a:lnTo>
                  <a:lnTo>
                    <a:pt x="139205" y="263234"/>
                  </a:lnTo>
                  <a:lnTo>
                    <a:pt x="157579" y="237210"/>
                  </a:lnTo>
                  <a:lnTo>
                    <a:pt x="175147" y="195977"/>
                  </a:lnTo>
                  <a:lnTo>
                    <a:pt x="183398" y="156251"/>
                  </a:lnTo>
                  <a:lnTo>
                    <a:pt x="180600" y="116133"/>
                  </a:lnTo>
                  <a:lnTo>
                    <a:pt x="180240" y="108445"/>
                  </a:lnTo>
                  <a:lnTo>
                    <a:pt x="161715" y="66832"/>
                  </a:lnTo>
                  <a:lnTo>
                    <a:pt x="137903" y="29443"/>
                  </a:lnTo>
                  <a:lnTo>
                    <a:pt x="116859" y="8835"/>
                  </a:lnTo>
                  <a:lnTo>
                    <a:pt x="98049" y="2715"/>
                  </a:lnTo>
                  <a:lnTo>
                    <a:pt x="75577" y="1053"/>
                  </a:lnTo>
                  <a:lnTo>
                    <a:pt x="42301" y="6068"/>
                  </a:lnTo>
                  <a:lnTo>
                    <a:pt x="17595" y="1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93"/>
            <p:cNvSpPr/>
            <p:nvPr>
              <p:custDataLst>
                <p:tags r:id="rId102"/>
              </p:custDataLst>
            </p:nvPr>
          </p:nvSpPr>
          <p:spPr>
            <a:xfrm>
              <a:off x="219075" y="206692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5078" y="50382"/>
                  </a:lnTo>
                  <a:lnTo>
                    <a:pt x="25073" y="95221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62"/>
          <p:cNvGrpSpPr/>
          <p:nvPr/>
        </p:nvGrpSpPr>
        <p:grpSpPr>
          <a:xfrm>
            <a:off x="268217" y="3756006"/>
            <a:ext cx="338358" cy="403784"/>
            <a:chOff x="268217" y="3756006"/>
            <a:chExt cx="338358" cy="403784"/>
          </a:xfrm>
        </p:grpSpPr>
        <p:sp>
          <p:nvSpPr>
            <p:cNvPr id="65" name="SMARTInkShape-3694"/>
            <p:cNvSpPr/>
            <p:nvPr>
              <p:custDataLst>
                <p:tags r:id="rId99"/>
              </p:custDataLst>
            </p:nvPr>
          </p:nvSpPr>
          <p:spPr>
            <a:xfrm>
              <a:off x="268217" y="3756006"/>
              <a:ext cx="338358" cy="403784"/>
            </a:xfrm>
            <a:custGeom>
              <a:avLst/>
              <a:gdLst/>
              <a:ahLst/>
              <a:cxnLst/>
              <a:rect l="0" t="0" r="0" b="0"/>
              <a:pathLst>
                <a:path w="338358" h="403784">
                  <a:moveTo>
                    <a:pt x="160408" y="34944"/>
                  </a:moveTo>
                  <a:lnTo>
                    <a:pt x="160408" y="34944"/>
                  </a:lnTo>
                  <a:lnTo>
                    <a:pt x="160408" y="29887"/>
                  </a:lnTo>
                  <a:lnTo>
                    <a:pt x="151941" y="24583"/>
                  </a:lnTo>
                  <a:lnTo>
                    <a:pt x="138653" y="17639"/>
                  </a:lnTo>
                  <a:lnTo>
                    <a:pt x="115698" y="1579"/>
                  </a:lnTo>
                  <a:lnTo>
                    <a:pt x="111551" y="0"/>
                  </a:lnTo>
                  <a:lnTo>
                    <a:pt x="90546" y="2836"/>
                  </a:lnTo>
                  <a:lnTo>
                    <a:pt x="64214" y="15435"/>
                  </a:lnTo>
                  <a:lnTo>
                    <a:pt x="41360" y="42687"/>
                  </a:lnTo>
                  <a:lnTo>
                    <a:pt x="21220" y="78846"/>
                  </a:lnTo>
                  <a:lnTo>
                    <a:pt x="6161" y="120977"/>
                  </a:lnTo>
                  <a:lnTo>
                    <a:pt x="0" y="167610"/>
                  </a:lnTo>
                  <a:lnTo>
                    <a:pt x="215" y="200798"/>
                  </a:lnTo>
                  <a:lnTo>
                    <a:pt x="3839" y="236715"/>
                  </a:lnTo>
                  <a:lnTo>
                    <a:pt x="8977" y="271023"/>
                  </a:lnTo>
                  <a:lnTo>
                    <a:pt x="17820" y="314443"/>
                  </a:lnTo>
                  <a:lnTo>
                    <a:pt x="29965" y="347417"/>
                  </a:lnTo>
                  <a:lnTo>
                    <a:pt x="42108" y="366437"/>
                  </a:lnTo>
                  <a:lnTo>
                    <a:pt x="72952" y="393073"/>
                  </a:lnTo>
                  <a:lnTo>
                    <a:pt x="87672" y="400487"/>
                  </a:lnTo>
                  <a:lnTo>
                    <a:pt x="104798" y="403783"/>
                  </a:lnTo>
                  <a:lnTo>
                    <a:pt x="147150" y="398294"/>
                  </a:lnTo>
                  <a:lnTo>
                    <a:pt x="189955" y="383960"/>
                  </a:lnTo>
                  <a:lnTo>
                    <a:pt x="233821" y="357298"/>
                  </a:lnTo>
                  <a:lnTo>
                    <a:pt x="278809" y="324090"/>
                  </a:lnTo>
                  <a:lnTo>
                    <a:pt x="310760" y="277587"/>
                  </a:lnTo>
                  <a:lnTo>
                    <a:pt x="323960" y="252536"/>
                  </a:lnTo>
                  <a:lnTo>
                    <a:pt x="334574" y="214892"/>
                  </a:lnTo>
                  <a:lnTo>
                    <a:pt x="338357" y="182654"/>
                  </a:lnTo>
                  <a:lnTo>
                    <a:pt x="337664" y="140093"/>
                  </a:lnTo>
                  <a:lnTo>
                    <a:pt x="327934" y="105611"/>
                  </a:lnTo>
                  <a:lnTo>
                    <a:pt x="308823" y="64701"/>
                  </a:lnTo>
                  <a:lnTo>
                    <a:pt x="290929" y="40761"/>
                  </a:lnTo>
                  <a:lnTo>
                    <a:pt x="246133" y="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95"/>
            <p:cNvSpPr/>
            <p:nvPr>
              <p:custDataLst>
                <p:tags r:id="rId100"/>
              </p:custDataLst>
            </p:nvPr>
          </p:nvSpPr>
          <p:spPr>
            <a:xfrm>
              <a:off x="333375" y="3896360"/>
              <a:ext cx="171451" cy="170216"/>
            </a:xfrm>
            <a:custGeom>
              <a:avLst/>
              <a:gdLst/>
              <a:ahLst/>
              <a:cxnLst/>
              <a:rect l="0" t="0" r="0" b="0"/>
              <a:pathLst>
                <a:path w="171451" h="170216">
                  <a:moveTo>
                    <a:pt x="0" y="37465"/>
                  </a:moveTo>
                  <a:lnTo>
                    <a:pt x="0" y="37465"/>
                  </a:lnTo>
                  <a:lnTo>
                    <a:pt x="0" y="29264"/>
                  </a:lnTo>
                  <a:lnTo>
                    <a:pt x="5056" y="18219"/>
                  </a:lnTo>
                  <a:lnTo>
                    <a:pt x="13183" y="10214"/>
                  </a:lnTo>
                  <a:lnTo>
                    <a:pt x="22793" y="4187"/>
                  </a:lnTo>
                  <a:lnTo>
                    <a:pt x="30591" y="1508"/>
                  </a:lnTo>
                  <a:lnTo>
                    <a:pt x="45988" y="0"/>
                  </a:lnTo>
                  <a:lnTo>
                    <a:pt x="69012" y="4610"/>
                  </a:lnTo>
                  <a:lnTo>
                    <a:pt x="81119" y="12632"/>
                  </a:lnTo>
                  <a:lnTo>
                    <a:pt x="85830" y="17735"/>
                  </a:lnTo>
                  <a:lnTo>
                    <a:pt x="91063" y="34693"/>
                  </a:lnTo>
                  <a:lnTo>
                    <a:pt x="94423" y="75018"/>
                  </a:lnTo>
                  <a:lnTo>
                    <a:pt x="89949" y="103978"/>
                  </a:lnTo>
                  <a:lnTo>
                    <a:pt x="81920" y="122554"/>
                  </a:lnTo>
                  <a:lnTo>
                    <a:pt x="51011" y="160553"/>
                  </a:lnTo>
                  <a:lnTo>
                    <a:pt x="48294" y="168788"/>
                  </a:lnTo>
                  <a:lnTo>
                    <a:pt x="49129" y="169464"/>
                  </a:lnTo>
                  <a:lnTo>
                    <a:pt x="52880" y="170215"/>
                  </a:lnTo>
                  <a:lnTo>
                    <a:pt x="95210" y="167914"/>
                  </a:lnTo>
                  <a:lnTo>
                    <a:pt x="141811" y="155616"/>
                  </a:lnTo>
                  <a:lnTo>
                    <a:pt x="171450" y="15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63"/>
          <p:cNvGrpSpPr/>
          <p:nvPr/>
        </p:nvGrpSpPr>
        <p:grpSpPr>
          <a:xfrm>
            <a:off x="847725" y="3771053"/>
            <a:ext cx="818202" cy="458307"/>
            <a:chOff x="847725" y="3771053"/>
            <a:chExt cx="818202" cy="458307"/>
          </a:xfrm>
        </p:grpSpPr>
        <p:sp>
          <p:nvSpPr>
            <p:cNvPr id="68" name="SMARTInkShape-3696"/>
            <p:cNvSpPr/>
            <p:nvPr>
              <p:custDataLst>
                <p:tags r:id="rId93"/>
              </p:custDataLst>
            </p:nvPr>
          </p:nvSpPr>
          <p:spPr>
            <a:xfrm>
              <a:off x="1279622" y="3949187"/>
              <a:ext cx="129179" cy="131431"/>
            </a:xfrm>
            <a:custGeom>
              <a:avLst/>
              <a:gdLst/>
              <a:ahLst/>
              <a:cxnLst/>
              <a:rect l="0" t="0" r="0" b="0"/>
              <a:pathLst>
                <a:path w="129179" h="131431">
                  <a:moveTo>
                    <a:pt x="15778" y="70363"/>
                  </a:moveTo>
                  <a:lnTo>
                    <a:pt x="15778" y="70363"/>
                  </a:lnTo>
                  <a:lnTo>
                    <a:pt x="20835" y="70363"/>
                  </a:lnTo>
                  <a:lnTo>
                    <a:pt x="26139" y="64718"/>
                  </a:lnTo>
                  <a:lnTo>
                    <a:pt x="40230" y="38928"/>
                  </a:lnTo>
                  <a:lnTo>
                    <a:pt x="43131" y="25889"/>
                  </a:lnTo>
                  <a:lnTo>
                    <a:pt x="44192" y="7030"/>
                  </a:lnTo>
                  <a:lnTo>
                    <a:pt x="42129" y="6974"/>
                  </a:lnTo>
                  <a:lnTo>
                    <a:pt x="34192" y="9735"/>
                  </a:lnTo>
                  <a:lnTo>
                    <a:pt x="26432" y="17312"/>
                  </a:lnTo>
                  <a:lnTo>
                    <a:pt x="7769" y="44479"/>
                  </a:lnTo>
                  <a:lnTo>
                    <a:pt x="0" y="76217"/>
                  </a:lnTo>
                  <a:lnTo>
                    <a:pt x="2754" y="102319"/>
                  </a:lnTo>
                  <a:lnTo>
                    <a:pt x="10273" y="118402"/>
                  </a:lnTo>
                  <a:lnTo>
                    <a:pt x="14225" y="121439"/>
                  </a:lnTo>
                  <a:lnTo>
                    <a:pt x="24260" y="124814"/>
                  </a:lnTo>
                  <a:lnTo>
                    <a:pt x="28841" y="124655"/>
                  </a:lnTo>
                  <a:lnTo>
                    <a:pt x="36753" y="121657"/>
                  </a:lnTo>
                  <a:lnTo>
                    <a:pt x="64606" y="102446"/>
                  </a:lnTo>
                  <a:lnTo>
                    <a:pt x="91588" y="66352"/>
                  </a:lnTo>
                  <a:lnTo>
                    <a:pt x="115014" y="22602"/>
                  </a:lnTo>
                  <a:lnTo>
                    <a:pt x="118091" y="12800"/>
                  </a:lnTo>
                  <a:lnTo>
                    <a:pt x="117853" y="8704"/>
                  </a:lnTo>
                  <a:lnTo>
                    <a:pt x="114767" y="1331"/>
                  </a:lnTo>
                  <a:lnTo>
                    <a:pt x="112462" y="0"/>
                  </a:lnTo>
                  <a:lnTo>
                    <a:pt x="109868" y="171"/>
                  </a:lnTo>
                  <a:lnTo>
                    <a:pt x="107079" y="1344"/>
                  </a:lnTo>
                  <a:lnTo>
                    <a:pt x="105221" y="3183"/>
                  </a:lnTo>
                  <a:lnTo>
                    <a:pt x="103155" y="8050"/>
                  </a:lnTo>
                  <a:lnTo>
                    <a:pt x="101648" y="31074"/>
                  </a:lnTo>
                  <a:lnTo>
                    <a:pt x="106602" y="48727"/>
                  </a:lnTo>
                  <a:lnTo>
                    <a:pt x="127041" y="89434"/>
                  </a:lnTo>
                  <a:lnTo>
                    <a:pt x="129178" y="106235"/>
                  </a:lnTo>
                  <a:lnTo>
                    <a:pt x="126856" y="115587"/>
                  </a:lnTo>
                  <a:lnTo>
                    <a:pt x="123354" y="123271"/>
                  </a:lnTo>
                  <a:lnTo>
                    <a:pt x="121798" y="130214"/>
                  </a:lnTo>
                  <a:lnTo>
                    <a:pt x="120325" y="131430"/>
                  </a:lnTo>
                  <a:lnTo>
                    <a:pt x="118284" y="131183"/>
                  </a:lnTo>
                  <a:lnTo>
                    <a:pt x="115865" y="129960"/>
                  </a:lnTo>
                  <a:lnTo>
                    <a:pt x="114253" y="127027"/>
                  </a:lnTo>
                  <a:lnTo>
                    <a:pt x="111028" y="108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97"/>
            <p:cNvSpPr/>
            <p:nvPr>
              <p:custDataLst>
                <p:tags r:id="rId94"/>
              </p:custDataLst>
            </p:nvPr>
          </p:nvSpPr>
          <p:spPr>
            <a:xfrm>
              <a:off x="1040107" y="3954752"/>
              <a:ext cx="217033" cy="274608"/>
            </a:xfrm>
            <a:custGeom>
              <a:avLst/>
              <a:gdLst/>
              <a:ahLst/>
              <a:cxnLst/>
              <a:rect l="0" t="0" r="0" b="0"/>
              <a:pathLst>
                <a:path w="217033" h="274608">
                  <a:moveTo>
                    <a:pt x="83843" y="45748"/>
                  </a:moveTo>
                  <a:lnTo>
                    <a:pt x="83843" y="45748"/>
                  </a:lnTo>
                  <a:lnTo>
                    <a:pt x="83843" y="32491"/>
                  </a:lnTo>
                  <a:lnTo>
                    <a:pt x="81726" y="29501"/>
                  </a:lnTo>
                  <a:lnTo>
                    <a:pt x="49069" y="2346"/>
                  </a:lnTo>
                  <a:lnTo>
                    <a:pt x="42635" y="0"/>
                  </a:lnTo>
                  <a:lnTo>
                    <a:pt x="39438" y="433"/>
                  </a:lnTo>
                  <a:lnTo>
                    <a:pt x="33063" y="3736"/>
                  </a:lnTo>
                  <a:lnTo>
                    <a:pt x="23524" y="16602"/>
                  </a:lnTo>
                  <a:lnTo>
                    <a:pt x="7644" y="56452"/>
                  </a:lnTo>
                  <a:lnTo>
                    <a:pt x="0" y="83493"/>
                  </a:lnTo>
                  <a:lnTo>
                    <a:pt x="431" y="87844"/>
                  </a:lnTo>
                  <a:lnTo>
                    <a:pt x="11541" y="110820"/>
                  </a:lnTo>
                  <a:lnTo>
                    <a:pt x="17489" y="117002"/>
                  </a:lnTo>
                  <a:lnTo>
                    <a:pt x="20557" y="118651"/>
                  </a:lnTo>
                  <a:lnTo>
                    <a:pt x="24719" y="117633"/>
                  </a:lnTo>
                  <a:lnTo>
                    <a:pt x="34988" y="110858"/>
                  </a:lnTo>
                  <a:lnTo>
                    <a:pt x="47613" y="95143"/>
                  </a:lnTo>
                  <a:lnTo>
                    <a:pt x="67853" y="50124"/>
                  </a:lnTo>
                  <a:lnTo>
                    <a:pt x="73041" y="33481"/>
                  </a:lnTo>
                  <a:lnTo>
                    <a:pt x="73467" y="33337"/>
                  </a:lnTo>
                  <a:lnTo>
                    <a:pt x="73750" y="34299"/>
                  </a:lnTo>
                  <a:lnTo>
                    <a:pt x="66704" y="59514"/>
                  </a:lnTo>
                  <a:lnTo>
                    <a:pt x="66701" y="74092"/>
                  </a:lnTo>
                  <a:lnTo>
                    <a:pt x="70227" y="84098"/>
                  </a:lnTo>
                  <a:lnTo>
                    <a:pt x="78162" y="95681"/>
                  </a:lnTo>
                  <a:lnTo>
                    <a:pt x="86963" y="99690"/>
                  </a:lnTo>
                  <a:lnTo>
                    <a:pt x="92273" y="100760"/>
                  </a:lnTo>
                  <a:lnTo>
                    <a:pt x="96871" y="100414"/>
                  </a:lnTo>
                  <a:lnTo>
                    <a:pt x="104803" y="97208"/>
                  </a:lnTo>
                  <a:lnTo>
                    <a:pt x="120275" y="79340"/>
                  </a:lnTo>
                  <a:lnTo>
                    <a:pt x="135803" y="46974"/>
                  </a:lnTo>
                  <a:lnTo>
                    <a:pt x="140309" y="29577"/>
                  </a:lnTo>
                  <a:lnTo>
                    <a:pt x="139479" y="29675"/>
                  </a:lnTo>
                  <a:lnTo>
                    <a:pt x="135734" y="32607"/>
                  </a:lnTo>
                  <a:lnTo>
                    <a:pt x="133364" y="40260"/>
                  </a:lnTo>
                  <a:lnTo>
                    <a:pt x="131842" y="57364"/>
                  </a:lnTo>
                  <a:lnTo>
                    <a:pt x="136636" y="72708"/>
                  </a:lnTo>
                  <a:lnTo>
                    <a:pt x="139146" y="76421"/>
                  </a:lnTo>
                  <a:lnTo>
                    <a:pt x="144758" y="80547"/>
                  </a:lnTo>
                  <a:lnTo>
                    <a:pt x="153603" y="79559"/>
                  </a:lnTo>
                  <a:lnTo>
                    <a:pt x="163531" y="75592"/>
                  </a:lnTo>
                  <a:lnTo>
                    <a:pt x="171471" y="70301"/>
                  </a:lnTo>
                  <a:lnTo>
                    <a:pt x="181891" y="51259"/>
                  </a:lnTo>
                  <a:lnTo>
                    <a:pt x="188027" y="29342"/>
                  </a:lnTo>
                  <a:lnTo>
                    <a:pt x="188224" y="29519"/>
                  </a:lnTo>
                  <a:lnTo>
                    <a:pt x="188603" y="72527"/>
                  </a:lnTo>
                  <a:lnTo>
                    <a:pt x="196219" y="112068"/>
                  </a:lnTo>
                  <a:lnTo>
                    <a:pt x="207915" y="153275"/>
                  </a:lnTo>
                  <a:lnTo>
                    <a:pt x="215971" y="200235"/>
                  </a:lnTo>
                  <a:lnTo>
                    <a:pt x="217032" y="246048"/>
                  </a:lnTo>
                  <a:lnTo>
                    <a:pt x="212089" y="269373"/>
                  </a:lnTo>
                  <a:lnTo>
                    <a:pt x="208498" y="273148"/>
                  </a:lnTo>
                  <a:lnTo>
                    <a:pt x="203988" y="274607"/>
                  </a:lnTo>
                  <a:lnTo>
                    <a:pt x="198865" y="274520"/>
                  </a:lnTo>
                  <a:lnTo>
                    <a:pt x="176485" y="264286"/>
                  </a:lnTo>
                  <a:lnTo>
                    <a:pt x="171004" y="258114"/>
                  </a:lnTo>
                  <a:lnTo>
                    <a:pt x="160043" y="217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98"/>
            <p:cNvSpPr/>
            <p:nvPr>
              <p:custDataLst>
                <p:tags r:id="rId95"/>
              </p:custDataLst>
            </p:nvPr>
          </p:nvSpPr>
          <p:spPr>
            <a:xfrm>
              <a:off x="847725" y="3771053"/>
              <a:ext cx="160011" cy="331740"/>
            </a:xfrm>
            <a:custGeom>
              <a:avLst/>
              <a:gdLst/>
              <a:ahLst/>
              <a:cxnLst/>
              <a:rect l="0" t="0" r="0" b="0"/>
              <a:pathLst>
                <a:path w="160011" h="331740">
                  <a:moveTo>
                    <a:pt x="0" y="67522"/>
                  </a:moveTo>
                  <a:lnTo>
                    <a:pt x="0" y="67522"/>
                  </a:lnTo>
                  <a:lnTo>
                    <a:pt x="13257" y="67522"/>
                  </a:lnTo>
                  <a:lnTo>
                    <a:pt x="45366" y="58390"/>
                  </a:lnTo>
                  <a:lnTo>
                    <a:pt x="46119" y="59317"/>
                  </a:lnTo>
                  <a:lnTo>
                    <a:pt x="46956" y="63170"/>
                  </a:lnTo>
                  <a:lnTo>
                    <a:pt x="47566" y="103768"/>
                  </a:lnTo>
                  <a:lnTo>
                    <a:pt x="47608" y="138704"/>
                  </a:lnTo>
                  <a:lnTo>
                    <a:pt x="52676" y="180923"/>
                  </a:lnTo>
                  <a:lnTo>
                    <a:pt x="57325" y="221901"/>
                  </a:lnTo>
                  <a:lnTo>
                    <a:pt x="65235" y="265756"/>
                  </a:lnTo>
                  <a:lnTo>
                    <a:pt x="66638" y="312376"/>
                  </a:lnTo>
                  <a:lnTo>
                    <a:pt x="59131" y="289365"/>
                  </a:lnTo>
                  <a:lnTo>
                    <a:pt x="50865" y="243844"/>
                  </a:lnTo>
                  <a:lnTo>
                    <a:pt x="42995" y="200050"/>
                  </a:lnTo>
                  <a:lnTo>
                    <a:pt x="39067" y="153947"/>
                  </a:lnTo>
                  <a:lnTo>
                    <a:pt x="38387" y="110298"/>
                  </a:lnTo>
                  <a:lnTo>
                    <a:pt x="37127" y="67026"/>
                  </a:lnTo>
                  <a:lnTo>
                    <a:pt x="33081" y="47546"/>
                  </a:lnTo>
                  <a:lnTo>
                    <a:pt x="33696" y="39388"/>
                  </a:lnTo>
                  <a:lnTo>
                    <a:pt x="50429" y="4498"/>
                  </a:lnTo>
                  <a:lnTo>
                    <a:pt x="54786" y="1164"/>
                  </a:lnTo>
                  <a:lnTo>
                    <a:pt x="59807" y="0"/>
                  </a:lnTo>
                  <a:lnTo>
                    <a:pt x="65272" y="283"/>
                  </a:lnTo>
                  <a:lnTo>
                    <a:pt x="88131" y="10793"/>
                  </a:lnTo>
                  <a:lnTo>
                    <a:pt x="109957" y="32369"/>
                  </a:lnTo>
                  <a:lnTo>
                    <a:pt x="117661" y="49782"/>
                  </a:lnTo>
                  <a:lnTo>
                    <a:pt x="122607" y="91887"/>
                  </a:lnTo>
                  <a:lnTo>
                    <a:pt x="118408" y="118368"/>
                  </a:lnTo>
                  <a:lnTo>
                    <a:pt x="97073" y="164376"/>
                  </a:lnTo>
                  <a:lnTo>
                    <a:pt x="95790" y="169950"/>
                  </a:lnTo>
                  <a:lnTo>
                    <a:pt x="100467" y="181715"/>
                  </a:lnTo>
                  <a:lnTo>
                    <a:pt x="117391" y="203262"/>
                  </a:lnTo>
                  <a:lnTo>
                    <a:pt x="142310" y="231643"/>
                  </a:lnTo>
                  <a:lnTo>
                    <a:pt x="155463" y="260337"/>
                  </a:lnTo>
                  <a:lnTo>
                    <a:pt x="160010" y="277170"/>
                  </a:lnTo>
                  <a:lnTo>
                    <a:pt x="156301" y="298973"/>
                  </a:lnTo>
                  <a:lnTo>
                    <a:pt x="148499" y="315429"/>
                  </a:lnTo>
                  <a:lnTo>
                    <a:pt x="136908" y="323400"/>
                  </a:lnTo>
                  <a:lnTo>
                    <a:pt x="115354" y="331016"/>
                  </a:lnTo>
                  <a:lnTo>
                    <a:pt x="102069" y="331739"/>
                  </a:lnTo>
                  <a:lnTo>
                    <a:pt x="89108" y="328532"/>
                  </a:lnTo>
                  <a:lnTo>
                    <a:pt x="79115" y="320757"/>
                  </a:lnTo>
                  <a:lnTo>
                    <a:pt x="66675" y="30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99"/>
            <p:cNvSpPr/>
            <p:nvPr>
              <p:custDataLst>
                <p:tags r:id="rId96"/>
              </p:custDataLst>
            </p:nvPr>
          </p:nvSpPr>
          <p:spPr>
            <a:xfrm>
              <a:off x="1492247" y="3920333"/>
              <a:ext cx="173680" cy="139955"/>
            </a:xfrm>
            <a:custGeom>
              <a:avLst/>
              <a:gdLst/>
              <a:ahLst/>
              <a:cxnLst/>
              <a:rect l="0" t="0" r="0" b="0"/>
              <a:pathLst>
                <a:path w="173680" h="139955">
                  <a:moveTo>
                    <a:pt x="60328" y="42067"/>
                  </a:moveTo>
                  <a:lnTo>
                    <a:pt x="60328" y="42067"/>
                  </a:lnTo>
                  <a:lnTo>
                    <a:pt x="55272" y="42067"/>
                  </a:lnTo>
                  <a:lnTo>
                    <a:pt x="53782" y="41009"/>
                  </a:lnTo>
                  <a:lnTo>
                    <a:pt x="52789" y="39245"/>
                  </a:lnTo>
                  <a:lnTo>
                    <a:pt x="52127" y="37011"/>
                  </a:lnTo>
                  <a:lnTo>
                    <a:pt x="40616" y="22769"/>
                  </a:lnTo>
                  <a:lnTo>
                    <a:pt x="34634" y="17615"/>
                  </a:lnTo>
                  <a:lnTo>
                    <a:pt x="28447" y="15324"/>
                  </a:lnTo>
                  <a:lnTo>
                    <a:pt x="25316" y="15772"/>
                  </a:lnTo>
                  <a:lnTo>
                    <a:pt x="19014" y="19092"/>
                  </a:lnTo>
                  <a:lnTo>
                    <a:pt x="9517" y="37024"/>
                  </a:lnTo>
                  <a:lnTo>
                    <a:pt x="0" y="62445"/>
                  </a:lnTo>
                  <a:lnTo>
                    <a:pt x="1453" y="104967"/>
                  </a:lnTo>
                  <a:lnTo>
                    <a:pt x="2411" y="121528"/>
                  </a:lnTo>
                  <a:lnTo>
                    <a:pt x="4783" y="127850"/>
                  </a:lnTo>
                  <a:lnTo>
                    <a:pt x="13064" y="137695"/>
                  </a:lnTo>
                  <a:lnTo>
                    <a:pt x="17177" y="139686"/>
                  </a:lnTo>
                  <a:lnTo>
                    <a:pt x="20977" y="139954"/>
                  </a:lnTo>
                  <a:lnTo>
                    <a:pt x="24569" y="139075"/>
                  </a:lnTo>
                  <a:lnTo>
                    <a:pt x="26964" y="136372"/>
                  </a:lnTo>
                  <a:lnTo>
                    <a:pt x="29625" y="127725"/>
                  </a:lnTo>
                  <a:lnTo>
                    <a:pt x="34295" y="85607"/>
                  </a:lnTo>
                  <a:lnTo>
                    <a:pt x="40358" y="41921"/>
                  </a:lnTo>
                  <a:lnTo>
                    <a:pt x="41157" y="25716"/>
                  </a:lnTo>
                  <a:lnTo>
                    <a:pt x="42329" y="64310"/>
                  </a:lnTo>
                  <a:lnTo>
                    <a:pt x="48880" y="82289"/>
                  </a:lnTo>
                  <a:lnTo>
                    <a:pt x="54535" y="90988"/>
                  </a:lnTo>
                  <a:lnTo>
                    <a:pt x="58582" y="93731"/>
                  </a:lnTo>
                  <a:lnTo>
                    <a:pt x="68724" y="96779"/>
                  </a:lnTo>
                  <a:lnTo>
                    <a:pt x="73334" y="96533"/>
                  </a:lnTo>
                  <a:lnTo>
                    <a:pt x="81278" y="93438"/>
                  </a:lnTo>
                  <a:lnTo>
                    <a:pt x="83820" y="91131"/>
                  </a:lnTo>
                  <a:lnTo>
                    <a:pt x="95003" y="73665"/>
                  </a:lnTo>
                  <a:lnTo>
                    <a:pt x="97413" y="66364"/>
                  </a:lnTo>
                  <a:lnTo>
                    <a:pt x="97751" y="66732"/>
                  </a:lnTo>
                  <a:lnTo>
                    <a:pt x="97977" y="68035"/>
                  </a:lnTo>
                  <a:lnTo>
                    <a:pt x="90187" y="96928"/>
                  </a:lnTo>
                  <a:lnTo>
                    <a:pt x="89016" y="129163"/>
                  </a:lnTo>
                  <a:lnTo>
                    <a:pt x="90037" y="131881"/>
                  </a:lnTo>
                  <a:lnTo>
                    <a:pt x="91775" y="133693"/>
                  </a:lnTo>
                  <a:lnTo>
                    <a:pt x="93993" y="134901"/>
                  </a:lnTo>
                  <a:lnTo>
                    <a:pt x="96530" y="134648"/>
                  </a:lnTo>
                  <a:lnTo>
                    <a:pt x="102170" y="131545"/>
                  </a:lnTo>
                  <a:lnTo>
                    <a:pt x="104098" y="128177"/>
                  </a:lnTo>
                  <a:lnTo>
                    <a:pt x="114161" y="83485"/>
                  </a:lnTo>
                  <a:lnTo>
                    <a:pt x="124791" y="39349"/>
                  </a:lnTo>
                  <a:lnTo>
                    <a:pt x="133638" y="9629"/>
                  </a:lnTo>
                  <a:lnTo>
                    <a:pt x="139830" y="1192"/>
                  </a:lnTo>
                  <a:lnTo>
                    <a:pt x="142962" y="0"/>
                  </a:lnTo>
                  <a:lnTo>
                    <a:pt x="146109" y="264"/>
                  </a:lnTo>
                  <a:lnTo>
                    <a:pt x="149266" y="1498"/>
                  </a:lnTo>
                  <a:lnTo>
                    <a:pt x="163821" y="13349"/>
                  </a:lnTo>
                  <a:lnTo>
                    <a:pt x="169825" y="27187"/>
                  </a:lnTo>
                  <a:lnTo>
                    <a:pt x="173679" y="72054"/>
                  </a:lnTo>
                  <a:lnTo>
                    <a:pt x="165103" y="118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00"/>
            <p:cNvSpPr/>
            <p:nvPr>
              <p:custDataLst>
                <p:tags r:id="rId97"/>
              </p:custDataLst>
            </p:nvPr>
          </p:nvSpPr>
          <p:spPr>
            <a:xfrm>
              <a:off x="1447800" y="3876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313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01"/>
            <p:cNvSpPr/>
            <p:nvPr>
              <p:custDataLst>
                <p:tags r:id="rId98"/>
              </p:custDataLst>
            </p:nvPr>
          </p:nvSpPr>
          <p:spPr>
            <a:xfrm>
              <a:off x="1447800" y="3971925"/>
              <a:ext cx="14752" cy="76201"/>
            </a:xfrm>
            <a:custGeom>
              <a:avLst/>
              <a:gdLst/>
              <a:ahLst/>
              <a:cxnLst/>
              <a:rect l="0" t="0" r="0" b="0"/>
              <a:pathLst>
                <a:path w="14752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4751" y="3966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664"/>
          <p:cNvGrpSpPr/>
          <p:nvPr/>
        </p:nvGrpSpPr>
        <p:grpSpPr>
          <a:xfrm>
            <a:off x="2095500" y="3697905"/>
            <a:ext cx="800101" cy="340696"/>
            <a:chOff x="2095500" y="3697905"/>
            <a:chExt cx="800101" cy="340696"/>
          </a:xfrm>
        </p:grpSpPr>
        <p:sp>
          <p:nvSpPr>
            <p:cNvPr id="75" name="SMARTInkShape-3702"/>
            <p:cNvSpPr/>
            <p:nvPr>
              <p:custDataLst>
                <p:tags r:id="rId83"/>
              </p:custDataLst>
            </p:nvPr>
          </p:nvSpPr>
          <p:spPr>
            <a:xfrm>
              <a:off x="2895600" y="39624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03"/>
            <p:cNvSpPr/>
            <p:nvPr>
              <p:custDataLst>
                <p:tags r:id="rId84"/>
              </p:custDataLst>
            </p:nvPr>
          </p:nvSpPr>
          <p:spPr>
            <a:xfrm>
              <a:off x="2638977" y="3697905"/>
              <a:ext cx="206986" cy="302596"/>
            </a:xfrm>
            <a:custGeom>
              <a:avLst/>
              <a:gdLst/>
              <a:ahLst/>
              <a:cxnLst/>
              <a:rect l="0" t="0" r="0" b="0"/>
              <a:pathLst>
                <a:path w="206986" h="302596">
                  <a:moveTo>
                    <a:pt x="28023" y="216870"/>
                  </a:moveTo>
                  <a:lnTo>
                    <a:pt x="28023" y="216870"/>
                  </a:lnTo>
                  <a:lnTo>
                    <a:pt x="28023" y="211813"/>
                  </a:lnTo>
                  <a:lnTo>
                    <a:pt x="30845" y="206509"/>
                  </a:lnTo>
                  <a:lnTo>
                    <a:pt x="36224" y="199537"/>
                  </a:lnTo>
                  <a:lnTo>
                    <a:pt x="35607" y="198964"/>
                  </a:lnTo>
                  <a:lnTo>
                    <a:pt x="32099" y="198328"/>
                  </a:lnTo>
                  <a:lnTo>
                    <a:pt x="27013" y="200868"/>
                  </a:lnTo>
                  <a:lnTo>
                    <a:pt x="24174" y="203027"/>
                  </a:lnTo>
                  <a:lnTo>
                    <a:pt x="15124" y="216179"/>
                  </a:lnTo>
                  <a:lnTo>
                    <a:pt x="3642" y="246131"/>
                  </a:lnTo>
                  <a:lnTo>
                    <a:pt x="0" y="274986"/>
                  </a:lnTo>
                  <a:lnTo>
                    <a:pt x="1933" y="277839"/>
                  </a:lnTo>
                  <a:lnTo>
                    <a:pt x="5338" y="279741"/>
                  </a:lnTo>
                  <a:lnTo>
                    <a:pt x="9725" y="281009"/>
                  </a:lnTo>
                  <a:lnTo>
                    <a:pt x="13708" y="278680"/>
                  </a:lnTo>
                  <a:lnTo>
                    <a:pt x="34231" y="247749"/>
                  </a:lnTo>
                  <a:lnTo>
                    <a:pt x="46510" y="218260"/>
                  </a:lnTo>
                  <a:lnTo>
                    <a:pt x="47058" y="253485"/>
                  </a:lnTo>
                  <a:lnTo>
                    <a:pt x="50238" y="258214"/>
                  </a:lnTo>
                  <a:lnTo>
                    <a:pt x="62238" y="266289"/>
                  </a:lnTo>
                  <a:lnTo>
                    <a:pt x="69883" y="266750"/>
                  </a:lnTo>
                  <a:lnTo>
                    <a:pt x="86844" y="261616"/>
                  </a:lnTo>
                  <a:lnTo>
                    <a:pt x="115999" y="241074"/>
                  </a:lnTo>
                  <a:lnTo>
                    <a:pt x="135699" y="220749"/>
                  </a:lnTo>
                  <a:lnTo>
                    <a:pt x="158497" y="179850"/>
                  </a:lnTo>
                  <a:lnTo>
                    <a:pt x="172868" y="144871"/>
                  </a:lnTo>
                  <a:lnTo>
                    <a:pt x="187709" y="106637"/>
                  </a:lnTo>
                  <a:lnTo>
                    <a:pt x="202206" y="65273"/>
                  </a:lnTo>
                  <a:lnTo>
                    <a:pt x="206985" y="26020"/>
                  </a:lnTo>
                  <a:lnTo>
                    <a:pt x="205539" y="15553"/>
                  </a:lnTo>
                  <a:lnTo>
                    <a:pt x="198289" y="1101"/>
                  </a:lnTo>
                  <a:lnTo>
                    <a:pt x="193392" y="0"/>
                  </a:lnTo>
                  <a:lnTo>
                    <a:pt x="188010" y="2440"/>
                  </a:lnTo>
                  <a:lnTo>
                    <a:pt x="176387" y="14676"/>
                  </a:lnTo>
                  <a:lnTo>
                    <a:pt x="159001" y="46424"/>
                  </a:lnTo>
                  <a:lnTo>
                    <a:pt x="146677" y="86757"/>
                  </a:lnTo>
                  <a:lnTo>
                    <a:pt x="136322" y="121873"/>
                  </a:lnTo>
                  <a:lnTo>
                    <a:pt x="127610" y="163794"/>
                  </a:lnTo>
                  <a:lnTo>
                    <a:pt x="124558" y="202438"/>
                  </a:lnTo>
                  <a:lnTo>
                    <a:pt x="123527" y="244476"/>
                  </a:lnTo>
                  <a:lnTo>
                    <a:pt x="132798" y="30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04"/>
            <p:cNvSpPr/>
            <p:nvPr>
              <p:custDataLst>
                <p:tags r:id="rId85"/>
              </p:custDataLst>
            </p:nvPr>
          </p:nvSpPr>
          <p:spPr>
            <a:xfrm>
              <a:off x="2562225" y="3867150"/>
              <a:ext cx="76201" cy="110699"/>
            </a:xfrm>
            <a:custGeom>
              <a:avLst/>
              <a:gdLst/>
              <a:ahLst/>
              <a:cxnLst/>
              <a:rect l="0" t="0" r="0" b="0"/>
              <a:pathLst>
                <a:path w="76201" h="110699">
                  <a:moveTo>
                    <a:pt x="0" y="38100"/>
                  </a:moveTo>
                  <a:lnTo>
                    <a:pt x="0" y="38100"/>
                  </a:lnTo>
                  <a:lnTo>
                    <a:pt x="1058" y="47821"/>
                  </a:lnTo>
                  <a:lnTo>
                    <a:pt x="19297" y="94983"/>
                  </a:lnTo>
                  <a:lnTo>
                    <a:pt x="26743" y="110484"/>
                  </a:lnTo>
                  <a:lnTo>
                    <a:pt x="28412" y="110698"/>
                  </a:lnTo>
                  <a:lnTo>
                    <a:pt x="33088" y="108113"/>
                  </a:lnTo>
                  <a:lnTo>
                    <a:pt x="41672" y="95651"/>
                  </a:lnTo>
                  <a:lnTo>
                    <a:pt x="52995" y="65931"/>
                  </a:lnTo>
                  <a:lnTo>
                    <a:pt x="64389" y="2561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05"/>
            <p:cNvSpPr/>
            <p:nvPr>
              <p:custDataLst>
                <p:tags r:id="rId86"/>
              </p:custDataLst>
            </p:nvPr>
          </p:nvSpPr>
          <p:spPr>
            <a:xfrm>
              <a:off x="2466975" y="3886200"/>
              <a:ext cx="57151" cy="122587"/>
            </a:xfrm>
            <a:custGeom>
              <a:avLst/>
              <a:gdLst/>
              <a:ahLst/>
              <a:cxnLst/>
              <a:rect l="0" t="0" r="0" b="0"/>
              <a:pathLst>
                <a:path w="57151" h="122587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4037"/>
                  </a:lnTo>
                  <a:lnTo>
                    <a:pt x="5056" y="6381"/>
                  </a:lnTo>
                  <a:lnTo>
                    <a:pt x="13258" y="18706"/>
                  </a:lnTo>
                  <a:lnTo>
                    <a:pt x="31799" y="62424"/>
                  </a:lnTo>
                  <a:lnTo>
                    <a:pt x="36233" y="87288"/>
                  </a:lnTo>
                  <a:lnTo>
                    <a:pt x="32490" y="109707"/>
                  </a:lnTo>
                  <a:lnTo>
                    <a:pt x="30127" y="114413"/>
                  </a:lnTo>
                  <a:lnTo>
                    <a:pt x="27493" y="117551"/>
                  </a:lnTo>
                  <a:lnTo>
                    <a:pt x="20718" y="122586"/>
                  </a:lnTo>
                  <a:lnTo>
                    <a:pt x="19544" y="108288"/>
                  </a:lnTo>
                  <a:lnTo>
                    <a:pt x="27294" y="6167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06"/>
            <p:cNvSpPr/>
            <p:nvPr>
              <p:custDataLst>
                <p:tags r:id="rId87"/>
              </p:custDataLst>
            </p:nvPr>
          </p:nvSpPr>
          <p:spPr>
            <a:xfrm>
              <a:off x="2277799" y="3905250"/>
              <a:ext cx="74877" cy="1"/>
            </a:xfrm>
            <a:custGeom>
              <a:avLst/>
              <a:gdLst/>
              <a:ahLst/>
              <a:cxnLst/>
              <a:rect l="0" t="0" r="0" b="0"/>
              <a:pathLst>
                <a:path w="7487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07"/>
            <p:cNvSpPr/>
            <p:nvPr>
              <p:custDataLst>
                <p:tags r:id="rId88"/>
              </p:custDataLst>
            </p:nvPr>
          </p:nvSpPr>
          <p:spPr>
            <a:xfrm>
              <a:off x="2352675" y="3887138"/>
              <a:ext cx="76201" cy="130927"/>
            </a:xfrm>
            <a:custGeom>
              <a:avLst/>
              <a:gdLst/>
              <a:ahLst/>
              <a:cxnLst/>
              <a:rect l="0" t="0" r="0" b="0"/>
              <a:pathLst>
                <a:path w="76201" h="130927">
                  <a:moveTo>
                    <a:pt x="0" y="46687"/>
                  </a:moveTo>
                  <a:lnTo>
                    <a:pt x="0" y="46687"/>
                  </a:lnTo>
                  <a:lnTo>
                    <a:pt x="5056" y="41630"/>
                  </a:lnTo>
                  <a:lnTo>
                    <a:pt x="10361" y="39148"/>
                  </a:lnTo>
                  <a:lnTo>
                    <a:pt x="13258" y="38486"/>
                  </a:lnTo>
                  <a:lnTo>
                    <a:pt x="36855" y="24021"/>
                  </a:lnTo>
                  <a:lnTo>
                    <a:pt x="45661" y="15094"/>
                  </a:lnTo>
                  <a:lnTo>
                    <a:pt x="54881" y="2229"/>
                  </a:lnTo>
                  <a:lnTo>
                    <a:pt x="53520" y="1173"/>
                  </a:lnTo>
                  <a:lnTo>
                    <a:pt x="46365" y="0"/>
                  </a:lnTo>
                  <a:lnTo>
                    <a:pt x="42551" y="1804"/>
                  </a:lnTo>
                  <a:lnTo>
                    <a:pt x="20511" y="30716"/>
                  </a:lnTo>
                  <a:lnTo>
                    <a:pt x="3433" y="70023"/>
                  </a:lnTo>
                  <a:lnTo>
                    <a:pt x="678" y="91983"/>
                  </a:lnTo>
                  <a:lnTo>
                    <a:pt x="10314" y="115494"/>
                  </a:lnTo>
                  <a:lnTo>
                    <a:pt x="17990" y="124893"/>
                  </a:lnTo>
                  <a:lnTo>
                    <a:pt x="21518" y="127399"/>
                  </a:lnTo>
                  <a:lnTo>
                    <a:pt x="41653" y="130926"/>
                  </a:lnTo>
                  <a:lnTo>
                    <a:pt x="76200" y="12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08"/>
            <p:cNvSpPr/>
            <p:nvPr>
              <p:custDataLst>
                <p:tags r:id="rId89"/>
              </p:custDataLst>
            </p:nvPr>
          </p:nvSpPr>
          <p:spPr>
            <a:xfrm>
              <a:off x="2306395" y="3752850"/>
              <a:ext cx="36756" cy="281851"/>
            </a:xfrm>
            <a:custGeom>
              <a:avLst/>
              <a:gdLst/>
              <a:ahLst/>
              <a:cxnLst/>
              <a:rect l="0" t="0" r="0" b="0"/>
              <a:pathLst>
                <a:path w="36756" h="281851">
                  <a:moveTo>
                    <a:pt x="27230" y="0"/>
                  </a:moveTo>
                  <a:lnTo>
                    <a:pt x="27230" y="0"/>
                  </a:lnTo>
                  <a:lnTo>
                    <a:pt x="19691" y="38623"/>
                  </a:lnTo>
                  <a:lnTo>
                    <a:pt x="15471" y="72474"/>
                  </a:lnTo>
                  <a:lnTo>
                    <a:pt x="9620" y="116151"/>
                  </a:lnTo>
                  <a:lnTo>
                    <a:pt x="3550" y="153536"/>
                  </a:lnTo>
                  <a:lnTo>
                    <a:pt x="105" y="198127"/>
                  </a:lnTo>
                  <a:lnTo>
                    <a:pt x="0" y="237790"/>
                  </a:lnTo>
                  <a:lnTo>
                    <a:pt x="16000" y="281850"/>
                  </a:lnTo>
                  <a:lnTo>
                    <a:pt x="18685" y="281034"/>
                  </a:lnTo>
                  <a:lnTo>
                    <a:pt x="27313" y="274481"/>
                  </a:lnTo>
                  <a:lnTo>
                    <a:pt x="32558" y="267336"/>
                  </a:lnTo>
                  <a:lnTo>
                    <a:pt x="3675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09"/>
            <p:cNvSpPr/>
            <p:nvPr>
              <p:custDataLst>
                <p:tags r:id="rId90"/>
              </p:custDataLst>
            </p:nvPr>
          </p:nvSpPr>
          <p:spPr>
            <a:xfrm>
              <a:off x="2171715" y="3893743"/>
              <a:ext cx="76186" cy="128871"/>
            </a:xfrm>
            <a:custGeom>
              <a:avLst/>
              <a:gdLst/>
              <a:ahLst/>
              <a:cxnLst/>
              <a:rect l="0" t="0" r="0" b="0"/>
              <a:pathLst>
                <a:path w="76186" h="128871">
                  <a:moveTo>
                    <a:pt x="9510" y="40082"/>
                  </a:moveTo>
                  <a:lnTo>
                    <a:pt x="9510" y="40082"/>
                  </a:lnTo>
                  <a:lnTo>
                    <a:pt x="9510" y="50195"/>
                  </a:lnTo>
                  <a:lnTo>
                    <a:pt x="6688" y="57982"/>
                  </a:lnTo>
                  <a:lnTo>
                    <a:pt x="4454" y="61541"/>
                  </a:lnTo>
                  <a:lnTo>
                    <a:pt x="1309" y="76662"/>
                  </a:lnTo>
                  <a:lnTo>
                    <a:pt x="37" y="123049"/>
                  </a:lnTo>
                  <a:lnTo>
                    <a:pt x="0" y="128870"/>
                  </a:lnTo>
                  <a:lnTo>
                    <a:pt x="5042" y="89358"/>
                  </a:lnTo>
                  <a:lnTo>
                    <a:pt x="9686" y="49933"/>
                  </a:lnTo>
                  <a:lnTo>
                    <a:pt x="23665" y="3079"/>
                  </a:lnTo>
                  <a:lnTo>
                    <a:pt x="27413" y="596"/>
                  </a:lnTo>
                  <a:lnTo>
                    <a:pt x="32029" y="0"/>
                  </a:lnTo>
                  <a:lnTo>
                    <a:pt x="41743" y="2159"/>
                  </a:lnTo>
                  <a:lnTo>
                    <a:pt x="49589" y="6646"/>
                  </a:lnTo>
                  <a:lnTo>
                    <a:pt x="59956" y="25236"/>
                  </a:lnTo>
                  <a:lnTo>
                    <a:pt x="64673" y="40740"/>
                  </a:lnTo>
                  <a:lnTo>
                    <a:pt x="76185" y="10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10"/>
            <p:cNvSpPr/>
            <p:nvPr>
              <p:custDataLst>
                <p:tags r:id="rId91"/>
              </p:custDataLst>
            </p:nvPr>
          </p:nvSpPr>
          <p:spPr>
            <a:xfrm>
              <a:off x="2095500" y="3857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11"/>
            <p:cNvSpPr/>
            <p:nvPr>
              <p:custDataLst>
                <p:tags r:id="rId92"/>
              </p:custDataLst>
            </p:nvPr>
          </p:nvSpPr>
          <p:spPr>
            <a:xfrm>
              <a:off x="2114550" y="39624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201" y="2337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65"/>
          <p:cNvGrpSpPr/>
          <p:nvPr/>
        </p:nvGrpSpPr>
        <p:grpSpPr>
          <a:xfrm>
            <a:off x="9001125" y="2619378"/>
            <a:ext cx="1905001" cy="1495423"/>
            <a:chOff x="9001125" y="2619378"/>
            <a:chExt cx="1905001" cy="1495423"/>
          </a:xfrm>
        </p:grpSpPr>
        <p:sp>
          <p:nvSpPr>
            <p:cNvPr id="86" name="SMARTInkShape-3712"/>
            <p:cNvSpPr/>
            <p:nvPr>
              <p:custDataLst>
                <p:tags r:id="rId78"/>
              </p:custDataLst>
            </p:nvPr>
          </p:nvSpPr>
          <p:spPr>
            <a:xfrm>
              <a:off x="9001125" y="2678863"/>
              <a:ext cx="1693560" cy="1007313"/>
            </a:xfrm>
            <a:custGeom>
              <a:avLst/>
              <a:gdLst/>
              <a:ahLst/>
              <a:cxnLst/>
              <a:rect l="0" t="0" r="0" b="0"/>
              <a:pathLst>
                <a:path w="1693560" h="1007313">
                  <a:moveTo>
                    <a:pt x="0" y="959687"/>
                  </a:moveTo>
                  <a:lnTo>
                    <a:pt x="0" y="959687"/>
                  </a:lnTo>
                  <a:lnTo>
                    <a:pt x="45517" y="959687"/>
                  </a:lnTo>
                  <a:lnTo>
                    <a:pt x="60523" y="958629"/>
                  </a:lnTo>
                  <a:lnTo>
                    <a:pt x="74260" y="953141"/>
                  </a:lnTo>
                  <a:lnTo>
                    <a:pt x="111918" y="947928"/>
                  </a:lnTo>
                  <a:lnTo>
                    <a:pt x="154517" y="937021"/>
                  </a:lnTo>
                  <a:lnTo>
                    <a:pt x="196406" y="925733"/>
                  </a:lnTo>
                  <a:lnTo>
                    <a:pt x="239112" y="917077"/>
                  </a:lnTo>
                  <a:lnTo>
                    <a:pt x="281908" y="899960"/>
                  </a:lnTo>
                  <a:lnTo>
                    <a:pt x="318583" y="888740"/>
                  </a:lnTo>
                  <a:lnTo>
                    <a:pt x="365966" y="866768"/>
                  </a:lnTo>
                  <a:lnTo>
                    <a:pt x="408487" y="848591"/>
                  </a:lnTo>
                  <a:lnTo>
                    <a:pt x="437828" y="833872"/>
                  </a:lnTo>
                  <a:lnTo>
                    <a:pt x="476186" y="822181"/>
                  </a:lnTo>
                  <a:lnTo>
                    <a:pt x="515205" y="795098"/>
                  </a:lnTo>
                  <a:lnTo>
                    <a:pt x="551021" y="770966"/>
                  </a:lnTo>
                  <a:lnTo>
                    <a:pt x="592348" y="745145"/>
                  </a:lnTo>
                  <a:lnTo>
                    <a:pt x="636295" y="703971"/>
                  </a:lnTo>
                  <a:lnTo>
                    <a:pt x="670456" y="662589"/>
                  </a:lnTo>
                  <a:lnTo>
                    <a:pt x="701526" y="620194"/>
                  </a:lnTo>
                  <a:lnTo>
                    <a:pt x="730321" y="580659"/>
                  </a:lnTo>
                  <a:lnTo>
                    <a:pt x="753116" y="538468"/>
                  </a:lnTo>
                  <a:lnTo>
                    <a:pt x="777763" y="496446"/>
                  </a:lnTo>
                  <a:lnTo>
                    <a:pt x="797883" y="455864"/>
                  </a:lnTo>
                  <a:lnTo>
                    <a:pt x="817419" y="411903"/>
                  </a:lnTo>
                  <a:lnTo>
                    <a:pt x="846001" y="366899"/>
                  </a:lnTo>
                  <a:lnTo>
                    <a:pt x="868952" y="324040"/>
                  </a:lnTo>
                  <a:lnTo>
                    <a:pt x="897753" y="283549"/>
                  </a:lnTo>
                  <a:lnTo>
                    <a:pt x="922111" y="243866"/>
                  </a:lnTo>
                  <a:lnTo>
                    <a:pt x="946417" y="209043"/>
                  </a:lnTo>
                  <a:lnTo>
                    <a:pt x="984274" y="167321"/>
                  </a:lnTo>
                  <a:lnTo>
                    <a:pt x="1009654" y="136303"/>
                  </a:lnTo>
                  <a:lnTo>
                    <a:pt x="1028701" y="117410"/>
                  </a:lnTo>
                  <a:lnTo>
                    <a:pt x="1047750" y="97349"/>
                  </a:lnTo>
                  <a:lnTo>
                    <a:pt x="1089056" y="65890"/>
                  </a:lnTo>
                  <a:lnTo>
                    <a:pt x="1134370" y="32668"/>
                  </a:lnTo>
                  <a:lnTo>
                    <a:pt x="1181097" y="10648"/>
                  </a:lnTo>
                  <a:lnTo>
                    <a:pt x="1203442" y="1980"/>
                  </a:lnTo>
                  <a:lnTo>
                    <a:pt x="1229701" y="0"/>
                  </a:lnTo>
                  <a:lnTo>
                    <a:pt x="1255473" y="5645"/>
                  </a:lnTo>
                  <a:lnTo>
                    <a:pt x="1296133" y="29751"/>
                  </a:lnTo>
                  <a:lnTo>
                    <a:pt x="1315843" y="42330"/>
                  </a:lnTo>
                  <a:lnTo>
                    <a:pt x="1324946" y="53145"/>
                  </a:lnTo>
                  <a:lnTo>
                    <a:pt x="1329698" y="67830"/>
                  </a:lnTo>
                  <a:lnTo>
                    <a:pt x="1333927" y="83881"/>
                  </a:lnTo>
                  <a:lnTo>
                    <a:pt x="1359299" y="130972"/>
                  </a:lnTo>
                  <a:lnTo>
                    <a:pt x="1376186" y="156130"/>
                  </a:lnTo>
                  <a:lnTo>
                    <a:pt x="1389137" y="189157"/>
                  </a:lnTo>
                  <a:lnTo>
                    <a:pt x="1422031" y="233851"/>
                  </a:lnTo>
                  <a:lnTo>
                    <a:pt x="1435026" y="262686"/>
                  </a:lnTo>
                  <a:lnTo>
                    <a:pt x="1460689" y="295716"/>
                  </a:lnTo>
                  <a:lnTo>
                    <a:pt x="1479156" y="340928"/>
                  </a:lnTo>
                  <a:lnTo>
                    <a:pt x="1498718" y="385280"/>
                  </a:lnTo>
                  <a:lnTo>
                    <a:pt x="1513871" y="425713"/>
                  </a:lnTo>
                  <a:lnTo>
                    <a:pt x="1527055" y="464273"/>
                  </a:lnTo>
                  <a:lnTo>
                    <a:pt x="1543034" y="506353"/>
                  </a:lnTo>
                  <a:lnTo>
                    <a:pt x="1548334" y="516905"/>
                  </a:lnTo>
                  <a:lnTo>
                    <a:pt x="1557382" y="543749"/>
                  </a:lnTo>
                  <a:lnTo>
                    <a:pt x="1565296" y="559984"/>
                  </a:lnTo>
                  <a:lnTo>
                    <a:pt x="1578673" y="607210"/>
                  </a:lnTo>
                  <a:lnTo>
                    <a:pt x="1598144" y="648254"/>
                  </a:lnTo>
                  <a:lnTo>
                    <a:pt x="1624722" y="687671"/>
                  </a:lnTo>
                  <a:lnTo>
                    <a:pt x="1640948" y="719571"/>
                  </a:lnTo>
                  <a:lnTo>
                    <a:pt x="1669648" y="765896"/>
                  </a:lnTo>
                  <a:lnTo>
                    <a:pt x="1691193" y="809397"/>
                  </a:lnTo>
                  <a:lnTo>
                    <a:pt x="1693559" y="818103"/>
                  </a:lnTo>
                  <a:lnTo>
                    <a:pt x="1691787" y="828322"/>
                  </a:lnTo>
                  <a:lnTo>
                    <a:pt x="1687662" y="845975"/>
                  </a:lnTo>
                  <a:lnTo>
                    <a:pt x="1685637" y="857290"/>
                  </a:lnTo>
                  <a:lnTo>
                    <a:pt x="1678549" y="869610"/>
                  </a:lnTo>
                  <a:lnTo>
                    <a:pt x="1661492" y="889734"/>
                  </a:lnTo>
                  <a:lnTo>
                    <a:pt x="1659192" y="896141"/>
                  </a:lnTo>
                  <a:lnTo>
                    <a:pt x="1657365" y="942764"/>
                  </a:lnTo>
                  <a:lnTo>
                    <a:pt x="1660179" y="949696"/>
                  </a:lnTo>
                  <a:lnTo>
                    <a:pt x="1662411" y="953027"/>
                  </a:lnTo>
                  <a:lnTo>
                    <a:pt x="1665552" y="967826"/>
                  </a:lnTo>
                  <a:lnTo>
                    <a:pt x="1666875" y="1007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13"/>
            <p:cNvSpPr/>
            <p:nvPr>
              <p:custDataLst>
                <p:tags r:id="rId79"/>
              </p:custDataLst>
            </p:nvPr>
          </p:nvSpPr>
          <p:spPr>
            <a:xfrm>
              <a:off x="10668000" y="3918812"/>
              <a:ext cx="28576" cy="195989"/>
            </a:xfrm>
            <a:custGeom>
              <a:avLst/>
              <a:gdLst/>
              <a:ahLst/>
              <a:cxnLst/>
              <a:rect l="0" t="0" r="0" b="0"/>
              <a:pathLst>
                <a:path w="28576" h="195989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8" y="771"/>
                  </a:lnTo>
                  <a:lnTo>
                    <a:pt x="24429" y="43697"/>
                  </a:lnTo>
                  <a:lnTo>
                    <a:pt x="27756" y="86766"/>
                  </a:lnTo>
                  <a:lnTo>
                    <a:pt x="22926" y="130551"/>
                  </a:lnTo>
                  <a:lnTo>
                    <a:pt x="28575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14"/>
            <p:cNvSpPr/>
            <p:nvPr>
              <p:custDataLst>
                <p:tags r:id="rId80"/>
              </p:custDataLst>
            </p:nvPr>
          </p:nvSpPr>
          <p:spPr>
            <a:xfrm>
              <a:off x="9103278" y="3915754"/>
              <a:ext cx="176729" cy="165809"/>
            </a:xfrm>
            <a:custGeom>
              <a:avLst/>
              <a:gdLst/>
              <a:ahLst/>
              <a:cxnLst/>
              <a:rect l="0" t="0" r="0" b="0"/>
              <a:pathLst>
                <a:path w="176729" h="165809">
                  <a:moveTo>
                    <a:pt x="107397" y="8546"/>
                  </a:moveTo>
                  <a:lnTo>
                    <a:pt x="107397" y="8546"/>
                  </a:lnTo>
                  <a:lnTo>
                    <a:pt x="102340" y="8546"/>
                  </a:lnTo>
                  <a:lnTo>
                    <a:pt x="97036" y="11368"/>
                  </a:lnTo>
                  <a:lnTo>
                    <a:pt x="49977" y="47556"/>
                  </a:lnTo>
                  <a:lnTo>
                    <a:pt x="19520" y="79574"/>
                  </a:lnTo>
                  <a:lnTo>
                    <a:pt x="3451" y="117003"/>
                  </a:lnTo>
                  <a:lnTo>
                    <a:pt x="0" y="128476"/>
                  </a:lnTo>
                  <a:lnTo>
                    <a:pt x="874" y="138240"/>
                  </a:lnTo>
                  <a:lnTo>
                    <a:pt x="10311" y="154735"/>
                  </a:lnTo>
                  <a:lnTo>
                    <a:pt x="18332" y="159981"/>
                  </a:lnTo>
                  <a:lnTo>
                    <a:pt x="38531" y="165808"/>
                  </a:lnTo>
                  <a:lnTo>
                    <a:pt x="73704" y="164033"/>
                  </a:lnTo>
                  <a:lnTo>
                    <a:pt x="121056" y="148169"/>
                  </a:lnTo>
                  <a:lnTo>
                    <a:pt x="132378" y="142903"/>
                  </a:lnTo>
                  <a:lnTo>
                    <a:pt x="150603" y="125763"/>
                  </a:lnTo>
                  <a:lnTo>
                    <a:pt x="174493" y="90379"/>
                  </a:lnTo>
                  <a:lnTo>
                    <a:pt x="176728" y="73491"/>
                  </a:lnTo>
                  <a:lnTo>
                    <a:pt x="175842" y="64543"/>
                  </a:lnTo>
                  <a:lnTo>
                    <a:pt x="166392" y="46133"/>
                  </a:lnTo>
                  <a:lnTo>
                    <a:pt x="146043" y="23563"/>
                  </a:lnTo>
                  <a:lnTo>
                    <a:pt x="130923" y="14162"/>
                  </a:lnTo>
                  <a:lnTo>
                    <a:pt x="97553" y="3977"/>
                  </a:lnTo>
                  <a:lnTo>
                    <a:pt x="50693" y="0"/>
                  </a:lnTo>
                  <a:lnTo>
                    <a:pt x="38804" y="514"/>
                  </a:lnTo>
                  <a:lnTo>
                    <a:pt x="21672" y="8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15"/>
            <p:cNvSpPr/>
            <p:nvPr>
              <p:custDataLst>
                <p:tags r:id="rId81"/>
              </p:custDataLst>
            </p:nvPr>
          </p:nvSpPr>
          <p:spPr>
            <a:xfrm>
              <a:off x="9010650" y="3629025"/>
              <a:ext cx="1895476" cy="76201"/>
            </a:xfrm>
            <a:custGeom>
              <a:avLst/>
              <a:gdLst/>
              <a:ahLst/>
              <a:cxnLst/>
              <a:rect l="0" t="0" r="0" b="0"/>
              <a:pathLst>
                <a:path w="1895476" h="76201">
                  <a:moveTo>
                    <a:pt x="0" y="76200"/>
                  </a:moveTo>
                  <a:lnTo>
                    <a:pt x="0" y="76200"/>
                  </a:lnTo>
                  <a:lnTo>
                    <a:pt x="8663" y="68595"/>
                  </a:lnTo>
                  <a:lnTo>
                    <a:pt x="40704" y="53810"/>
                  </a:lnTo>
                  <a:lnTo>
                    <a:pt x="80948" y="47789"/>
                  </a:lnTo>
                  <a:lnTo>
                    <a:pt x="115705" y="43112"/>
                  </a:lnTo>
                  <a:lnTo>
                    <a:pt x="161754" y="39585"/>
                  </a:lnTo>
                  <a:lnTo>
                    <a:pt x="194658" y="38760"/>
                  </a:lnTo>
                  <a:lnTo>
                    <a:pt x="230448" y="37335"/>
                  </a:lnTo>
                  <a:lnTo>
                    <a:pt x="267522" y="33174"/>
                  </a:lnTo>
                  <a:lnTo>
                    <a:pt x="307987" y="30619"/>
                  </a:lnTo>
                  <a:lnTo>
                    <a:pt x="351725" y="29484"/>
                  </a:lnTo>
                  <a:lnTo>
                    <a:pt x="375241" y="29181"/>
                  </a:lnTo>
                  <a:lnTo>
                    <a:pt x="399386" y="28979"/>
                  </a:lnTo>
                  <a:lnTo>
                    <a:pt x="423949" y="28844"/>
                  </a:lnTo>
                  <a:lnTo>
                    <a:pt x="448791" y="28754"/>
                  </a:lnTo>
                  <a:lnTo>
                    <a:pt x="473819" y="28695"/>
                  </a:lnTo>
                  <a:lnTo>
                    <a:pt x="500029" y="27596"/>
                  </a:lnTo>
                  <a:lnTo>
                    <a:pt x="527028" y="25806"/>
                  </a:lnTo>
                  <a:lnTo>
                    <a:pt x="554552" y="23554"/>
                  </a:lnTo>
                  <a:lnTo>
                    <a:pt x="583485" y="22053"/>
                  </a:lnTo>
                  <a:lnTo>
                    <a:pt x="613357" y="21052"/>
                  </a:lnTo>
                  <a:lnTo>
                    <a:pt x="643854" y="20384"/>
                  </a:lnTo>
                  <a:lnTo>
                    <a:pt x="673712" y="19940"/>
                  </a:lnTo>
                  <a:lnTo>
                    <a:pt x="703142" y="19643"/>
                  </a:lnTo>
                  <a:lnTo>
                    <a:pt x="732286" y="19446"/>
                  </a:lnTo>
                  <a:lnTo>
                    <a:pt x="762300" y="19314"/>
                  </a:lnTo>
                  <a:lnTo>
                    <a:pt x="792891" y="19226"/>
                  </a:lnTo>
                  <a:lnTo>
                    <a:pt x="823869" y="19167"/>
                  </a:lnTo>
                  <a:lnTo>
                    <a:pt x="855104" y="19128"/>
                  </a:lnTo>
                  <a:lnTo>
                    <a:pt x="886511" y="19102"/>
                  </a:lnTo>
                  <a:lnTo>
                    <a:pt x="918032" y="19084"/>
                  </a:lnTo>
                  <a:lnTo>
                    <a:pt x="948572" y="20131"/>
                  </a:lnTo>
                  <a:lnTo>
                    <a:pt x="978456" y="21887"/>
                  </a:lnTo>
                  <a:lnTo>
                    <a:pt x="1007904" y="24117"/>
                  </a:lnTo>
                  <a:lnTo>
                    <a:pt x="1037062" y="25603"/>
                  </a:lnTo>
                  <a:lnTo>
                    <a:pt x="1066023" y="26594"/>
                  </a:lnTo>
                  <a:lnTo>
                    <a:pt x="1094857" y="27254"/>
                  </a:lnTo>
                  <a:lnTo>
                    <a:pt x="1123605" y="27694"/>
                  </a:lnTo>
                  <a:lnTo>
                    <a:pt x="1152295" y="27988"/>
                  </a:lnTo>
                  <a:lnTo>
                    <a:pt x="1180947" y="28184"/>
                  </a:lnTo>
                  <a:lnTo>
                    <a:pt x="1209573" y="28314"/>
                  </a:lnTo>
                  <a:lnTo>
                    <a:pt x="1238182" y="28401"/>
                  </a:lnTo>
                  <a:lnTo>
                    <a:pt x="1266779" y="28459"/>
                  </a:lnTo>
                  <a:lnTo>
                    <a:pt x="1294312" y="28498"/>
                  </a:lnTo>
                  <a:lnTo>
                    <a:pt x="1321133" y="28523"/>
                  </a:lnTo>
                  <a:lnTo>
                    <a:pt x="1347481" y="28541"/>
                  </a:lnTo>
                  <a:lnTo>
                    <a:pt x="1372453" y="28552"/>
                  </a:lnTo>
                  <a:lnTo>
                    <a:pt x="1419957" y="28565"/>
                  </a:lnTo>
                  <a:lnTo>
                    <a:pt x="1444054" y="28568"/>
                  </a:lnTo>
                  <a:lnTo>
                    <a:pt x="1468587" y="28570"/>
                  </a:lnTo>
                  <a:lnTo>
                    <a:pt x="1493407" y="28572"/>
                  </a:lnTo>
                  <a:lnTo>
                    <a:pt x="1537919" y="25752"/>
                  </a:lnTo>
                  <a:lnTo>
                    <a:pt x="1578870" y="22029"/>
                  </a:lnTo>
                  <a:lnTo>
                    <a:pt x="1618236" y="20374"/>
                  </a:lnTo>
                  <a:lnTo>
                    <a:pt x="1656900" y="19638"/>
                  </a:lnTo>
                  <a:lnTo>
                    <a:pt x="1694192" y="19311"/>
                  </a:lnTo>
                  <a:lnTo>
                    <a:pt x="1728405" y="19166"/>
                  </a:lnTo>
                  <a:lnTo>
                    <a:pt x="1772359" y="14027"/>
                  </a:lnTo>
                  <a:lnTo>
                    <a:pt x="1812196" y="10859"/>
                  </a:lnTo>
                  <a:lnTo>
                    <a:pt x="1855866" y="9921"/>
                  </a:lnTo>
                  <a:lnTo>
                    <a:pt x="1895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16"/>
            <p:cNvSpPr/>
            <p:nvPr>
              <p:custDataLst>
                <p:tags r:id="rId82"/>
              </p:custDataLst>
            </p:nvPr>
          </p:nvSpPr>
          <p:spPr>
            <a:xfrm>
              <a:off x="9077325" y="2619378"/>
              <a:ext cx="66673" cy="1228723"/>
            </a:xfrm>
            <a:custGeom>
              <a:avLst/>
              <a:gdLst/>
              <a:ahLst/>
              <a:cxnLst/>
              <a:rect l="0" t="0" r="0" b="0"/>
              <a:pathLst>
                <a:path w="66673" h="122872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14186"/>
                  </a:lnTo>
                  <a:lnTo>
                    <a:pt x="8937" y="54631"/>
                  </a:lnTo>
                  <a:lnTo>
                    <a:pt x="9491" y="100683"/>
                  </a:lnTo>
                  <a:lnTo>
                    <a:pt x="17059" y="146410"/>
                  </a:lnTo>
                  <a:lnTo>
                    <a:pt x="18656" y="189315"/>
                  </a:lnTo>
                  <a:lnTo>
                    <a:pt x="18935" y="223778"/>
                  </a:lnTo>
                  <a:lnTo>
                    <a:pt x="19016" y="265857"/>
                  </a:lnTo>
                  <a:lnTo>
                    <a:pt x="24095" y="306782"/>
                  </a:lnTo>
                  <a:lnTo>
                    <a:pt x="27248" y="350776"/>
                  </a:lnTo>
                  <a:lnTo>
                    <a:pt x="28181" y="397325"/>
                  </a:lnTo>
                  <a:lnTo>
                    <a:pt x="28460" y="444631"/>
                  </a:lnTo>
                  <a:lnTo>
                    <a:pt x="33597" y="492162"/>
                  </a:lnTo>
                  <a:lnTo>
                    <a:pt x="36098" y="526712"/>
                  </a:lnTo>
                  <a:lnTo>
                    <a:pt x="38270" y="562176"/>
                  </a:lnTo>
                  <a:lnTo>
                    <a:pt x="42761" y="595577"/>
                  </a:lnTo>
                  <a:lnTo>
                    <a:pt x="48285" y="630883"/>
                  </a:lnTo>
                  <a:lnTo>
                    <a:pt x="53210" y="666682"/>
                  </a:lnTo>
                  <a:lnTo>
                    <a:pt x="55399" y="700232"/>
                  </a:lnTo>
                  <a:lnTo>
                    <a:pt x="59194" y="732782"/>
                  </a:lnTo>
                  <a:lnTo>
                    <a:pt x="63350" y="764888"/>
                  </a:lnTo>
                  <a:lnTo>
                    <a:pt x="65197" y="796795"/>
                  </a:lnTo>
                  <a:lnTo>
                    <a:pt x="66018" y="831438"/>
                  </a:lnTo>
                  <a:lnTo>
                    <a:pt x="66383" y="866943"/>
                  </a:lnTo>
                  <a:lnTo>
                    <a:pt x="66546" y="900362"/>
                  </a:lnTo>
                  <a:lnTo>
                    <a:pt x="66637" y="943870"/>
                  </a:lnTo>
                  <a:lnTo>
                    <a:pt x="66663" y="983572"/>
                  </a:lnTo>
                  <a:lnTo>
                    <a:pt x="66672" y="1022147"/>
                  </a:lnTo>
                  <a:lnTo>
                    <a:pt x="60129" y="1066562"/>
                  </a:lnTo>
                  <a:lnTo>
                    <a:pt x="54915" y="1109358"/>
                  </a:lnTo>
                  <a:lnTo>
                    <a:pt x="42040" y="1152051"/>
                  </a:lnTo>
                  <a:lnTo>
                    <a:pt x="30792" y="1197111"/>
                  </a:lnTo>
                  <a:lnTo>
                    <a:pt x="27809" y="1215622"/>
                  </a:lnTo>
                  <a:lnTo>
                    <a:pt x="19050" y="1228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66"/>
          <p:cNvGrpSpPr/>
          <p:nvPr/>
        </p:nvGrpSpPr>
        <p:grpSpPr>
          <a:xfrm>
            <a:off x="9354874" y="2552700"/>
            <a:ext cx="1732227" cy="1081814"/>
            <a:chOff x="9354874" y="2552700"/>
            <a:chExt cx="1732227" cy="1081814"/>
          </a:xfrm>
        </p:grpSpPr>
        <p:sp>
          <p:nvSpPr>
            <p:cNvPr id="92" name="SMARTInkShape-3717"/>
            <p:cNvSpPr/>
            <p:nvPr>
              <p:custDataLst>
                <p:tags r:id="rId69"/>
              </p:custDataLst>
            </p:nvPr>
          </p:nvSpPr>
          <p:spPr>
            <a:xfrm>
              <a:off x="11020425" y="2552700"/>
              <a:ext cx="66676" cy="200026"/>
            </a:xfrm>
            <a:custGeom>
              <a:avLst/>
              <a:gdLst/>
              <a:ahLst/>
              <a:cxnLst/>
              <a:rect l="0" t="0" r="0" b="0"/>
              <a:pathLst>
                <a:path w="66676" h="2000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7" y="2117"/>
                  </a:lnTo>
                  <a:lnTo>
                    <a:pt x="26315" y="41156"/>
                  </a:lnTo>
                  <a:lnTo>
                    <a:pt x="35459" y="81311"/>
                  </a:lnTo>
                  <a:lnTo>
                    <a:pt x="39043" y="98580"/>
                  </a:lnTo>
                  <a:lnTo>
                    <a:pt x="51903" y="133161"/>
                  </a:lnTo>
                  <a:lnTo>
                    <a:pt x="6667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18"/>
            <p:cNvSpPr/>
            <p:nvPr>
              <p:custDataLst>
                <p:tags r:id="rId70"/>
              </p:custDataLst>
            </p:nvPr>
          </p:nvSpPr>
          <p:spPr>
            <a:xfrm>
              <a:off x="10683318" y="2641500"/>
              <a:ext cx="156133" cy="130276"/>
            </a:xfrm>
            <a:custGeom>
              <a:avLst/>
              <a:gdLst/>
              <a:ahLst/>
              <a:cxnLst/>
              <a:rect l="0" t="0" r="0" b="0"/>
              <a:pathLst>
                <a:path w="156133" h="130276">
                  <a:moveTo>
                    <a:pt x="13257" y="35025"/>
                  </a:moveTo>
                  <a:lnTo>
                    <a:pt x="13257" y="35025"/>
                  </a:lnTo>
                  <a:lnTo>
                    <a:pt x="8200" y="29969"/>
                  </a:lnTo>
                  <a:lnTo>
                    <a:pt x="2896" y="27486"/>
                  </a:lnTo>
                  <a:lnTo>
                    <a:pt x="0" y="26824"/>
                  </a:lnTo>
                  <a:lnTo>
                    <a:pt x="186" y="25324"/>
                  </a:lnTo>
                  <a:lnTo>
                    <a:pt x="6037" y="20836"/>
                  </a:lnTo>
                  <a:lnTo>
                    <a:pt x="31343" y="7302"/>
                  </a:lnTo>
                  <a:lnTo>
                    <a:pt x="70709" y="0"/>
                  </a:lnTo>
                  <a:lnTo>
                    <a:pt x="105775" y="2893"/>
                  </a:lnTo>
                  <a:lnTo>
                    <a:pt x="123520" y="10513"/>
                  </a:lnTo>
                  <a:lnTo>
                    <a:pt x="131216" y="15509"/>
                  </a:lnTo>
                  <a:lnTo>
                    <a:pt x="142589" y="29527"/>
                  </a:lnTo>
                  <a:lnTo>
                    <a:pt x="150113" y="46340"/>
                  </a:lnTo>
                  <a:lnTo>
                    <a:pt x="155339" y="92411"/>
                  </a:lnTo>
                  <a:lnTo>
                    <a:pt x="156132" y="130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19"/>
            <p:cNvSpPr/>
            <p:nvPr>
              <p:custDataLst>
                <p:tags r:id="rId71"/>
              </p:custDataLst>
            </p:nvPr>
          </p:nvSpPr>
          <p:spPr>
            <a:xfrm>
              <a:off x="10325100" y="2743200"/>
              <a:ext cx="457201" cy="352426"/>
            </a:xfrm>
            <a:custGeom>
              <a:avLst/>
              <a:gdLst/>
              <a:ahLst/>
              <a:cxnLst/>
              <a:rect l="0" t="0" r="0" b="0"/>
              <a:pathLst>
                <a:path w="457201" h="352426">
                  <a:moveTo>
                    <a:pt x="0" y="352425"/>
                  </a:moveTo>
                  <a:lnTo>
                    <a:pt x="0" y="352425"/>
                  </a:lnTo>
                  <a:lnTo>
                    <a:pt x="1058" y="322028"/>
                  </a:lnTo>
                  <a:lnTo>
                    <a:pt x="8663" y="300968"/>
                  </a:lnTo>
                  <a:lnTo>
                    <a:pt x="35210" y="254918"/>
                  </a:lnTo>
                  <a:lnTo>
                    <a:pt x="71686" y="209604"/>
                  </a:lnTo>
                  <a:lnTo>
                    <a:pt x="109472" y="177807"/>
                  </a:lnTo>
                  <a:lnTo>
                    <a:pt x="151132" y="149579"/>
                  </a:lnTo>
                  <a:lnTo>
                    <a:pt x="190249" y="118800"/>
                  </a:lnTo>
                  <a:lnTo>
                    <a:pt x="236155" y="92336"/>
                  </a:lnTo>
                  <a:lnTo>
                    <a:pt x="273407" y="73103"/>
                  </a:lnTo>
                  <a:lnTo>
                    <a:pt x="310197" y="55056"/>
                  </a:lnTo>
                  <a:lnTo>
                    <a:pt x="351610" y="36119"/>
                  </a:lnTo>
                  <a:lnTo>
                    <a:pt x="390365" y="17365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20"/>
            <p:cNvSpPr/>
            <p:nvPr>
              <p:custDataLst>
                <p:tags r:id="rId72"/>
              </p:custDataLst>
            </p:nvPr>
          </p:nvSpPr>
          <p:spPr>
            <a:xfrm>
              <a:off x="10385915" y="3314700"/>
              <a:ext cx="301136" cy="212779"/>
            </a:xfrm>
            <a:custGeom>
              <a:avLst/>
              <a:gdLst/>
              <a:ahLst/>
              <a:cxnLst/>
              <a:rect l="0" t="0" r="0" b="0"/>
              <a:pathLst>
                <a:path w="301136" h="212779">
                  <a:moveTo>
                    <a:pt x="53485" y="152400"/>
                  </a:moveTo>
                  <a:lnTo>
                    <a:pt x="53485" y="152400"/>
                  </a:lnTo>
                  <a:lnTo>
                    <a:pt x="38277" y="173096"/>
                  </a:lnTo>
                  <a:lnTo>
                    <a:pt x="4580" y="202983"/>
                  </a:lnTo>
                  <a:lnTo>
                    <a:pt x="0" y="211217"/>
                  </a:lnTo>
                  <a:lnTo>
                    <a:pt x="895" y="212778"/>
                  </a:lnTo>
                  <a:lnTo>
                    <a:pt x="3609" y="212760"/>
                  </a:lnTo>
                  <a:lnTo>
                    <a:pt x="13326" y="208860"/>
                  </a:lnTo>
                  <a:lnTo>
                    <a:pt x="54469" y="183223"/>
                  </a:lnTo>
                  <a:lnTo>
                    <a:pt x="92838" y="157509"/>
                  </a:lnTo>
                  <a:lnTo>
                    <a:pt x="137263" y="125775"/>
                  </a:lnTo>
                  <a:lnTo>
                    <a:pt x="181982" y="98810"/>
                  </a:lnTo>
                  <a:lnTo>
                    <a:pt x="225034" y="65497"/>
                  </a:lnTo>
                  <a:lnTo>
                    <a:pt x="3011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21"/>
            <p:cNvSpPr/>
            <p:nvPr>
              <p:custDataLst>
                <p:tags r:id="rId73"/>
              </p:custDataLst>
            </p:nvPr>
          </p:nvSpPr>
          <p:spPr>
            <a:xfrm>
              <a:off x="10277475" y="3276600"/>
              <a:ext cx="323851" cy="221585"/>
            </a:xfrm>
            <a:custGeom>
              <a:avLst/>
              <a:gdLst/>
              <a:ahLst/>
              <a:cxnLst/>
              <a:rect l="0" t="0" r="0" b="0"/>
              <a:pathLst>
                <a:path w="323851" h="221585">
                  <a:moveTo>
                    <a:pt x="0" y="209550"/>
                  </a:moveTo>
                  <a:lnTo>
                    <a:pt x="0" y="209550"/>
                  </a:lnTo>
                  <a:lnTo>
                    <a:pt x="5057" y="219663"/>
                  </a:lnTo>
                  <a:lnTo>
                    <a:pt x="9721" y="221584"/>
                  </a:lnTo>
                  <a:lnTo>
                    <a:pt x="23370" y="220895"/>
                  </a:lnTo>
                  <a:lnTo>
                    <a:pt x="48906" y="209502"/>
                  </a:lnTo>
                  <a:lnTo>
                    <a:pt x="78374" y="185630"/>
                  </a:lnTo>
                  <a:lnTo>
                    <a:pt x="124991" y="140527"/>
                  </a:lnTo>
                  <a:lnTo>
                    <a:pt x="171603" y="103002"/>
                  </a:lnTo>
                  <a:lnTo>
                    <a:pt x="219094" y="67278"/>
                  </a:lnTo>
                  <a:lnTo>
                    <a:pt x="265643" y="35004"/>
                  </a:lnTo>
                  <a:lnTo>
                    <a:pt x="297262" y="1236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22"/>
            <p:cNvSpPr/>
            <p:nvPr>
              <p:custDataLst>
                <p:tags r:id="rId74"/>
              </p:custDataLst>
            </p:nvPr>
          </p:nvSpPr>
          <p:spPr>
            <a:xfrm>
              <a:off x="10096500" y="3048000"/>
              <a:ext cx="400051" cy="462689"/>
            </a:xfrm>
            <a:custGeom>
              <a:avLst/>
              <a:gdLst/>
              <a:ahLst/>
              <a:cxnLst/>
              <a:rect l="0" t="0" r="0" b="0"/>
              <a:pathLst>
                <a:path w="400051" h="462689">
                  <a:moveTo>
                    <a:pt x="0" y="457200"/>
                  </a:moveTo>
                  <a:lnTo>
                    <a:pt x="0" y="457200"/>
                  </a:lnTo>
                  <a:lnTo>
                    <a:pt x="5057" y="462257"/>
                  </a:lnTo>
                  <a:lnTo>
                    <a:pt x="8663" y="462688"/>
                  </a:lnTo>
                  <a:lnTo>
                    <a:pt x="18314" y="460344"/>
                  </a:lnTo>
                  <a:lnTo>
                    <a:pt x="29658" y="447309"/>
                  </a:lnTo>
                  <a:lnTo>
                    <a:pt x="67013" y="400002"/>
                  </a:lnTo>
                  <a:lnTo>
                    <a:pt x="97511" y="359118"/>
                  </a:lnTo>
                  <a:lnTo>
                    <a:pt x="124495" y="323011"/>
                  </a:lnTo>
                  <a:lnTo>
                    <a:pt x="152598" y="282679"/>
                  </a:lnTo>
                  <a:lnTo>
                    <a:pt x="183856" y="240037"/>
                  </a:lnTo>
                  <a:lnTo>
                    <a:pt x="217106" y="200592"/>
                  </a:lnTo>
                  <a:lnTo>
                    <a:pt x="249889" y="162093"/>
                  </a:lnTo>
                  <a:lnTo>
                    <a:pt x="283592" y="123875"/>
                  </a:lnTo>
                  <a:lnTo>
                    <a:pt x="323423" y="78091"/>
                  </a:lnTo>
                  <a:lnTo>
                    <a:pt x="367705" y="32473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23"/>
            <p:cNvSpPr/>
            <p:nvPr>
              <p:custDataLst>
                <p:tags r:id="rId75"/>
              </p:custDataLst>
            </p:nvPr>
          </p:nvSpPr>
          <p:spPr>
            <a:xfrm>
              <a:off x="9805262" y="2990850"/>
              <a:ext cx="481739" cy="564706"/>
            </a:xfrm>
            <a:custGeom>
              <a:avLst/>
              <a:gdLst/>
              <a:ahLst/>
              <a:cxnLst/>
              <a:rect l="0" t="0" r="0" b="0"/>
              <a:pathLst>
                <a:path w="481739" h="564706">
                  <a:moveTo>
                    <a:pt x="5488" y="552450"/>
                  </a:moveTo>
                  <a:lnTo>
                    <a:pt x="5488" y="552450"/>
                  </a:lnTo>
                  <a:lnTo>
                    <a:pt x="431" y="562563"/>
                  </a:lnTo>
                  <a:lnTo>
                    <a:pt x="0" y="564484"/>
                  </a:lnTo>
                  <a:lnTo>
                    <a:pt x="771" y="564705"/>
                  </a:lnTo>
                  <a:lnTo>
                    <a:pt x="2343" y="563795"/>
                  </a:lnTo>
                  <a:lnTo>
                    <a:pt x="26670" y="519218"/>
                  </a:lnTo>
                  <a:lnTo>
                    <a:pt x="53813" y="475636"/>
                  </a:lnTo>
                  <a:lnTo>
                    <a:pt x="83707" y="438029"/>
                  </a:lnTo>
                  <a:lnTo>
                    <a:pt x="121245" y="391363"/>
                  </a:lnTo>
                  <a:lnTo>
                    <a:pt x="156086" y="347617"/>
                  </a:lnTo>
                  <a:lnTo>
                    <a:pt x="194277" y="302200"/>
                  </a:lnTo>
                  <a:lnTo>
                    <a:pt x="237578" y="259345"/>
                  </a:lnTo>
                  <a:lnTo>
                    <a:pt x="264568" y="225331"/>
                  </a:lnTo>
                  <a:lnTo>
                    <a:pt x="293495" y="191869"/>
                  </a:lnTo>
                  <a:lnTo>
                    <a:pt x="339532" y="146103"/>
                  </a:lnTo>
                  <a:lnTo>
                    <a:pt x="383864" y="102909"/>
                  </a:lnTo>
                  <a:lnTo>
                    <a:pt x="423810" y="62242"/>
                  </a:lnTo>
                  <a:lnTo>
                    <a:pt x="481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24"/>
            <p:cNvSpPr/>
            <p:nvPr>
              <p:custDataLst>
                <p:tags r:id="rId76"/>
              </p:custDataLst>
            </p:nvPr>
          </p:nvSpPr>
          <p:spPr>
            <a:xfrm>
              <a:off x="9572625" y="3019425"/>
              <a:ext cx="419101" cy="571501"/>
            </a:xfrm>
            <a:custGeom>
              <a:avLst/>
              <a:gdLst/>
              <a:ahLst/>
              <a:cxnLst/>
              <a:rect l="0" t="0" r="0" b="0"/>
              <a:pathLst>
                <a:path w="419101" h="571501">
                  <a:moveTo>
                    <a:pt x="0" y="571500"/>
                  </a:moveTo>
                  <a:lnTo>
                    <a:pt x="0" y="571500"/>
                  </a:lnTo>
                  <a:lnTo>
                    <a:pt x="26514" y="539928"/>
                  </a:lnTo>
                  <a:lnTo>
                    <a:pt x="46936" y="494905"/>
                  </a:lnTo>
                  <a:lnTo>
                    <a:pt x="71013" y="447623"/>
                  </a:lnTo>
                  <a:lnTo>
                    <a:pt x="95479" y="406742"/>
                  </a:lnTo>
                  <a:lnTo>
                    <a:pt x="114368" y="367814"/>
                  </a:lnTo>
                  <a:lnTo>
                    <a:pt x="136192" y="325587"/>
                  </a:lnTo>
                  <a:lnTo>
                    <a:pt x="162768" y="283443"/>
                  </a:lnTo>
                  <a:lnTo>
                    <a:pt x="190750" y="237442"/>
                  </a:lnTo>
                  <a:lnTo>
                    <a:pt x="219149" y="193119"/>
                  </a:lnTo>
                  <a:lnTo>
                    <a:pt x="250494" y="153176"/>
                  </a:lnTo>
                  <a:lnTo>
                    <a:pt x="283771" y="114530"/>
                  </a:lnTo>
                  <a:lnTo>
                    <a:pt x="323459" y="68602"/>
                  </a:lnTo>
                  <a:lnTo>
                    <a:pt x="361061" y="2494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25"/>
            <p:cNvSpPr/>
            <p:nvPr>
              <p:custDataLst>
                <p:tags r:id="rId77"/>
              </p:custDataLst>
            </p:nvPr>
          </p:nvSpPr>
          <p:spPr>
            <a:xfrm>
              <a:off x="9354874" y="3295650"/>
              <a:ext cx="265377" cy="338864"/>
            </a:xfrm>
            <a:custGeom>
              <a:avLst/>
              <a:gdLst/>
              <a:ahLst/>
              <a:cxnLst/>
              <a:rect l="0" t="0" r="0" b="0"/>
              <a:pathLst>
                <a:path w="265377" h="338864">
                  <a:moveTo>
                    <a:pt x="8201" y="333375"/>
                  </a:moveTo>
                  <a:lnTo>
                    <a:pt x="8201" y="333375"/>
                  </a:lnTo>
                  <a:lnTo>
                    <a:pt x="3144" y="338432"/>
                  </a:lnTo>
                  <a:lnTo>
                    <a:pt x="1655" y="338863"/>
                  </a:lnTo>
                  <a:lnTo>
                    <a:pt x="661" y="338092"/>
                  </a:lnTo>
                  <a:lnTo>
                    <a:pt x="0" y="336519"/>
                  </a:lnTo>
                  <a:lnTo>
                    <a:pt x="616" y="334413"/>
                  </a:lnTo>
                  <a:lnTo>
                    <a:pt x="32872" y="289556"/>
                  </a:lnTo>
                  <a:lnTo>
                    <a:pt x="65503" y="243892"/>
                  </a:lnTo>
                  <a:lnTo>
                    <a:pt x="87268" y="202792"/>
                  </a:lnTo>
                  <a:lnTo>
                    <a:pt x="115463" y="161374"/>
                  </a:lnTo>
                  <a:lnTo>
                    <a:pt x="152866" y="114228"/>
                  </a:lnTo>
                  <a:lnTo>
                    <a:pt x="183858" y="69488"/>
                  </a:lnTo>
                  <a:lnTo>
                    <a:pt x="203829" y="48458"/>
                  </a:lnTo>
                  <a:lnTo>
                    <a:pt x="214738" y="35295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667"/>
          <p:cNvGrpSpPr/>
          <p:nvPr/>
        </p:nvGrpSpPr>
        <p:grpSpPr>
          <a:xfrm>
            <a:off x="9454629" y="3619893"/>
            <a:ext cx="156097" cy="283860"/>
            <a:chOff x="9454629" y="3619893"/>
            <a:chExt cx="156097" cy="283860"/>
          </a:xfrm>
        </p:grpSpPr>
        <p:sp>
          <p:nvSpPr>
            <p:cNvPr id="102" name="SMARTInkShape-3726"/>
            <p:cNvSpPr/>
            <p:nvPr>
              <p:custDataLst>
                <p:tags r:id="rId67"/>
              </p:custDataLst>
            </p:nvPr>
          </p:nvSpPr>
          <p:spPr>
            <a:xfrm>
              <a:off x="9454629" y="3820033"/>
              <a:ext cx="156097" cy="83720"/>
            </a:xfrm>
            <a:custGeom>
              <a:avLst/>
              <a:gdLst/>
              <a:ahLst/>
              <a:cxnLst/>
              <a:rect l="0" t="0" r="0" b="0"/>
              <a:pathLst>
                <a:path w="156097" h="83720">
                  <a:moveTo>
                    <a:pt x="70371" y="18542"/>
                  </a:moveTo>
                  <a:lnTo>
                    <a:pt x="70371" y="18542"/>
                  </a:lnTo>
                  <a:lnTo>
                    <a:pt x="65314" y="13485"/>
                  </a:lnTo>
                  <a:lnTo>
                    <a:pt x="62831" y="8181"/>
                  </a:lnTo>
                  <a:lnTo>
                    <a:pt x="62170" y="5285"/>
                  </a:lnTo>
                  <a:lnTo>
                    <a:pt x="59611" y="3354"/>
                  </a:lnTo>
                  <a:lnTo>
                    <a:pt x="46958" y="636"/>
                  </a:lnTo>
                  <a:lnTo>
                    <a:pt x="39504" y="0"/>
                  </a:lnTo>
                  <a:lnTo>
                    <a:pt x="29841" y="5363"/>
                  </a:lnTo>
                  <a:lnTo>
                    <a:pt x="19549" y="14801"/>
                  </a:lnTo>
                  <a:lnTo>
                    <a:pt x="936" y="44286"/>
                  </a:lnTo>
                  <a:lnTo>
                    <a:pt x="0" y="59617"/>
                  </a:lnTo>
                  <a:lnTo>
                    <a:pt x="3112" y="73839"/>
                  </a:lnTo>
                  <a:lnTo>
                    <a:pt x="5423" y="77632"/>
                  </a:lnTo>
                  <a:lnTo>
                    <a:pt x="8022" y="80160"/>
                  </a:lnTo>
                  <a:lnTo>
                    <a:pt x="13733" y="82969"/>
                  </a:lnTo>
                  <a:lnTo>
                    <a:pt x="16737" y="83719"/>
                  </a:lnTo>
                  <a:lnTo>
                    <a:pt x="36135" y="74660"/>
                  </a:lnTo>
                  <a:lnTo>
                    <a:pt x="51878" y="63627"/>
                  </a:lnTo>
                  <a:lnTo>
                    <a:pt x="77946" y="30357"/>
                  </a:lnTo>
                  <a:lnTo>
                    <a:pt x="84674" y="31907"/>
                  </a:lnTo>
                  <a:lnTo>
                    <a:pt x="97539" y="38730"/>
                  </a:lnTo>
                  <a:lnTo>
                    <a:pt x="104672" y="45506"/>
                  </a:lnTo>
                  <a:lnTo>
                    <a:pt x="115693" y="60163"/>
                  </a:lnTo>
                  <a:lnTo>
                    <a:pt x="126145" y="68085"/>
                  </a:lnTo>
                  <a:lnTo>
                    <a:pt x="156096" y="75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27"/>
            <p:cNvSpPr/>
            <p:nvPr>
              <p:custDataLst>
                <p:tags r:id="rId68"/>
              </p:custDataLst>
            </p:nvPr>
          </p:nvSpPr>
          <p:spPr>
            <a:xfrm>
              <a:off x="9456536" y="3619893"/>
              <a:ext cx="66196" cy="75808"/>
            </a:xfrm>
            <a:custGeom>
              <a:avLst/>
              <a:gdLst/>
              <a:ahLst/>
              <a:cxnLst/>
              <a:rect l="0" t="0" r="0" b="0"/>
              <a:pathLst>
                <a:path w="66196" h="75808">
                  <a:moveTo>
                    <a:pt x="49414" y="9132"/>
                  </a:moveTo>
                  <a:lnTo>
                    <a:pt x="49414" y="9132"/>
                  </a:lnTo>
                  <a:lnTo>
                    <a:pt x="44357" y="9132"/>
                  </a:lnTo>
                  <a:lnTo>
                    <a:pt x="39053" y="6310"/>
                  </a:lnTo>
                  <a:lnTo>
                    <a:pt x="32079" y="931"/>
                  </a:lnTo>
                  <a:lnTo>
                    <a:pt x="25816" y="0"/>
                  </a:lnTo>
                  <a:lnTo>
                    <a:pt x="24157" y="927"/>
                  </a:lnTo>
                  <a:lnTo>
                    <a:pt x="23050" y="2604"/>
                  </a:lnTo>
                  <a:lnTo>
                    <a:pt x="12768" y="30208"/>
                  </a:lnTo>
                  <a:lnTo>
                    <a:pt x="16801" y="45598"/>
                  </a:lnTo>
                  <a:lnTo>
                    <a:pt x="24698" y="58507"/>
                  </a:lnTo>
                  <a:lnTo>
                    <a:pt x="27646" y="60041"/>
                  </a:lnTo>
                  <a:lnTo>
                    <a:pt x="30669" y="60004"/>
                  </a:lnTo>
                  <a:lnTo>
                    <a:pt x="52825" y="49580"/>
                  </a:lnTo>
                  <a:lnTo>
                    <a:pt x="60808" y="43690"/>
                  </a:lnTo>
                  <a:lnTo>
                    <a:pt x="65062" y="34722"/>
                  </a:lnTo>
                  <a:lnTo>
                    <a:pt x="66195" y="29367"/>
                  </a:lnTo>
                  <a:lnTo>
                    <a:pt x="64836" y="24738"/>
                  </a:lnTo>
                  <a:lnTo>
                    <a:pt x="51863" y="11396"/>
                  </a:lnTo>
                  <a:lnTo>
                    <a:pt x="34971" y="9803"/>
                  </a:lnTo>
                  <a:lnTo>
                    <a:pt x="21475" y="15075"/>
                  </a:lnTo>
                  <a:lnTo>
                    <a:pt x="10539" y="23415"/>
                  </a:lnTo>
                  <a:lnTo>
                    <a:pt x="5678" y="30649"/>
                  </a:lnTo>
                  <a:lnTo>
                    <a:pt x="2942" y="45729"/>
                  </a:lnTo>
                  <a:lnTo>
                    <a:pt x="3615" y="49405"/>
                  </a:lnTo>
                  <a:lnTo>
                    <a:pt x="5123" y="51855"/>
                  </a:lnTo>
                  <a:lnTo>
                    <a:pt x="20204" y="60846"/>
                  </a:lnTo>
                  <a:lnTo>
                    <a:pt x="25708" y="61599"/>
                  </a:lnTo>
                  <a:lnTo>
                    <a:pt x="37467" y="59615"/>
                  </a:lnTo>
                  <a:lnTo>
                    <a:pt x="50931" y="52547"/>
                  </a:lnTo>
                  <a:lnTo>
                    <a:pt x="55380" y="46772"/>
                  </a:lnTo>
                  <a:lnTo>
                    <a:pt x="56566" y="43750"/>
                  </a:lnTo>
                  <a:lnTo>
                    <a:pt x="56298" y="41736"/>
                  </a:lnTo>
                  <a:lnTo>
                    <a:pt x="55062" y="40393"/>
                  </a:lnTo>
                  <a:lnTo>
                    <a:pt x="50866" y="38901"/>
                  </a:lnTo>
                  <a:lnTo>
                    <a:pt x="31431" y="37864"/>
                  </a:lnTo>
                  <a:lnTo>
                    <a:pt x="27900" y="38870"/>
                  </a:lnTo>
                  <a:lnTo>
                    <a:pt x="25546" y="40599"/>
                  </a:lnTo>
                  <a:lnTo>
                    <a:pt x="16712" y="50978"/>
                  </a:lnTo>
                  <a:lnTo>
                    <a:pt x="15972" y="53963"/>
                  </a:lnTo>
                  <a:lnTo>
                    <a:pt x="16535" y="57011"/>
                  </a:lnTo>
                  <a:lnTo>
                    <a:pt x="22386" y="66358"/>
                  </a:lnTo>
                  <a:lnTo>
                    <a:pt x="25046" y="69507"/>
                  </a:lnTo>
                  <a:lnTo>
                    <a:pt x="33644" y="73007"/>
                  </a:lnTo>
                  <a:lnTo>
                    <a:pt x="38901" y="73940"/>
                  </a:lnTo>
                  <a:lnTo>
                    <a:pt x="47564" y="72155"/>
                  </a:lnTo>
                  <a:lnTo>
                    <a:pt x="51356" y="70198"/>
                  </a:lnTo>
                  <a:lnTo>
                    <a:pt x="61749" y="57329"/>
                  </a:lnTo>
                  <a:lnTo>
                    <a:pt x="62929" y="52905"/>
                  </a:lnTo>
                  <a:lnTo>
                    <a:pt x="62657" y="48897"/>
                  </a:lnTo>
                  <a:lnTo>
                    <a:pt x="59534" y="41622"/>
                  </a:lnTo>
                  <a:lnTo>
                    <a:pt x="54617" y="34861"/>
                  </a:lnTo>
                  <a:lnTo>
                    <a:pt x="35786" y="25104"/>
                  </a:lnTo>
                  <a:lnTo>
                    <a:pt x="21838" y="24345"/>
                  </a:lnTo>
                  <a:lnTo>
                    <a:pt x="9642" y="27535"/>
                  </a:lnTo>
                  <a:lnTo>
                    <a:pt x="692" y="32481"/>
                  </a:lnTo>
                  <a:lnTo>
                    <a:pt x="0" y="37397"/>
                  </a:lnTo>
                  <a:lnTo>
                    <a:pt x="4874" y="51327"/>
                  </a:lnTo>
                  <a:lnTo>
                    <a:pt x="20839" y="75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68"/>
          <p:cNvGrpSpPr/>
          <p:nvPr/>
        </p:nvGrpSpPr>
        <p:grpSpPr>
          <a:xfrm>
            <a:off x="10250351" y="3639058"/>
            <a:ext cx="110254" cy="396959"/>
            <a:chOff x="10250351" y="3639058"/>
            <a:chExt cx="110254" cy="396959"/>
          </a:xfrm>
        </p:grpSpPr>
        <p:sp>
          <p:nvSpPr>
            <p:cNvPr id="105" name="SMARTInkShape-3728"/>
            <p:cNvSpPr/>
            <p:nvPr>
              <p:custDataLst>
                <p:tags r:id="rId65"/>
              </p:custDataLst>
            </p:nvPr>
          </p:nvSpPr>
          <p:spPr>
            <a:xfrm>
              <a:off x="10267950" y="3814037"/>
              <a:ext cx="92655" cy="221980"/>
            </a:xfrm>
            <a:custGeom>
              <a:avLst/>
              <a:gdLst/>
              <a:ahLst/>
              <a:cxnLst/>
              <a:rect l="0" t="0" r="0" b="0"/>
              <a:pathLst>
                <a:path w="92655" h="221980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4"/>
                  </a:lnTo>
                  <a:lnTo>
                    <a:pt x="12349" y="6912"/>
                  </a:lnTo>
                  <a:lnTo>
                    <a:pt x="14582" y="9613"/>
                  </a:lnTo>
                  <a:lnTo>
                    <a:pt x="18462" y="52924"/>
                  </a:lnTo>
                  <a:lnTo>
                    <a:pt x="18935" y="96232"/>
                  </a:lnTo>
                  <a:lnTo>
                    <a:pt x="16213" y="135514"/>
                  </a:lnTo>
                  <a:lnTo>
                    <a:pt x="10847" y="176281"/>
                  </a:lnTo>
                  <a:lnTo>
                    <a:pt x="9699" y="198109"/>
                  </a:lnTo>
                  <a:lnTo>
                    <a:pt x="9640" y="197402"/>
                  </a:lnTo>
                  <a:lnTo>
                    <a:pt x="25778" y="153877"/>
                  </a:lnTo>
                  <a:lnTo>
                    <a:pt x="36095" y="130241"/>
                  </a:lnTo>
                  <a:lnTo>
                    <a:pt x="46381" y="119848"/>
                  </a:lnTo>
                  <a:lnTo>
                    <a:pt x="55187" y="114523"/>
                  </a:lnTo>
                  <a:lnTo>
                    <a:pt x="59017" y="113103"/>
                  </a:lnTo>
                  <a:lnTo>
                    <a:pt x="68916" y="114348"/>
                  </a:lnTo>
                  <a:lnTo>
                    <a:pt x="74519" y="116161"/>
                  </a:lnTo>
                  <a:lnTo>
                    <a:pt x="83567" y="123821"/>
                  </a:lnTo>
                  <a:lnTo>
                    <a:pt x="87461" y="128827"/>
                  </a:lnTo>
                  <a:lnTo>
                    <a:pt x="91789" y="142855"/>
                  </a:lnTo>
                  <a:lnTo>
                    <a:pt x="92654" y="159674"/>
                  </a:lnTo>
                  <a:lnTo>
                    <a:pt x="89510" y="177731"/>
                  </a:lnTo>
                  <a:lnTo>
                    <a:pt x="78939" y="193518"/>
                  </a:lnTo>
                  <a:lnTo>
                    <a:pt x="63660" y="206532"/>
                  </a:lnTo>
                  <a:lnTo>
                    <a:pt x="33624" y="220688"/>
                  </a:lnTo>
                  <a:lnTo>
                    <a:pt x="28765" y="221979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29"/>
            <p:cNvSpPr/>
            <p:nvPr>
              <p:custDataLst>
                <p:tags r:id="rId66"/>
              </p:custDataLst>
            </p:nvPr>
          </p:nvSpPr>
          <p:spPr>
            <a:xfrm>
              <a:off x="10250351" y="3639058"/>
              <a:ext cx="74750" cy="41358"/>
            </a:xfrm>
            <a:custGeom>
              <a:avLst/>
              <a:gdLst/>
              <a:ahLst/>
              <a:cxnLst/>
              <a:rect l="0" t="0" r="0" b="0"/>
              <a:pathLst>
                <a:path w="74750" h="41358">
                  <a:moveTo>
                    <a:pt x="36649" y="18542"/>
                  </a:moveTo>
                  <a:lnTo>
                    <a:pt x="36649" y="18542"/>
                  </a:lnTo>
                  <a:lnTo>
                    <a:pt x="31592" y="18542"/>
                  </a:lnTo>
                  <a:lnTo>
                    <a:pt x="30103" y="17484"/>
                  </a:lnTo>
                  <a:lnTo>
                    <a:pt x="29111" y="15720"/>
                  </a:lnTo>
                  <a:lnTo>
                    <a:pt x="28447" y="13485"/>
                  </a:lnTo>
                  <a:lnTo>
                    <a:pt x="19040" y="1209"/>
                  </a:lnTo>
                  <a:lnTo>
                    <a:pt x="15419" y="255"/>
                  </a:lnTo>
                  <a:lnTo>
                    <a:pt x="12969" y="0"/>
                  </a:lnTo>
                  <a:lnTo>
                    <a:pt x="11338" y="889"/>
                  </a:lnTo>
                  <a:lnTo>
                    <a:pt x="10250" y="2540"/>
                  </a:lnTo>
                  <a:lnTo>
                    <a:pt x="9524" y="4699"/>
                  </a:lnTo>
                  <a:lnTo>
                    <a:pt x="726" y="18810"/>
                  </a:lnTo>
                  <a:lnTo>
                    <a:pt x="0" y="21896"/>
                  </a:lnTo>
                  <a:lnTo>
                    <a:pt x="574" y="25011"/>
                  </a:lnTo>
                  <a:lnTo>
                    <a:pt x="4036" y="31295"/>
                  </a:lnTo>
                  <a:lnTo>
                    <a:pt x="6440" y="33394"/>
                  </a:lnTo>
                  <a:lnTo>
                    <a:pt x="11934" y="35726"/>
                  </a:lnTo>
                  <a:lnTo>
                    <a:pt x="20725" y="33941"/>
                  </a:lnTo>
                  <a:lnTo>
                    <a:pt x="34752" y="26985"/>
                  </a:lnTo>
                  <a:lnTo>
                    <a:pt x="38559" y="24171"/>
                  </a:lnTo>
                  <a:lnTo>
                    <a:pt x="41098" y="20178"/>
                  </a:lnTo>
                  <a:lnTo>
                    <a:pt x="43917" y="10096"/>
                  </a:lnTo>
                  <a:lnTo>
                    <a:pt x="43611" y="6562"/>
                  </a:lnTo>
                  <a:lnTo>
                    <a:pt x="42349" y="4205"/>
                  </a:lnTo>
                  <a:lnTo>
                    <a:pt x="40448" y="2634"/>
                  </a:lnTo>
                  <a:lnTo>
                    <a:pt x="35517" y="888"/>
                  </a:lnTo>
                  <a:lnTo>
                    <a:pt x="32720" y="423"/>
                  </a:lnTo>
                  <a:lnTo>
                    <a:pt x="29796" y="1171"/>
                  </a:lnTo>
                  <a:lnTo>
                    <a:pt x="17500" y="7154"/>
                  </a:lnTo>
                  <a:lnTo>
                    <a:pt x="14358" y="7775"/>
                  </a:lnTo>
                  <a:lnTo>
                    <a:pt x="12263" y="10306"/>
                  </a:lnTo>
                  <a:lnTo>
                    <a:pt x="9935" y="18762"/>
                  </a:lnTo>
                  <a:lnTo>
                    <a:pt x="10374" y="22922"/>
                  </a:lnTo>
                  <a:lnTo>
                    <a:pt x="13682" y="30366"/>
                  </a:lnTo>
                  <a:lnTo>
                    <a:pt x="26551" y="40508"/>
                  </a:lnTo>
                  <a:lnTo>
                    <a:pt x="40627" y="41357"/>
                  </a:lnTo>
                  <a:lnTo>
                    <a:pt x="60365" y="38336"/>
                  </a:lnTo>
                  <a:lnTo>
                    <a:pt x="61985" y="37030"/>
                  </a:lnTo>
                  <a:lnTo>
                    <a:pt x="63785" y="32755"/>
                  </a:lnTo>
                  <a:lnTo>
                    <a:pt x="64797" y="24400"/>
                  </a:lnTo>
                  <a:lnTo>
                    <a:pt x="62823" y="22447"/>
                  </a:lnTo>
                  <a:lnTo>
                    <a:pt x="54984" y="20278"/>
                  </a:lnTo>
                  <a:lnTo>
                    <a:pt x="19937" y="18587"/>
                  </a:lnTo>
                  <a:lnTo>
                    <a:pt x="31062" y="18546"/>
                  </a:lnTo>
                  <a:lnTo>
                    <a:pt x="74749" y="37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3730"/>
          <p:cNvSpPr/>
          <p:nvPr>
            <p:custDataLst>
              <p:tags r:id="rId3"/>
            </p:custDataLst>
          </p:nvPr>
        </p:nvSpPr>
        <p:spPr>
          <a:xfrm>
            <a:off x="9448800" y="3448095"/>
            <a:ext cx="57151" cy="209506"/>
          </a:xfrm>
          <a:custGeom>
            <a:avLst/>
            <a:gdLst/>
            <a:ahLst/>
            <a:cxnLst/>
            <a:rect l="0" t="0" r="0" b="0"/>
            <a:pathLst>
              <a:path w="57151" h="209506">
                <a:moveTo>
                  <a:pt x="0" y="19005"/>
                </a:moveTo>
                <a:lnTo>
                  <a:pt x="0" y="19005"/>
                </a:lnTo>
                <a:lnTo>
                  <a:pt x="0" y="0"/>
                </a:lnTo>
                <a:lnTo>
                  <a:pt x="0" y="14145"/>
                </a:lnTo>
                <a:lnTo>
                  <a:pt x="2822" y="19667"/>
                </a:lnTo>
                <a:lnTo>
                  <a:pt x="6546" y="25649"/>
                </a:lnTo>
                <a:lnTo>
                  <a:pt x="8937" y="38113"/>
                </a:lnTo>
                <a:lnTo>
                  <a:pt x="10323" y="45489"/>
                </a:lnTo>
                <a:lnTo>
                  <a:pt x="17691" y="68484"/>
                </a:lnTo>
                <a:lnTo>
                  <a:pt x="18997" y="114451"/>
                </a:lnTo>
                <a:lnTo>
                  <a:pt x="19049" y="159651"/>
                </a:lnTo>
                <a:lnTo>
                  <a:pt x="19050" y="199538"/>
                </a:lnTo>
                <a:lnTo>
                  <a:pt x="19050" y="168178"/>
                </a:lnTo>
                <a:lnTo>
                  <a:pt x="21872" y="161857"/>
                </a:lnTo>
                <a:lnTo>
                  <a:pt x="24107" y="158689"/>
                </a:lnTo>
                <a:lnTo>
                  <a:pt x="27251" y="144119"/>
                </a:lnTo>
                <a:lnTo>
                  <a:pt x="28523" y="97954"/>
                </a:lnTo>
                <a:lnTo>
                  <a:pt x="28575" y="51048"/>
                </a:lnTo>
                <a:lnTo>
                  <a:pt x="28575" y="38105"/>
                </a:lnTo>
                <a:lnTo>
                  <a:pt x="28575" y="83716"/>
                </a:lnTo>
                <a:lnTo>
                  <a:pt x="28575" y="129225"/>
                </a:lnTo>
                <a:lnTo>
                  <a:pt x="28575" y="136077"/>
                </a:lnTo>
                <a:lnTo>
                  <a:pt x="29633" y="138328"/>
                </a:lnTo>
                <a:lnTo>
                  <a:pt x="31397" y="139829"/>
                </a:lnTo>
                <a:lnTo>
                  <a:pt x="33632" y="140829"/>
                </a:lnTo>
                <a:lnTo>
                  <a:pt x="35121" y="142554"/>
                </a:lnTo>
                <a:lnTo>
                  <a:pt x="37985" y="151910"/>
                </a:lnTo>
                <a:lnTo>
                  <a:pt x="38100" y="108090"/>
                </a:lnTo>
                <a:lnTo>
                  <a:pt x="38100" y="101845"/>
                </a:lnTo>
                <a:lnTo>
                  <a:pt x="38100" y="149144"/>
                </a:lnTo>
                <a:lnTo>
                  <a:pt x="39158" y="167514"/>
                </a:lnTo>
                <a:lnTo>
                  <a:pt x="45705" y="190008"/>
                </a:lnTo>
                <a:lnTo>
                  <a:pt x="57150" y="2095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670"/>
          <p:cNvGrpSpPr/>
          <p:nvPr/>
        </p:nvGrpSpPr>
        <p:grpSpPr>
          <a:xfrm>
            <a:off x="9868027" y="1840041"/>
            <a:ext cx="1085584" cy="1834424"/>
            <a:chOff x="9868027" y="1840041"/>
            <a:chExt cx="1085584" cy="1834424"/>
          </a:xfrm>
        </p:grpSpPr>
        <p:sp>
          <p:nvSpPr>
            <p:cNvPr id="109" name="SMARTInkShape-3731"/>
            <p:cNvSpPr/>
            <p:nvPr>
              <p:custDataLst>
                <p:tags r:id="rId54"/>
              </p:custDataLst>
            </p:nvPr>
          </p:nvSpPr>
          <p:spPr>
            <a:xfrm>
              <a:off x="10906125" y="1840041"/>
              <a:ext cx="47486" cy="226885"/>
            </a:xfrm>
            <a:custGeom>
              <a:avLst/>
              <a:gdLst/>
              <a:ahLst/>
              <a:cxnLst/>
              <a:rect l="0" t="0" r="0" b="0"/>
              <a:pathLst>
                <a:path w="47486" h="226885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4" y="6973"/>
                  </a:lnTo>
                  <a:lnTo>
                    <a:pt x="8202" y="0"/>
                  </a:lnTo>
                  <a:lnTo>
                    <a:pt x="11760" y="4691"/>
                  </a:lnTo>
                  <a:lnTo>
                    <a:pt x="33489" y="36947"/>
                  </a:lnTo>
                  <a:lnTo>
                    <a:pt x="44038" y="83417"/>
                  </a:lnTo>
                  <a:lnTo>
                    <a:pt x="46917" y="126500"/>
                  </a:lnTo>
                  <a:lnTo>
                    <a:pt x="47485" y="166133"/>
                  </a:lnTo>
                  <a:lnTo>
                    <a:pt x="39994" y="205006"/>
                  </a:lnTo>
                  <a:lnTo>
                    <a:pt x="28575" y="226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32"/>
            <p:cNvSpPr/>
            <p:nvPr>
              <p:custDataLst>
                <p:tags r:id="rId55"/>
              </p:custDataLst>
            </p:nvPr>
          </p:nvSpPr>
          <p:spPr>
            <a:xfrm>
              <a:off x="10740378" y="1896799"/>
              <a:ext cx="118123" cy="121893"/>
            </a:xfrm>
            <a:custGeom>
              <a:avLst/>
              <a:gdLst/>
              <a:ahLst/>
              <a:cxnLst/>
              <a:rect l="0" t="0" r="0" b="0"/>
              <a:pathLst>
                <a:path w="118123" h="121893">
                  <a:moveTo>
                    <a:pt x="108597" y="8201"/>
                  </a:moveTo>
                  <a:lnTo>
                    <a:pt x="108597" y="8201"/>
                  </a:lnTo>
                  <a:lnTo>
                    <a:pt x="100395" y="0"/>
                  </a:lnTo>
                  <a:lnTo>
                    <a:pt x="99463" y="9181"/>
                  </a:lnTo>
                  <a:lnTo>
                    <a:pt x="96301" y="40146"/>
                  </a:lnTo>
                  <a:lnTo>
                    <a:pt x="88319" y="77240"/>
                  </a:lnTo>
                  <a:lnTo>
                    <a:pt x="66259" y="115562"/>
                  </a:lnTo>
                  <a:lnTo>
                    <a:pt x="54855" y="119417"/>
                  </a:lnTo>
                  <a:lnTo>
                    <a:pt x="26721" y="121892"/>
                  </a:lnTo>
                  <a:lnTo>
                    <a:pt x="21204" y="119978"/>
                  </a:lnTo>
                  <a:lnTo>
                    <a:pt x="12252" y="112208"/>
                  </a:lnTo>
                  <a:lnTo>
                    <a:pt x="1264" y="95933"/>
                  </a:lnTo>
                  <a:lnTo>
                    <a:pt x="0" y="91030"/>
                  </a:lnTo>
                  <a:lnTo>
                    <a:pt x="216" y="86704"/>
                  </a:lnTo>
                  <a:lnTo>
                    <a:pt x="1418" y="82761"/>
                  </a:lnTo>
                  <a:lnTo>
                    <a:pt x="4336" y="81191"/>
                  </a:lnTo>
                  <a:lnTo>
                    <a:pt x="30127" y="83769"/>
                  </a:lnTo>
                  <a:lnTo>
                    <a:pt x="71452" y="102218"/>
                  </a:lnTo>
                  <a:lnTo>
                    <a:pt x="96533" y="109788"/>
                  </a:lnTo>
                  <a:lnTo>
                    <a:pt x="118122" y="11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33"/>
            <p:cNvSpPr/>
            <p:nvPr>
              <p:custDataLst>
                <p:tags r:id="rId56"/>
              </p:custDataLst>
            </p:nvPr>
          </p:nvSpPr>
          <p:spPr>
            <a:xfrm>
              <a:off x="10601325" y="20002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10361" y="44803"/>
                  </a:lnTo>
                  <a:lnTo>
                    <a:pt x="53258" y="170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34"/>
            <p:cNvSpPr/>
            <p:nvPr>
              <p:custDataLst>
                <p:tags r:id="rId57"/>
              </p:custDataLst>
            </p:nvPr>
          </p:nvSpPr>
          <p:spPr>
            <a:xfrm>
              <a:off x="10287000" y="2809875"/>
              <a:ext cx="47624" cy="864590"/>
            </a:xfrm>
            <a:custGeom>
              <a:avLst/>
              <a:gdLst/>
              <a:ahLst/>
              <a:cxnLst/>
              <a:rect l="0" t="0" r="0" b="0"/>
              <a:pathLst>
                <a:path w="47624" h="864590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4237" y="1058"/>
                  </a:lnTo>
                  <a:lnTo>
                    <a:pt x="35526" y="2822"/>
                  </a:lnTo>
                  <a:lnTo>
                    <a:pt x="36385" y="5056"/>
                  </a:lnTo>
                  <a:lnTo>
                    <a:pt x="38000" y="52516"/>
                  </a:lnTo>
                  <a:lnTo>
                    <a:pt x="38081" y="96844"/>
                  </a:lnTo>
                  <a:lnTo>
                    <a:pt x="38098" y="139322"/>
                  </a:lnTo>
                  <a:lnTo>
                    <a:pt x="38100" y="182782"/>
                  </a:lnTo>
                  <a:lnTo>
                    <a:pt x="40924" y="219610"/>
                  </a:lnTo>
                  <a:lnTo>
                    <a:pt x="46302" y="259868"/>
                  </a:lnTo>
                  <a:lnTo>
                    <a:pt x="47365" y="304470"/>
                  </a:lnTo>
                  <a:lnTo>
                    <a:pt x="47548" y="346800"/>
                  </a:lnTo>
                  <a:lnTo>
                    <a:pt x="47603" y="387683"/>
                  </a:lnTo>
                  <a:lnTo>
                    <a:pt x="47618" y="432839"/>
                  </a:lnTo>
                  <a:lnTo>
                    <a:pt x="47623" y="477616"/>
                  </a:lnTo>
                  <a:lnTo>
                    <a:pt x="44801" y="522263"/>
                  </a:lnTo>
                  <a:lnTo>
                    <a:pt x="38688" y="565805"/>
                  </a:lnTo>
                  <a:lnTo>
                    <a:pt x="31632" y="610104"/>
                  </a:lnTo>
                  <a:lnTo>
                    <a:pt x="28977" y="657291"/>
                  </a:lnTo>
                  <a:lnTo>
                    <a:pt x="22108" y="696396"/>
                  </a:lnTo>
                  <a:lnTo>
                    <a:pt x="19654" y="738144"/>
                  </a:lnTo>
                  <a:lnTo>
                    <a:pt x="19170" y="777513"/>
                  </a:lnTo>
                  <a:lnTo>
                    <a:pt x="16244" y="820670"/>
                  </a:lnTo>
                  <a:lnTo>
                    <a:pt x="8729" y="861857"/>
                  </a:lnTo>
                  <a:lnTo>
                    <a:pt x="6879" y="863497"/>
                  </a:lnTo>
                  <a:lnTo>
                    <a:pt x="4586" y="864589"/>
                  </a:lnTo>
                  <a:lnTo>
                    <a:pt x="3058" y="864260"/>
                  </a:lnTo>
                  <a:lnTo>
                    <a:pt x="2038" y="862981"/>
                  </a:lnTo>
                  <a:lnTo>
                    <a:pt x="0" y="857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35"/>
            <p:cNvSpPr/>
            <p:nvPr>
              <p:custDataLst>
                <p:tags r:id="rId58"/>
              </p:custDataLst>
            </p:nvPr>
          </p:nvSpPr>
          <p:spPr>
            <a:xfrm>
              <a:off x="10488348" y="2000250"/>
              <a:ext cx="27253" cy="133351"/>
            </a:xfrm>
            <a:custGeom>
              <a:avLst/>
              <a:gdLst/>
              <a:ahLst/>
              <a:cxnLst/>
              <a:rect l="0" t="0" r="0" b="0"/>
              <a:pathLst>
                <a:path w="27253" h="133351">
                  <a:moveTo>
                    <a:pt x="8202" y="0"/>
                  </a:moveTo>
                  <a:lnTo>
                    <a:pt x="8202" y="0"/>
                  </a:lnTo>
                  <a:lnTo>
                    <a:pt x="3145" y="5056"/>
                  </a:lnTo>
                  <a:lnTo>
                    <a:pt x="664" y="13183"/>
                  </a:lnTo>
                  <a:lnTo>
                    <a:pt x="0" y="18314"/>
                  </a:lnTo>
                  <a:lnTo>
                    <a:pt x="13930" y="65846"/>
                  </a:lnTo>
                  <a:lnTo>
                    <a:pt x="23774" y="112074"/>
                  </a:lnTo>
                  <a:lnTo>
                    <a:pt x="27252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36"/>
            <p:cNvSpPr/>
            <p:nvPr>
              <p:custDataLst>
                <p:tags r:id="rId59"/>
              </p:custDataLst>
            </p:nvPr>
          </p:nvSpPr>
          <p:spPr>
            <a:xfrm>
              <a:off x="10364481" y="1950883"/>
              <a:ext cx="84445" cy="211293"/>
            </a:xfrm>
            <a:custGeom>
              <a:avLst/>
              <a:gdLst/>
              <a:ahLst/>
              <a:cxnLst/>
              <a:rect l="0" t="0" r="0" b="0"/>
              <a:pathLst>
                <a:path w="84445" h="211293">
                  <a:moveTo>
                    <a:pt x="74919" y="49367"/>
                  </a:moveTo>
                  <a:lnTo>
                    <a:pt x="74919" y="49367"/>
                  </a:lnTo>
                  <a:lnTo>
                    <a:pt x="74919" y="44311"/>
                  </a:lnTo>
                  <a:lnTo>
                    <a:pt x="66277" y="14156"/>
                  </a:lnTo>
                  <a:lnTo>
                    <a:pt x="65785" y="3379"/>
                  </a:lnTo>
                  <a:lnTo>
                    <a:pt x="63538" y="717"/>
                  </a:lnTo>
                  <a:lnTo>
                    <a:pt x="59924" y="0"/>
                  </a:lnTo>
                  <a:lnTo>
                    <a:pt x="55397" y="581"/>
                  </a:lnTo>
                  <a:lnTo>
                    <a:pt x="38913" y="11511"/>
                  </a:lnTo>
                  <a:lnTo>
                    <a:pt x="15056" y="49637"/>
                  </a:lnTo>
                  <a:lnTo>
                    <a:pt x="3044" y="94027"/>
                  </a:lnTo>
                  <a:lnTo>
                    <a:pt x="0" y="133037"/>
                  </a:lnTo>
                  <a:lnTo>
                    <a:pt x="1216" y="174465"/>
                  </a:lnTo>
                  <a:lnTo>
                    <a:pt x="9001" y="193513"/>
                  </a:lnTo>
                  <a:lnTo>
                    <a:pt x="22339" y="206212"/>
                  </a:lnTo>
                  <a:lnTo>
                    <a:pt x="30341" y="211081"/>
                  </a:lnTo>
                  <a:lnTo>
                    <a:pt x="84444" y="211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37"/>
            <p:cNvSpPr/>
            <p:nvPr>
              <p:custDataLst>
                <p:tags r:id="rId60"/>
              </p:custDataLst>
            </p:nvPr>
          </p:nvSpPr>
          <p:spPr>
            <a:xfrm>
              <a:off x="10174023" y="2354507"/>
              <a:ext cx="122503" cy="74369"/>
            </a:xfrm>
            <a:custGeom>
              <a:avLst/>
              <a:gdLst/>
              <a:ahLst/>
              <a:cxnLst/>
              <a:rect l="0" t="0" r="0" b="0"/>
              <a:pathLst>
                <a:path w="122503" h="74369">
                  <a:moveTo>
                    <a:pt x="8202" y="26743"/>
                  </a:moveTo>
                  <a:lnTo>
                    <a:pt x="8202" y="26743"/>
                  </a:lnTo>
                  <a:lnTo>
                    <a:pt x="0" y="26743"/>
                  </a:lnTo>
                  <a:lnTo>
                    <a:pt x="4126" y="21687"/>
                  </a:lnTo>
                  <a:lnTo>
                    <a:pt x="23664" y="10497"/>
                  </a:lnTo>
                  <a:lnTo>
                    <a:pt x="56022" y="0"/>
                  </a:lnTo>
                  <a:lnTo>
                    <a:pt x="82812" y="3767"/>
                  </a:lnTo>
                  <a:lnTo>
                    <a:pt x="102392" y="11586"/>
                  </a:lnTo>
                  <a:lnTo>
                    <a:pt x="111096" y="20360"/>
                  </a:lnTo>
                  <a:lnTo>
                    <a:pt x="117433" y="31315"/>
                  </a:lnTo>
                  <a:lnTo>
                    <a:pt x="121501" y="55594"/>
                  </a:lnTo>
                  <a:lnTo>
                    <a:pt x="122502" y="74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38"/>
            <p:cNvSpPr/>
            <p:nvPr>
              <p:custDataLst>
                <p:tags r:id="rId61"/>
              </p:custDataLst>
            </p:nvPr>
          </p:nvSpPr>
          <p:spPr>
            <a:xfrm>
              <a:off x="10067925" y="2409825"/>
              <a:ext cx="180976" cy="438151"/>
            </a:xfrm>
            <a:custGeom>
              <a:avLst/>
              <a:gdLst/>
              <a:ahLst/>
              <a:cxnLst/>
              <a:rect l="0" t="0" r="0" b="0"/>
              <a:pathLst>
                <a:path w="180976" h="438151">
                  <a:moveTo>
                    <a:pt x="0" y="438150"/>
                  </a:moveTo>
                  <a:lnTo>
                    <a:pt x="0" y="438150"/>
                  </a:lnTo>
                  <a:lnTo>
                    <a:pt x="2824" y="393910"/>
                  </a:lnTo>
                  <a:lnTo>
                    <a:pt x="10361" y="357308"/>
                  </a:lnTo>
                  <a:lnTo>
                    <a:pt x="19296" y="318594"/>
                  </a:lnTo>
                  <a:lnTo>
                    <a:pt x="31800" y="272011"/>
                  </a:lnTo>
                  <a:lnTo>
                    <a:pt x="44459" y="229649"/>
                  </a:lnTo>
                  <a:lnTo>
                    <a:pt x="59974" y="187885"/>
                  </a:lnTo>
                  <a:lnTo>
                    <a:pt x="83108" y="144240"/>
                  </a:lnTo>
                  <a:lnTo>
                    <a:pt x="107001" y="105045"/>
                  </a:lnTo>
                  <a:lnTo>
                    <a:pt x="128655" y="66728"/>
                  </a:lnTo>
                  <a:lnTo>
                    <a:pt x="163423" y="22232"/>
                  </a:lnTo>
                  <a:lnTo>
                    <a:pt x="175304" y="1223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39"/>
            <p:cNvSpPr/>
            <p:nvPr>
              <p:custDataLst>
                <p:tags r:id="rId62"/>
              </p:custDataLst>
            </p:nvPr>
          </p:nvSpPr>
          <p:spPr>
            <a:xfrm>
              <a:off x="10144125" y="3118647"/>
              <a:ext cx="112193" cy="367504"/>
            </a:xfrm>
            <a:custGeom>
              <a:avLst/>
              <a:gdLst/>
              <a:ahLst/>
              <a:cxnLst/>
              <a:rect l="0" t="0" r="0" b="0"/>
              <a:pathLst>
                <a:path w="112193" h="367504">
                  <a:moveTo>
                    <a:pt x="85725" y="24603"/>
                  </a:moveTo>
                  <a:lnTo>
                    <a:pt x="85725" y="24603"/>
                  </a:lnTo>
                  <a:lnTo>
                    <a:pt x="99874" y="4965"/>
                  </a:lnTo>
                  <a:lnTo>
                    <a:pt x="107183" y="0"/>
                  </a:lnTo>
                  <a:lnTo>
                    <a:pt x="109556" y="1851"/>
                  </a:lnTo>
                  <a:lnTo>
                    <a:pt x="112192" y="12374"/>
                  </a:lnTo>
                  <a:lnTo>
                    <a:pt x="108619" y="36149"/>
                  </a:lnTo>
                  <a:lnTo>
                    <a:pt x="91855" y="83254"/>
                  </a:lnTo>
                  <a:lnTo>
                    <a:pt x="79332" y="127754"/>
                  </a:lnTo>
                  <a:lnTo>
                    <a:pt x="69838" y="164762"/>
                  </a:lnTo>
                  <a:lnTo>
                    <a:pt x="59262" y="202539"/>
                  </a:lnTo>
                  <a:lnTo>
                    <a:pt x="44254" y="239485"/>
                  </a:lnTo>
                  <a:lnTo>
                    <a:pt x="29163" y="283772"/>
                  </a:lnTo>
                  <a:lnTo>
                    <a:pt x="15990" y="327915"/>
                  </a:lnTo>
                  <a:lnTo>
                    <a:pt x="0" y="367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40"/>
            <p:cNvSpPr/>
            <p:nvPr>
              <p:custDataLst>
                <p:tags r:id="rId63"/>
              </p:custDataLst>
            </p:nvPr>
          </p:nvSpPr>
          <p:spPr>
            <a:xfrm>
              <a:off x="10007613" y="3095625"/>
              <a:ext cx="126988" cy="352426"/>
            </a:xfrm>
            <a:custGeom>
              <a:avLst/>
              <a:gdLst/>
              <a:ahLst/>
              <a:cxnLst/>
              <a:rect l="0" t="0" r="0" b="0"/>
              <a:pathLst>
                <a:path w="126988" h="352426">
                  <a:moveTo>
                    <a:pt x="126987" y="0"/>
                  </a:moveTo>
                  <a:lnTo>
                    <a:pt x="126987" y="0"/>
                  </a:lnTo>
                  <a:lnTo>
                    <a:pt x="108673" y="41684"/>
                  </a:lnTo>
                  <a:lnTo>
                    <a:pt x="92834" y="84551"/>
                  </a:lnTo>
                  <a:lnTo>
                    <a:pt x="76692" y="126415"/>
                  </a:lnTo>
                  <a:lnTo>
                    <a:pt x="59521" y="162692"/>
                  </a:lnTo>
                  <a:lnTo>
                    <a:pt x="39812" y="207820"/>
                  </a:lnTo>
                  <a:lnTo>
                    <a:pt x="25728" y="253854"/>
                  </a:lnTo>
                  <a:lnTo>
                    <a:pt x="12754" y="294619"/>
                  </a:lnTo>
                  <a:lnTo>
                    <a:pt x="0" y="333245"/>
                  </a:lnTo>
                  <a:lnTo>
                    <a:pt x="1054" y="339639"/>
                  </a:lnTo>
                  <a:lnTo>
                    <a:pt x="22212" y="352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41"/>
            <p:cNvSpPr/>
            <p:nvPr>
              <p:custDataLst>
                <p:tags r:id="rId64"/>
              </p:custDataLst>
            </p:nvPr>
          </p:nvSpPr>
          <p:spPr>
            <a:xfrm>
              <a:off x="9868027" y="3295650"/>
              <a:ext cx="28449" cy="222301"/>
            </a:xfrm>
            <a:custGeom>
              <a:avLst/>
              <a:gdLst/>
              <a:ahLst/>
              <a:cxnLst/>
              <a:rect l="0" t="0" r="0" b="0"/>
              <a:pathLst>
                <a:path w="28449" h="222301">
                  <a:moveTo>
                    <a:pt x="18923" y="0"/>
                  </a:moveTo>
                  <a:lnTo>
                    <a:pt x="18923" y="0"/>
                  </a:lnTo>
                  <a:lnTo>
                    <a:pt x="16099" y="44267"/>
                  </a:lnTo>
                  <a:lnTo>
                    <a:pt x="11385" y="81908"/>
                  </a:lnTo>
                  <a:lnTo>
                    <a:pt x="4732" y="123071"/>
                  </a:lnTo>
                  <a:lnTo>
                    <a:pt x="833" y="162835"/>
                  </a:lnTo>
                  <a:lnTo>
                    <a:pt x="0" y="207619"/>
                  </a:lnTo>
                  <a:lnTo>
                    <a:pt x="2074" y="212496"/>
                  </a:lnTo>
                  <a:lnTo>
                    <a:pt x="10024" y="220737"/>
                  </a:lnTo>
                  <a:lnTo>
                    <a:pt x="14049" y="222300"/>
                  </a:lnTo>
                  <a:lnTo>
                    <a:pt x="28448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71"/>
          <p:cNvGrpSpPr/>
          <p:nvPr/>
        </p:nvGrpSpPr>
        <p:grpSpPr>
          <a:xfrm>
            <a:off x="9572625" y="3048000"/>
            <a:ext cx="314326" cy="533401"/>
            <a:chOff x="9572625" y="3048000"/>
            <a:chExt cx="314326" cy="533401"/>
          </a:xfrm>
        </p:grpSpPr>
        <p:sp>
          <p:nvSpPr>
            <p:cNvPr id="121" name="SMARTInkShape-3742"/>
            <p:cNvSpPr/>
            <p:nvPr>
              <p:custDataLst>
                <p:tags r:id="rId52"/>
              </p:custDataLst>
            </p:nvPr>
          </p:nvSpPr>
          <p:spPr>
            <a:xfrm>
              <a:off x="9572625" y="3248025"/>
              <a:ext cx="114301" cy="333376"/>
            </a:xfrm>
            <a:custGeom>
              <a:avLst/>
              <a:gdLst/>
              <a:ahLst/>
              <a:cxnLst/>
              <a:rect l="0" t="0" r="0" b="0"/>
              <a:pathLst>
                <a:path w="114301" h="333376">
                  <a:moveTo>
                    <a:pt x="114300" y="0"/>
                  </a:moveTo>
                  <a:lnTo>
                    <a:pt x="114300" y="0"/>
                  </a:lnTo>
                  <a:lnTo>
                    <a:pt x="114300" y="5057"/>
                  </a:lnTo>
                  <a:lnTo>
                    <a:pt x="94899" y="47028"/>
                  </a:lnTo>
                  <a:lnTo>
                    <a:pt x="77698" y="89801"/>
                  </a:lnTo>
                  <a:lnTo>
                    <a:pt x="60523" y="133887"/>
                  </a:lnTo>
                  <a:lnTo>
                    <a:pt x="44477" y="181046"/>
                  </a:lnTo>
                  <a:lnTo>
                    <a:pt x="28579" y="225787"/>
                  </a:lnTo>
                  <a:lnTo>
                    <a:pt x="10820" y="263558"/>
                  </a:lnTo>
                  <a:lnTo>
                    <a:pt x="2137" y="30860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43"/>
            <p:cNvSpPr/>
            <p:nvPr>
              <p:custDataLst>
                <p:tags r:id="rId53"/>
              </p:custDataLst>
            </p:nvPr>
          </p:nvSpPr>
          <p:spPr>
            <a:xfrm>
              <a:off x="9735111" y="3048000"/>
              <a:ext cx="151840" cy="495301"/>
            </a:xfrm>
            <a:custGeom>
              <a:avLst/>
              <a:gdLst/>
              <a:ahLst/>
              <a:cxnLst/>
              <a:rect l="0" t="0" r="0" b="0"/>
              <a:pathLst>
                <a:path w="151840" h="495301">
                  <a:moveTo>
                    <a:pt x="151839" y="0"/>
                  </a:moveTo>
                  <a:lnTo>
                    <a:pt x="151839" y="0"/>
                  </a:lnTo>
                  <a:lnTo>
                    <a:pt x="146782" y="0"/>
                  </a:lnTo>
                  <a:lnTo>
                    <a:pt x="133525" y="15169"/>
                  </a:lnTo>
                  <a:lnTo>
                    <a:pt x="114254" y="57893"/>
                  </a:lnTo>
                  <a:lnTo>
                    <a:pt x="101141" y="95397"/>
                  </a:lnTo>
                  <a:lnTo>
                    <a:pt x="87301" y="140984"/>
                  </a:lnTo>
                  <a:lnTo>
                    <a:pt x="72274" y="178180"/>
                  </a:lnTo>
                  <a:lnTo>
                    <a:pt x="59590" y="216012"/>
                  </a:lnTo>
                  <a:lnTo>
                    <a:pt x="43955" y="254033"/>
                  </a:lnTo>
                  <a:lnTo>
                    <a:pt x="32150" y="292110"/>
                  </a:lnTo>
                  <a:lnTo>
                    <a:pt x="21949" y="330203"/>
                  </a:lnTo>
                  <a:lnTo>
                    <a:pt x="12223" y="367243"/>
                  </a:lnTo>
                  <a:lnTo>
                    <a:pt x="2278" y="408739"/>
                  </a:lnTo>
                  <a:lnTo>
                    <a:pt x="0" y="452566"/>
                  </a:lnTo>
                  <a:lnTo>
                    <a:pt x="8964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72"/>
          <p:cNvGrpSpPr/>
          <p:nvPr/>
        </p:nvGrpSpPr>
        <p:grpSpPr>
          <a:xfrm>
            <a:off x="10567523" y="3209925"/>
            <a:ext cx="900578" cy="276192"/>
            <a:chOff x="10567523" y="3209925"/>
            <a:chExt cx="900578" cy="276192"/>
          </a:xfrm>
        </p:grpSpPr>
        <p:sp>
          <p:nvSpPr>
            <p:cNvPr id="124" name="SMARTInkShape-3744"/>
            <p:cNvSpPr/>
            <p:nvPr>
              <p:custDataLst>
                <p:tags r:id="rId47"/>
              </p:custDataLst>
            </p:nvPr>
          </p:nvSpPr>
          <p:spPr>
            <a:xfrm>
              <a:off x="10567523" y="3400425"/>
              <a:ext cx="271928" cy="85692"/>
            </a:xfrm>
            <a:custGeom>
              <a:avLst/>
              <a:gdLst/>
              <a:ahLst/>
              <a:cxnLst/>
              <a:rect l="0" t="0" r="0" b="0"/>
              <a:pathLst>
                <a:path w="271928" h="85692">
                  <a:moveTo>
                    <a:pt x="14752" y="76200"/>
                  </a:moveTo>
                  <a:lnTo>
                    <a:pt x="14752" y="76200"/>
                  </a:lnTo>
                  <a:lnTo>
                    <a:pt x="9695" y="76200"/>
                  </a:lnTo>
                  <a:lnTo>
                    <a:pt x="8206" y="77258"/>
                  </a:lnTo>
                  <a:lnTo>
                    <a:pt x="7214" y="79022"/>
                  </a:lnTo>
                  <a:lnTo>
                    <a:pt x="6550" y="81257"/>
                  </a:lnTo>
                  <a:lnTo>
                    <a:pt x="5050" y="82746"/>
                  </a:lnTo>
                  <a:lnTo>
                    <a:pt x="0" y="84842"/>
                  </a:lnTo>
                  <a:lnTo>
                    <a:pt x="685" y="85136"/>
                  </a:lnTo>
                  <a:lnTo>
                    <a:pt x="20131" y="85691"/>
                  </a:lnTo>
                  <a:lnTo>
                    <a:pt x="67317" y="77521"/>
                  </a:lnTo>
                  <a:lnTo>
                    <a:pt x="108000" y="62311"/>
                  </a:lnTo>
                  <a:lnTo>
                    <a:pt x="150529" y="48017"/>
                  </a:lnTo>
                  <a:lnTo>
                    <a:pt x="189743" y="35394"/>
                  </a:lnTo>
                  <a:lnTo>
                    <a:pt x="232053" y="18248"/>
                  </a:lnTo>
                  <a:lnTo>
                    <a:pt x="271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45"/>
            <p:cNvSpPr/>
            <p:nvPr>
              <p:custDataLst>
                <p:tags r:id="rId48"/>
              </p:custDataLst>
            </p:nvPr>
          </p:nvSpPr>
          <p:spPr>
            <a:xfrm>
              <a:off x="10802673" y="3314817"/>
              <a:ext cx="135156" cy="123709"/>
            </a:xfrm>
            <a:custGeom>
              <a:avLst/>
              <a:gdLst/>
              <a:ahLst/>
              <a:cxnLst/>
              <a:rect l="0" t="0" r="0" b="0"/>
              <a:pathLst>
                <a:path w="135156" h="123709">
                  <a:moveTo>
                    <a:pt x="8202" y="9408"/>
                  </a:moveTo>
                  <a:lnTo>
                    <a:pt x="8202" y="9408"/>
                  </a:lnTo>
                  <a:lnTo>
                    <a:pt x="0" y="1207"/>
                  </a:lnTo>
                  <a:lnTo>
                    <a:pt x="618" y="766"/>
                  </a:lnTo>
                  <a:lnTo>
                    <a:pt x="17107" y="0"/>
                  </a:lnTo>
                  <a:lnTo>
                    <a:pt x="63364" y="10649"/>
                  </a:lnTo>
                  <a:lnTo>
                    <a:pt x="102394" y="30751"/>
                  </a:lnTo>
                  <a:lnTo>
                    <a:pt x="119954" y="45953"/>
                  </a:lnTo>
                  <a:lnTo>
                    <a:pt x="133507" y="68919"/>
                  </a:lnTo>
                  <a:lnTo>
                    <a:pt x="135155" y="83836"/>
                  </a:lnTo>
                  <a:lnTo>
                    <a:pt x="132359" y="96462"/>
                  </a:lnTo>
                  <a:lnTo>
                    <a:pt x="127588" y="105601"/>
                  </a:lnTo>
                  <a:lnTo>
                    <a:pt x="112977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46"/>
            <p:cNvSpPr/>
            <p:nvPr>
              <p:custDataLst>
                <p:tags r:id="rId49"/>
              </p:custDataLst>
            </p:nvPr>
          </p:nvSpPr>
          <p:spPr>
            <a:xfrm>
              <a:off x="11081057" y="3228975"/>
              <a:ext cx="139394" cy="142876"/>
            </a:xfrm>
            <a:custGeom>
              <a:avLst/>
              <a:gdLst/>
              <a:ahLst/>
              <a:cxnLst/>
              <a:rect l="0" t="0" r="0" b="0"/>
              <a:pathLst>
                <a:path w="139394" h="142876">
                  <a:moveTo>
                    <a:pt x="110818" y="0"/>
                  </a:moveTo>
                  <a:lnTo>
                    <a:pt x="110818" y="0"/>
                  </a:lnTo>
                  <a:lnTo>
                    <a:pt x="109760" y="18363"/>
                  </a:lnTo>
                  <a:lnTo>
                    <a:pt x="97561" y="58314"/>
                  </a:lnTo>
                  <a:lnTo>
                    <a:pt x="74631" y="99283"/>
                  </a:lnTo>
                  <a:lnTo>
                    <a:pt x="55340" y="121447"/>
                  </a:lnTo>
                  <a:lnTo>
                    <a:pt x="46297" y="128060"/>
                  </a:lnTo>
                  <a:lnTo>
                    <a:pt x="26813" y="137361"/>
                  </a:lnTo>
                  <a:lnTo>
                    <a:pt x="20948" y="137083"/>
                  </a:lnTo>
                  <a:lnTo>
                    <a:pt x="8787" y="131129"/>
                  </a:lnTo>
                  <a:lnTo>
                    <a:pt x="1971" y="124249"/>
                  </a:lnTo>
                  <a:lnTo>
                    <a:pt x="154" y="120933"/>
                  </a:lnTo>
                  <a:lnTo>
                    <a:pt x="0" y="116605"/>
                  </a:lnTo>
                  <a:lnTo>
                    <a:pt x="2651" y="106152"/>
                  </a:lnTo>
                  <a:lnTo>
                    <a:pt x="5898" y="102518"/>
                  </a:lnTo>
                  <a:lnTo>
                    <a:pt x="15152" y="98480"/>
                  </a:lnTo>
                  <a:lnTo>
                    <a:pt x="32259" y="96207"/>
                  </a:lnTo>
                  <a:lnTo>
                    <a:pt x="50735" y="100590"/>
                  </a:lnTo>
                  <a:lnTo>
                    <a:pt x="97353" y="122124"/>
                  </a:lnTo>
                  <a:lnTo>
                    <a:pt x="13939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47"/>
            <p:cNvSpPr/>
            <p:nvPr>
              <p:custDataLst>
                <p:tags r:id="rId50"/>
              </p:custDataLst>
            </p:nvPr>
          </p:nvSpPr>
          <p:spPr>
            <a:xfrm>
              <a:off x="11258550" y="3209925"/>
              <a:ext cx="46303" cy="180976"/>
            </a:xfrm>
            <a:custGeom>
              <a:avLst/>
              <a:gdLst/>
              <a:ahLst/>
              <a:cxnLst/>
              <a:rect l="0" t="0" r="0" b="0"/>
              <a:pathLst>
                <a:path w="46303" h="180976">
                  <a:moveTo>
                    <a:pt x="38100" y="0"/>
                  </a:moveTo>
                  <a:lnTo>
                    <a:pt x="38100" y="0"/>
                  </a:lnTo>
                  <a:lnTo>
                    <a:pt x="46302" y="0"/>
                  </a:lnTo>
                  <a:lnTo>
                    <a:pt x="28277" y="47062"/>
                  </a:lnTo>
                  <a:lnTo>
                    <a:pt x="18961" y="88381"/>
                  </a:lnTo>
                  <a:lnTo>
                    <a:pt x="12322" y="12849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48"/>
            <p:cNvSpPr/>
            <p:nvPr>
              <p:custDataLst>
                <p:tags r:id="rId51"/>
              </p:custDataLst>
            </p:nvPr>
          </p:nvSpPr>
          <p:spPr>
            <a:xfrm>
              <a:off x="11325225" y="3315519"/>
              <a:ext cx="142876" cy="126799"/>
            </a:xfrm>
            <a:custGeom>
              <a:avLst/>
              <a:gdLst/>
              <a:ahLst/>
              <a:cxnLst/>
              <a:rect l="0" t="0" r="0" b="0"/>
              <a:pathLst>
                <a:path w="142876" h="126799">
                  <a:moveTo>
                    <a:pt x="0" y="27756"/>
                  </a:moveTo>
                  <a:lnTo>
                    <a:pt x="0" y="27756"/>
                  </a:lnTo>
                  <a:lnTo>
                    <a:pt x="0" y="19555"/>
                  </a:lnTo>
                  <a:lnTo>
                    <a:pt x="5057" y="8510"/>
                  </a:lnTo>
                  <a:lnTo>
                    <a:pt x="7606" y="5401"/>
                  </a:lnTo>
                  <a:lnTo>
                    <a:pt x="13257" y="1946"/>
                  </a:lnTo>
                  <a:lnTo>
                    <a:pt x="27446" y="0"/>
                  </a:lnTo>
                  <a:lnTo>
                    <a:pt x="39008" y="5190"/>
                  </a:lnTo>
                  <a:lnTo>
                    <a:pt x="50146" y="14552"/>
                  </a:lnTo>
                  <a:lnTo>
                    <a:pt x="58623" y="25768"/>
                  </a:lnTo>
                  <a:lnTo>
                    <a:pt x="60248" y="31722"/>
                  </a:lnTo>
                  <a:lnTo>
                    <a:pt x="59233" y="43983"/>
                  </a:lnTo>
                  <a:lnTo>
                    <a:pt x="44075" y="89963"/>
                  </a:lnTo>
                  <a:lnTo>
                    <a:pt x="34814" y="104866"/>
                  </a:lnTo>
                  <a:lnTo>
                    <a:pt x="33793" y="108796"/>
                  </a:lnTo>
                  <a:lnTo>
                    <a:pt x="34171" y="112474"/>
                  </a:lnTo>
                  <a:lnTo>
                    <a:pt x="35480" y="115985"/>
                  </a:lnTo>
                  <a:lnTo>
                    <a:pt x="42580" y="122708"/>
                  </a:lnTo>
                  <a:lnTo>
                    <a:pt x="47437" y="125982"/>
                  </a:lnTo>
                  <a:lnTo>
                    <a:pt x="61299" y="126798"/>
                  </a:lnTo>
                  <a:lnTo>
                    <a:pt x="101126" y="118699"/>
                  </a:lnTo>
                  <a:lnTo>
                    <a:pt x="142875" y="11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73"/>
          <p:cNvGrpSpPr/>
          <p:nvPr/>
        </p:nvGrpSpPr>
        <p:grpSpPr>
          <a:xfrm>
            <a:off x="9201741" y="2775812"/>
            <a:ext cx="332785" cy="777014"/>
            <a:chOff x="9201741" y="2775812"/>
            <a:chExt cx="332785" cy="777014"/>
          </a:xfrm>
        </p:grpSpPr>
        <p:sp>
          <p:nvSpPr>
            <p:cNvPr id="130" name="SMARTInkShape-3749"/>
            <p:cNvSpPr/>
            <p:nvPr>
              <p:custDataLst>
                <p:tags r:id="rId42"/>
              </p:custDataLst>
            </p:nvPr>
          </p:nvSpPr>
          <p:spPr>
            <a:xfrm>
              <a:off x="9305925" y="3233444"/>
              <a:ext cx="28576" cy="319382"/>
            </a:xfrm>
            <a:custGeom>
              <a:avLst/>
              <a:gdLst/>
              <a:ahLst/>
              <a:cxnLst/>
              <a:rect l="0" t="0" r="0" b="0"/>
              <a:pathLst>
                <a:path w="28576" h="31938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12681"/>
                  </a:lnTo>
                  <a:lnTo>
                    <a:pt x="8201" y="58741"/>
                  </a:lnTo>
                  <a:lnTo>
                    <a:pt x="16868" y="106168"/>
                  </a:lnTo>
                  <a:lnTo>
                    <a:pt x="25949" y="152852"/>
                  </a:lnTo>
                  <a:lnTo>
                    <a:pt x="27797" y="194192"/>
                  </a:lnTo>
                  <a:lnTo>
                    <a:pt x="28422" y="235974"/>
                  </a:lnTo>
                  <a:lnTo>
                    <a:pt x="28545" y="273272"/>
                  </a:lnTo>
                  <a:lnTo>
                    <a:pt x="28575" y="31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50"/>
            <p:cNvSpPr/>
            <p:nvPr>
              <p:custDataLst>
                <p:tags r:id="rId43"/>
              </p:custDataLst>
            </p:nvPr>
          </p:nvSpPr>
          <p:spPr>
            <a:xfrm>
              <a:off x="9240702" y="3221821"/>
              <a:ext cx="103324" cy="52920"/>
            </a:xfrm>
            <a:custGeom>
              <a:avLst/>
              <a:gdLst/>
              <a:ahLst/>
              <a:cxnLst/>
              <a:rect l="0" t="0" r="0" b="0"/>
              <a:pathLst>
                <a:path w="103324" h="52920">
                  <a:moveTo>
                    <a:pt x="27123" y="45254"/>
                  </a:moveTo>
                  <a:lnTo>
                    <a:pt x="27123" y="45254"/>
                  </a:lnTo>
                  <a:lnTo>
                    <a:pt x="27123" y="40197"/>
                  </a:lnTo>
                  <a:lnTo>
                    <a:pt x="22066" y="26940"/>
                  </a:lnTo>
                  <a:lnTo>
                    <a:pt x="22693" y="23520"/>
                  </a:lnTo>
                  <a:lnTo>
                    <a:pt x="25229" y="21239"/>
                  </a:lnTo>
                  <a:lnTo>
                    <a:pt x="29035" y="19719"/>
                  </a:lnTo>
                  <a:lnTo>
                    <a:pt x="30515" y="19764"/>
                  </a:lnTo>
                  <a:lnTo>
                    <a:pt x="30443" y="20852"/>
                  </a:lnTo>
                  <a:lnTo>
                    <a:pt x="19875" y="36095"/>
                  </a:lnTo>
                  <a:lnTo>
                    <a:pt x="19117" y="39148"/>
                  </a:lnTo>
                  <a:lnTo>
                    <a:pt x="9530" y="52919"/>
                  </a:lnTo>
                  <a:lnTo>
                    <a:pt x="7986" y="52481"/>
                  </a:lnTo>
                  <a:lnTo>
                    <a:pt x="3448" y="49171"/>
                  </a:lnTo>
                  <a:lnTo>
                    <a:pt x="725" y="41350"/>
                  </a:lnTo>
                  <a:lnTo>
                    <a:pt x="0" y="36301"/>
                  </a:lnTo>
                  <a:lnTo>
                    <a:pt x="4035" y="19083"/>
                  </a:lnTo>
                  <a:lnTo>
                    <a:pt x="11932" y="5632"/>
                  </a:lnTo>
                  <a:lnTo>
                    <a:pt x="15938" y="2964"/>
                  </a:lnTo>
                  <a:lnTo>
                    <a:pt x="26032" y="0"/>
                  </a:lnTo>
                  <a:lnTo>
                    <a:pt x="37574" y="1505"/>
                  </a:lnTo>
                  <a:lnTo>
                    <a:pt x="49760" y="6760"/>
                  </a:lnTo>
                  <a:lnTo>
                    <a:pt x="86426" y="30765"/>
                  </a:lnTo>
                  <a:lnTo>
                    <a:pt x="103323" y="35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51"/>
            <p:cNvSpPr/>
            <p:nvPr>
              <p:custDataLst>
                <p:tags r:id="rId44"/>
              </p:custDataLst>
            </p:nvPr>
          </p:nvSpPr>
          <p:spPr>
            <a:xfrm>
              <a:off x="9201741" y="2819400"/>
              <a:ext cx="104185" cy="83303"/>
            </a:xfrm>
            <a:custGeom>
              <a:avLst/>
              <a:gdLst/>
              <a:ahLst/>
              <a:cxnLst/>
              <a:rect l="0" t="0" r="0" b="0"/>
              <a:pathLst>
                <a:path w="104185" h="83303">
                  <a:moveTo>
                    <a:pt x="66084" y="0"/>
                  </a:moveTo>
                  <a:lnTo>
                    <a:pt x="66084" y="0"/>
                  </a:lnTo>
                  <a:lnTo>
                    <a:pt x="66084" y="5056"/>
                  </a:lnTo>
                  <a:lnTo>
                    <a:pt x="63262" y="10361"/>
                  </a:lnTo>
                  <a:lnTo>
                    <a:pt x="61027" y="13257"/>
                  </a:lnTo>
                  <a:lnTo>
                    <a:pt x="58544" y="22120"/>
                  </a:lnTo>
                  <a:lnTo>
                    <a:pt x="54324" y="39009"/>
                  </a:lnTo>
                  <a:lnTo>
                    <a:pt x="43418" y="63680"/>
                  </a:lnTo>
                  <a:lnTo>
                    <a:pt x="34491" y="73458"/>
                  </a:lnTo>
                  <a:lnTo>
                    <a:pt x="24526" y="80273"/>
                  </a:lnTo>
                  <a:lnTo>
                    <a:pt x="16568" y="83302"/>
                  </a:lnTo>
                  <a:lnTo>
                    <a:pt x="12965" y="83051"/>
                  </a:lnTo>
                  <a:lnTo>
                    <a:pt x="6140" y="79950"/>
                  </a:lnTo>
                  <a:lnTo>
                    <a:pt x="3896" y="76584"/>
                  </a:lnTo>
                  <a:lnTo>
                    <a:pt x="295" y="58794"/>
                  </a:lnTo>
                  <a:lnTo>
                    <a:pt x="0" y="55071"/>
                  </a:lnTo>
                  <a:lnTo>
                    <a:pt x="2493" y="48112"/>
                  </a:lnTo>
                  <a:lnTo>
                    <a:pt x="4640" y="44775"/>
                  </a:lnTo>
                  <a:lnTo>
                    <a:pt x="8188" y="43608"/>
                  </a:lnTo>
                  <a:lnTo>
                    <a:pt x="24353" y="47023"/>
                  </a:lnTo>
                  <a:lnTo>
                    <a:pt x="68522" y="63726"/>
                  </a:lnTo>
                  <a:lnTo>
                    <a:pt x="10418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52"/>
            <p:cNvSpPr/>
            <p:nvPr>
              <p:custDataLst>
                <p:tags r:id="rId45"/>
              </p:custDataLst>
            </p:nvPr>
          </p:nvSpPr>
          <p:spPr>
            <a:xfrm>
              <a:off x="9324975" y="2775812"/>
              <a:ext cx="9526" cy="157889"/>
            </a:xfrm>
            <a:custGeom>
              <a:avLst/>
              <a:gdLst/>
              <a:ahLst/>
              <a:cxnLst/>
              <a:rect l="0" t="0" r="0" b="0"/>
              <a:pathLst>
                <a:path w="9526" h="15788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4468" y="41840"/>
                  </a:lnTo>
                  <a:lnTo>
                    <a:pt x="881" y="85772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53"/>
            <p:cNvSpPr/>
            <p:nvPr>
              <p:custDataLst>
                <p:tags r:id="rId46"/>
              </p:custDataLst>
            </p:nvPr>
          </p:nvSpPr>
          <p:spPr>
            <a:xfrm>
              <a:off x="9372600" y="2848367"/>
              <a:ext cx="161926" cy="94256"/>
            </a:xfrm>
            <a:custGeom>
              <a:avLst/>
              <a:gdLst/>
              <a:ahLst/>
              <a:cxnLst/>
              <a:rect l="0" t="0" r="0" b="0"/>
              <a:pathLst>
                <a:path w="161926" h="94256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9246" y="0"/>
                  </a:lnTo>
                  <a:lnTo>
                    <a:pt x="27251" y="2605"/>
                  </a:lnTo>
                  <a:lnTo>
                    <a:pt x="46069" y="17956"/>
                  </a:lnTo>
                  <a:lnTo>
                    <a:pt x="52226" y="26460"/>
                  </a:lnTo>
                  <a:lnTo>
                    <a:pt x="54962" y="34825"/>
                  </a:lnTo>
                  <a:lnTo>
                    <a:pt x="56862" y="63565"/>
                  </a:lnTo>
                  <a:lnTo>
                    <a:pt x="54199" y="73189"/>
                  </a:lnTo>
                  <a:lnTo>
                    <a:pt x="50547" y="80994"/>
                  </a:lnTo>
                  <a:lnTo>
                    <a:pt x="48923" y="87991"/>
                  </a:lnTo>
                  <a:lnTo>
                    <a:pt x="49548" y="90280"/>
                  </a:lnTo>
                  <a:lnTo>
                    <a:pt x="51024" y="91806"/>
                  </a:lnTo>
                  <a:lnTo>
                    <a:pt x="55486" y="93502"/>
                  </a:lnTo>
                  <a:lnTo>
                    <a:pt x="60997" y="94255"/>
                  </a:lnTo>
                  <a:lnTo>
                    <a:pt x="69795" y="88946"/>
                  </a:lnTo>
                  <a:lnTo>
                    <a:pt x="79704" y="81647"/>
                  </a:lnTo>
                  <a:lnTo>
                    <a:pt x="125331" y="65788"/>
                  </a:lnTo>
                  <a:lnTo>
                    <a:pt x="161925" y="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74"/>
          <p:cNvGrpSpPr/>
          <p:nvPr/>
        </p:nvGrpSpPr>
        <p:grpSpPr>
          <a:xfrm>
            <a:off x="2487906" y="4433511"/>
            <a:ext cx="1750163" cy="1117089"/>
            <a:chOff x="2487906" y="4433511"/>
            <a:chExt cx="1750163" cy="1117089"/>
          </a:xfrm>
        </p:grpSpPr>
        <p:sp>
          <p:nvSpPr>
            <p:cNvPr id="136" name="SMARTInkShape-3754"/>
            <p:cNvSpPr/>
            <p:nvPr>
              <p:custDataLst>
                <p:tags r:id="rId29"/>
              </p:custDataLst>
            </p:nvPr>
          </p:nvSpPr>
          <p:spPr>
            <a:xfrm>
              <a:off x="2514600" y="4650459"/>
              <a:ext cx="123826" cy="605368"/>
            </a:xfrm>
            <a:custGeom>
              <a:avLst/>
              <a:gdLst/>
              <a:ahLst/>
              <a:cxnLst/>
              <a:rect l="0" t="0" r="0" b="0"/>
              <a:pathLst>
                <a:path w="123826" h="605368">
                  <a:moveTo>
                    <a:pt x="123825" y="45366"/>
                  </a:moveTo>
                  <a:lnTo>
                    <a:pt x="123825" y="45366"/>
                  </a:lnTo>
                  <a:lnTo>
                    <a:pt x="123825" y="32109"/>
                  </a:lnTo>
                  <a:lnTo>
                    <a:pt x="118769" y="17920"/>
                  </a:lnTo>
                  <a:lnTo>
                    <a:pt x="110567" y="5367"/>
                  </a:lnTo>
                  <a:lnTo>
                    <a:pt x="101705" y="1130"/>
                  </a:lnTo>
                  <a:lnTo>
                    <a:pt x="96378" y="0"/>
                  </a:lnTo>
                  <a:lnTo>
                    <a:pt x="84816" y="1567"/>
                  </a:lnTo>
                  <a:lnTo>
                    <a:pt x="60145" y="11196"/>
                  </a:lnTo>
                  <a:lnTo>
                    <a:pt x="41222" y="30303"/>
                  </a:lnTo>
                  <a:lnTo>
                    <a:pt x="16923" y="67320"/>
                  </a:lnTo>
                  <a:lnTo>
                    <a:pt x="5484" y="108433"/>
                  </a:lnTo>
                  <a:lnTo>
                    <a:pt x="2684" y="152011"/>
                  </a:lnTo>
                  <a:lnTo>
                    <a:pt x="10682" y="199076"/>
                  </a:lnTo>
                  <a:lnTo>
                    <a:pt x="19393" y="236255"/>
                  </a:lnTo>
                  <a:lnTo>
                    <a:pt x="31818" y="276630"/>
                  </a:lnTo>
                  <a:lnTo>
                    <a:pt x="52068" y="320196"/>
                  </a:lnTo>
                  <a:lnTo>
                    <a:pt x="73628" y="363923"/>
                  </a:lnTo>
                  <a:lnTo>
                    <a:pt x="88392" y="403684"/>
                  </a:lnTo>
                  <a:lnTo>
                    <a:pt x="100441" y="443640"/>
                  </a:lnTo>
                  <a:lnTo>
                    <a:pt x="104204" y="489802"/>
                  </a:lnTo>
                  <a:lnTo>
                    <a:pt x="104725" y="533505"/>
                  </a:lnTo>
                  <a:lnTo>
                    <a:pt x="94648" y="560417"/>
                  </a:lnTo>
                  <a:lnTo>
                    <a:pt x="83312" y="578385"/>
                  </a:lnTo>
                  <a:lnTo>
                    <a:pt x="68194" y="590412"/>
                  </a:lnTo>
                  <a:lnTo>
                    <a:pt x="37577" y="602900"/>
                  </a:lnTo>
                  <a:lnTo>
                    <a:pt x="23403" y="605367"/>
                  </a:lnTo>
                  <a:lnTo>
                    <a:pt x="0" y="58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55"/>
            <p:cNvSpPr/>
            <p:nvPr>
              <p:custDataLst>
                <p:tags r:id="rId30"/>
              </p:custDataLst>
            </p:nvPr>
          </p:nvSpPr>
          <p:spPr>
            <a:xfrm>
              <a:off x="2506035" y="5391150"/>
              <a:ext cx="103518" cy="159450"/>
            </a:xfrm>
            <a:custGeom>
              <a:avLst/>
              <a:gdLst/>
              <a:ahLst/>
              <a:cxnLst/>
              <a:rect l="0" t="0" r="0" b="0"/>
              <a:pathLst>
                <a:path w="103518" h="159450">
                  <a:moveTo>
                    <a:pt x="75240" y="28575"/>
                  </a:moveTo>
                  <a:lnTo>
                    <a:pt x="75240" y="28575"/>
                  </a:lnTo>
                  <a:lnTo>
                    <a:pt x="75240" y="4895"/>
                  </a:lnTo>
                  <a:lnTo>
                    <a:pt x="74182" y="3263"/>
                  </a:lnTo>
                  <a:lnTo>
                    <a:pt x="72418" y="2175"/>
                  </a:lnTo>
                  <a:lnTo>
                    <a:pt x="70184" y="1451"/>
                  </a:lnTo>
                  <a:lnTo>
                    <a:pt x="67636" y="2026"/>
                  </a:lnTo>
                  <a:lnTo>
                    <a:pt x="47793" y="13385"/>
                  </a:lnTo>
                  <a:lnTo>
                    <a:pt x="39052" y="22177"/>
                  </a:lnTo>
                  <a:lnTo>
                    <a:pt x="28182" y="41848"/>
                  </a:lnTo>
                  <a:lnTo>
                    <a:pt x="15435" y="64963"/>
                  </a:lnTo>
                  <a:lnTo>
                    <a:pt x="9970" y="71884"/>
                  </a:lnTo>
                  <a:lnTo>
                    <a:pt x="3898" y="88040"/>
                  </a:lnTo>
                  <a:lnTo>
                    <a:pt x="0" y="119226"/>
                  </a:lnTo>
                  <a:lnTo>
                    <a:pt x="4381" y="139278"/>
                  </a:lnTo>
                  <a:lnTo>
                    <a:pt x="12382" y="153569"/>
                  </a:lnTo>
                  <a:lnTo>
                    <a:pt x="18375" y="158212"/>
                  </a:lnTo>
                  <a:lnTo>
                    <a:pt x="21455" y="159449"/>
                  </a:lnTo>
                  <a:lnTo>
                    <a:pt x="40959" y="156135"/>
                  </a:lnTo>
                  <a:lnTo>
                    <a:pt x="61790" y="143393"/>
                  </a:lnTo>
                  <a:lnTo>
                    <a:pt x="96187" y="102503"/>
                  </a:lnTo>
                  <a:lnTo>
                    <a:pt x="100425" y="93887"/>
                  </a:lnTo>
                  <a:lnTo>
                    <a:pt x="103517" y="59927"/>
                  </a:lnTo>
                  <a:lnTo>
                    <a:pt x="98038" y="47448"/>
                  </a:lnTo>
                  <a:lnTo>
                    <a:pt x="82330" y="27246"/>
                  </a:lnTo>
                  <a:lnTo>
                    <a:pt x="63549" y="13065"/>
                  </a:lnTo>
                  <a:lnTo>
                    <a:pt x="5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56"/>
            <p:cNvSpPr/>
            <p:nvPr>
              <p:custDataLst>
                <p:tags r:id="rId31"/>
              </p:custDataLst>
            </p:nvPr>
          </p:nvSpPr>
          <p:spPr>
            <a:xfrm>
              <a:off x="2487906" y="4433511"/>
              <a:ext cx="160045" cy="123286"/>
            </a:xfrm>
            <a:custGeom>
              <a:avLst/>
              <a:gdLst/>
              <a:ahLst/>
              <a:cxnLst/>
              <a:rect l="0" t="0" r="0" b="0"/>
              <a:pathLst>
                <a:path w="160045" h="123286">
                  <a:moveTo>
                    <a:pt x="83844" y="52764"/>
                  </a:moveTo>
                  <a:lnTo>
                    <a:pt x="83844" y="52764"/>
                  </a:lnTo>
                  <a:lnTo>
                    <a:pt x="78788" y="47707"/>
                  </a:lnTo>
                  <a:lnTo>
                    <a:pt x="76305" y="42403"/>
                  </a:lnTo>
                  <a:lnTo>
                    <a:pt x="73284" y="16947"/>
                  </a:lnTo>
                  <a:lnTo>
                    <a:pt x="69273" y="11093"/>
                  </a:lnTo>
                  <a:lnTo>
                    <a:pt x="63962" y="7785"/>
                  </a:lnTo>
                  <a:lnTo>
                    <a:pt x="58074" y="5257"/>
                  </a:lnTo>
                  <a:lnTo>
                    <a:pt x="51930" y="606"/>
                  </a:lnTo>
                  <a:lnTo>
                    <a:pt x="48810" y="0"/>
                  </a:lnTo>
                  <a:lnTo>
                    <a:pt x="45671" y="654"/>
                  </a:lnTo>
                  <a:lnTo>
                    <a:pt x="36197" y="6632"/>
                  </a:lnTo>
                  <a:lnTo>
                    <a:pt x="29859" y="13211"/>
                  </a:lnTo>
                  <a:lnTo>
                    <a:pt x="4468" y="56161"/>
                  </a:lnTo>
                  <a:lnTo>
                    <a:pt x="0" y="77288"/>
                  </a:lnTo>
                  <a:lnTo>
                    <a:pt x="1777" y="90475"/>
                  </a:lnTo>
                  <a:lnTo>
                    <a:pt x="8728" y="106977"/>
                  </a:lnTo>
                  <a:lnTo>
                    <a:pt x="20558" y="122034"/>
                  </a:lnTo>
                  <a:lnTo>
                    <a:pt x="24720" y="123285"/>
                  </a:lnTo>
                  <a:lnTo>
                    <a:pt x="34989" y="121854"/>
                  </a:lnTo>
                  <a:lnTo>
                    <a:pt x="47614" y="115098"/>
                  </a:lnTo>
                  <a:lnTo>
                    <a:pt x="62420" y="101217"/>
                  </a:lnTo>
                  <a:lnTo>
                    <a:pt x="76555" y="79821"/>
                  </a:lnTo>
                  <a:lnTo>
                    <a:pt x="81684" y="58546"/>
                  </a:lnTo>
                  <a:lnTo>
                    <a:pt x="83788" y="11077"/>
                  </a:lnTo>
                  <a:lnTo>
                    <a:pt x="83819" y="12365"/>
                  </a:lnTo>
                  <a:lnTo>
                    <a:pt x="78780" y="19039"/>
                  </a:lnTo>
                  <a:lnTo>
                    <a:pt x="75641" y="37833"/>
                  </a:lnTo>
                  <a:lnTo>
                    <a:pt x="79767" y="58453"/>
                  </a:lnTo>
                  <a:lnTo>
                    <a:pt x="92749" y="83024"/>
                  </a:lnTo>
                  <a:lnTo>
                    <a:pt x="110001" y="100301"/>
                  </a:lnTo>
                  <a:lnTo>
                    <a:pt x="160044" y="10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57"/>
            <p:cNvSpPr/>
            <p:nvPr>
              <p:custDataLst>
                <p:tags r:id="rId32"/>
              </p:custDataLst>
            </p:nvPr>
          </p:nvSpPr>
          <p:spPr>
            <a:xfrm>
              <a:off x="2905156" y="4744234"/>
              <a:ext cx="85695" cy="399267"/>
            </a:xfrm>
            <a:custGeom>
              <a:avLst/>
              <a:gdLst/>
              <a:ahLst/>
              <a:cxnLst/>
              <a:rect l="0" t="0" r="0" b="0"/>
              <a:pathLst>
                <a:path w="85695" h="399267">
                  <a:moveTo>
                    <a:pt x="85694" y="18266"/>
                  </a:moveTo>
                  <a:lnTo>
                    <a:pt x="85694" y="18266"/>
                  </a:lnTo>
                  <a:lnTo>
                    <a:pt x="80638" y="8153"/>
                  </a:lnTo>
                  <a:lnTo>
                    <a:pt x="78090" y="5174"/>
                  </a:lnTo>
                  <a:lnTo>
                    <a:pt x="72437" y="1864"/>
                  </a:lnTo>
                  <a:lnTo>
                    <a:pt x="58248" y="0"/>
                  </a:lnTo>
                  <a:lnTo>
                    <a:pt x="49506" y="2387"/>
                  </a:lnTo>
                  <a:lnTo>
                    <a:pt x="35814" y="12502"/>
                  </a:lnTo>
                  <a:lnTo>
                    <a:pt x="26483" y="22055"/>
                  </a:lnTo>
                  <a:lnTo>
                    <a:pt x="9095" y="64591"/>
                  </a:lnTo>
                  <a:lnTo>
                    <a:pt x="2673" y="84556"/>
                  </a:lnTo>
                  <a:lnTo>
                    <a:pt x="503" y="125435"/>
                  </a:lnTo>
                  <a:lnTo>
                    <a:pt x="74" y="164828"/>
                  </a:lnTo>
                  <a:lnTo>
                    <a:pt x="0" y="203273"/>
                  </a:lnTo>
                  <a:lnTo>
                    <a:pt x="2797" y="248603"/>
                  </a:lnTo>
                  <a:lnTo>
                    <a:pt x="7510" y="285481"/>
                  </a:lnTo>
                  <a:lnTo>
                    <a:pt x="9102" y="325755"/>
                  </a:lnTo>
                  <a:lnTo>
                    <a:pt x="9494" y="39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58"/>
            <p:cNvSpPr/>
            <p:nvPr>
              <p:custDataLst>
                <p:tags r:id="rId33"/>
              </p:custDataLst>
            </p:nvPr>
          </p:nvSpPr>
          <p:spPr>
            <a:xfrm>
              <a:off x="2801674" y="4972050"/>
              <a:ext cx="179652" cy="47626"/>
            </a:xfrm>
            <a:custGeom>
              <a:avLst/>
              <a:gdLst/>
              <a:ahLst/>
              <a:cxnLst/>
              <a:rect l="0" t="0" r="0" b="0"/>
              <a:pathLst>
                <a:path w="17965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42569"/>
                  </a:lnTo>
                  <a:lnTo>
                    <a:pt x="22163" y="34368"/>
                  </a:lnTo>
                  <a:lnTo>
                    <a:pt x="61219" y="26516"/>
                  </a:lnTo>
                  <a:lnTo>
                    <a:pt x="106944" y="18974"/>
                  </a:lnTo>
                  <a:lnTo>
                    <a:pt x="143927" y="8883"/>
                  </a:lnTo>
                  <a:lnTo>
                    <a:pt x="155307" y="3948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59"/>
            <p:cNvSpPr/>
            <p:nvPr>
              <p:custDataLst>
                <p:tags r:id="rId34"/>
              </p:custDataLst>
            </p:nvPr>
          </p:nvSpPr>
          <p:spPr>
            <a:xfrm>
              <a:off x="3135016" y="4753367"/>
              <a:ext cx="132060" cy="355719"/>
            </a:xfrm>
            <a:custGeom>
              <a:avLst/>
              <a:gdLst/>
              <a:ahLst/>
              <a:cxnLst/>
              <a:rect l="0" t="0" r="0" b="0"/>
              <a:pathLst>
                <a:path w="132060" h="355719">
                  <a:moveTo>
                    <a:pt x="122534" y="9133"/>
                  </a:moveTo>
                  <a:lnTo>
                    <a:pt x="122534" y="9133"/>
                  </a:lnTo>
                  <a:lnTo>
                    <a:pt x="117477" y="4077"/>
                  </a:lnTo>
                  <a:lnTo>
                    <a:pt x="112173" y="1594"/>
                  </a:lnTo>
                  <a:lnTo>
                    <a:pt x="105200" y="0"/>
                  </a:lnTo>
                  <a:lnTo>
                    <a:pt x="61893" y="41254"/>
                  </a:lnTo>
                  <a:lnTo>
                    <a:pt x="35257" y="81997"/>
                  </a:lnTo>
                  <a:lnTo>
                    <a:pt x="15216" y="124457"/>
                  </a:lnTo>
                  <a:lnTo>
                    <a:pt x="3067" y="158365"/>
                  </a:lnTo>
                  <a:lnTo>
                    <a:pt x="0" y="200105"/>
                  </a:lnTo>
                  <a:lnTo>
                    <a:pt x="1786" y="240962"/>
                  </a:lnTo>
                  <a:lnTo>
                    <a:pt x="16047" y="288566"/>
                  </a:lnTo>
                  <a:lnTo>
                    <a:pt x="37725" y="328600"/>
                  </a:lnTo>
                  <a:lnTo>
                    <a:pt x="48858" y="341619"/>
                  </a:lnTo>
                  <a:lnTo>
                    <a:pt x="57334" y="347405"/>
                  </a:lnTo>
                  <a:lnTo>
                    <a:pt x="83225" y="355718"/>
                  </a:lnTo>
                  <a:lnTo>
                    <a:pt x="132059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60"/>
            <p:cNvSpPr/>
            <p:nvPr>
              <p:custDataLst>
                <p:tags r:id="rId35"/>
              </p:custDataLst>
            </p:nvPr>
          </p:nvSpPr>
          <p:spPr>
            <a:xfrm>
              <a:off x="3291701" y="4858666"/>
              <a:ext cx="194450" cy="238694"/>
            </a:xfrm>
            <a:custGeom>
              <a:avLst/>
              <a:gdLst/>
              <a:ahLst/>
              <a:cxnLst/>
              <a:rect l="0" t="0" r="0" b="0"/>
              <a:pathLst>
                <a:path w="194450" h="238694">
                  <a:moveTo>
                    <a:pt x="137299" y="65759"/>
                  </a:moveTo>
                  <a:lnTo>
                    <a:pt x="137299" y="65759"/>
                  </a:lnTo>
                  <a:lnTo>
                    <a:pt x="137299" y="39244"/>
                  </a:lnTo>
                  <a:lnTo>
                    <a:pt x="134124" y="34324"/>
                  </a:lnTo>
                  <a:lnTo>
                    <a:pt x="103768" y="13149"/>
                  </a:lnTo>
                  <a:lnTo>
                    <a:pt x="96643" y="10627"/>
                  </a:lnTo>
                  <a:lnTo>
                    <a:pt x="87127" y="12328"/>
                  </a:lnTo>
                  <a:lnTo>
                    <a:pt x="81626" y="14263"/>
                  </a:lnTo>
                  <a:lnTo>
                    <a:pt x="72692" y="22058"/>
                  </a:lnTo>
                  <a:lnTo>
                    <a:pt x="40319" y="62813"/>
                  </a:lnTo>
                  <a:lnTo>
                    <a:pt x="20972" y="96692"/>
                  </a:lnTo>
                  <a:lnTo>
                    <a:pt x="14955" y="137407"/>
                  </a:lnTo>
                  <a:lnTo>
                    <a:pt x="13767" y="176573"/>
                  </a:lnTo>
                  <a:lnTo>
                    <a:pt x="21136" y="221900"/>
                  </a:lnTo>
                  <a:lnTo>
                    <a:pt x="26757" y="234991"/>
                  </a:lnTo>
                  <a:lnTo>
                    <a:pt x="30796" y="237847"/>
                  </a:lnTo>
                  <a:lnTo>
                    <a:pt x="35605" y="238693"/>
                  </a:lnTo>
                  <a:lnTo>
                    <a:pt x="40928" y="238198"/>
                  </a:lnTo>
                  <a:lnTo>
                    <a:pt x="70167" y="223254"/>
                  </a:lnTo>
                  <a:lnTo>
                    <a:pt x="80299" y="215838"/>
                  </a:lnTo>
                  <a:lnTo>
                    <a:pt x="97009" y="190542"/>
                  </a:lnTo>
                  <a:lnTo>
                    <a:pt x="114014" y="144069"/>
                  </a:lnTo>
                  <a:lnTo>
                    <a:pt x="124742" y="99768"/>
                  </a:lnTo>
                  <a:lnTo>
                    <a:pt x="125368" y="81933"/>
                  </a:lnTo>
                  <a:lnTo>
                    <a:pt x="118712" y="49149"/>
                  </a:lnTo>
                  <a:lnTo>
                    <a:pt x="97131" y="9519"/>
                  </a:lnTo>
                  <a:lnTo>
                    <a:pt x="92528" y="6041"/>
                  </a:lnTo>
                  <a:lnTo>
                    <a:pt x="81770" y="2176"/>
                  </a:lnTo>
                  <a:lnTo>
                    <a:pt x="53701" y="0"/>
                  </a:lnTo>
                  <a:lnTo>
                    <a:pt x="33469" y="5136"/>
                  </a:lnTo>
                  <a:lnTo>
                    <a:pt x="17069" y="13416"/>
                  </a:lnTo>
                  <a:lnTo>
                    <a:pt x="9780" y="20623"/>
                  </a:lnTo>
                  <a:lnTo>
                    <a:pt x="621" y="40743"/>
                  </a:lnTo>
                  <a:lnTo>
                    <a:pt x="0" y="57816"/>
                  </a:lnTo>
                  <a:lnTo>
                    <a:pt x="4311" y="74929"/>
                  </a:lnTo>
                  <a:lnTo>
                    <a:pt x="13282" y="89590"/>
                  </a:lnTo>
                  <a:lnTo>
                    <a:pt x="27147" y="100339"/>
                  </a:lnTo>
                  <a:lnTo>
                    <a:pt x="42834" y="107586"/>
                  </a:lnTo>
                  <a:lnTo>
                    <a:pt x="56862" y="110807"/>
                  </a:lnTo>
                  <a:lnTo>
                    <a:pt x="98323" y="105271"/>
                  </a:lnTo>
                  <a:lnTo>
                    <a:pt x="134805" y="95928"/>
                  </a:lnTo>
                  <a:lnTo>
                    <a:pt x="194449" y="6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61"/>
            <p:cNvSpPr/>
            <p:nvPr>
              <p:custDataLst>
                <p:tags r:id="rId36"/>
              </p:custDataLst>
            </p:nvPr>
          </p:nvSpPr>
          <p:spPr>
            <a:xfrm>
              <a:off x="4124325" y="4690337"/>
              <a:ext cx="113744" cy="415064"/>
            </a:xfrm>
            <a:custGeom>
              <a:avLst/>
              <a:gdLst/>
              <a:ahLst/>
              <a:cxnLst/>
              <a:rect l="0" t="0" r="0" b="0"/>
              <a:pathLst>
                <a:path w="113744" h="415064">
                  <a:moveTo>
                    <a:pt x="66675" y="5488"/>
                  </a:moveTo>
                  <a:lnTo>
                    <a:pt x="66675" y="5488"/>
                  </a:lnTo>
                  <a:lnTo>
                    <a:pt x="61187" y="0"/>
                  </a:lnTo>
                  <a:lnTo>
                    <a:pt x="65637" y="5508"/>
                  </a:lnTo>
                  <a:lnTo>
                    <a:pt x="76622" y="31441"/>
                  </a:lnTo>
                  <a:lnTo>
                    <a:pt x="92131" y="74797"/>
                  </a:lnTo>
                  <a:lnTo>
                    <a:pt x="104786" y="116428"/>
                  </a:lnTo>
                  <a:lnTo>
                    <a:pt x="111481" y="162537"/>
                  </a:lnTo>
                  <a:lnTo>
                    <a:pt x="113047" y="198054"/>
                  </a:lnTo>
                  <a:lnTo>
                    <a:pt x="113743" y="235006"/>
                  </a:lnTo>
                  <a:lnTo>
                    <a:pt x="109079" y="276341"/>
                  </a:lnTo>
                  <a:lnTo>
                    <a:pt x="96962" y="317693"/>
                  </a:lnTo>
                  <a:lnTo>
                    <a:pt x="63093" y="360623"/>
                  </a:lnTo>
                  <a:lnTo>
                    <a:pt x="30852" y="398089"/>
                  </a:lnTo>
                  <a:lnTo>
                    <a:pt x="0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62"/>
            <p:cNvSpPr/>
            <p:nvPr>
              <p:custDataLst>
                <p:tags r:id="rId37"/>
              </p:custDataLst>
            </p:nvPr>
          </p:nvSpPr>
          <p:spPr>
            <a:xfrm>
              <a:off x="3963724" y="4668574"/>
              <a:ext cx="91740" cy="160602"/>
            </a:xfrm>
            <a:custGeom>
              <a:avLst/>
              <a:gdLst/>
              <a:ahLst/>
              <a:cxnLst/>
              <a:rect l="0" t="0" r="0" b="0"/>
              <a:pathLst>
                <a:path w="91740" h="160602">
                  <a:moveTo>
                    <a:pt x="8201" y="8201"/>
                  </a:moveTo>
                  <a:lnTo>
                    <a:pt x="8201" y="8201"/>
                  </a:lnTo>
                  <a:lnTo>
                    <a:pt x="8201" y="3145"/>
                  </a:lnTo>
                  <a:lnTo>
                    <a:pt x="7143" y="1656"/>
                  </a:lnTo>
                  <a:lnTo>
                    <a:pt x="5379" y="662"/>
                  </a:lnTo>
                  <a:lnTo>
                    <a:pt x="3144" y="0"/>
                  </a:lnTo>
                  <a:lnTo>
                    <a:pt x="1655" y="617"/>
                  </a:lnTo>
                  <a:lnTo>
                    <a:pt x="662" y="2087"/>
                  </a:lnTo>
                  <a:lnTo>
                    <a:pt x="0" y="4125"/>
                  </a:lnTo>
                  <a:lnTo>
                    <a:pt x="617" y="5484"/>
                  </a:lnTo>
                  <a:lnTo>
                    <a:pt x="2087" y="6389"/>
                  </a:lnTo>
                  <a:lnTo>
                    <a:pt x="8659" y="9513"/>
                  </a:lnTo>
                  <a:lnTo>
                    <a:pt x="55644" y="34078"/>
                  </a:lnTo>
                  <a:lnTo>
                    <a:pt x="74940" y="49500"/>
                  </a:lnTo>
                  <a:lnTo>
                    <a:pt x="88211" y="68112"/>
                  </a:lnTo>
                  <a:lnTo>
                    <a:pt x="91386" y="80336"/>
                  </a:lnTo>
                  <a:lnTo>
                    <a:pt x="91739" y="95295"/>
                  </a:lnTo>
                  <a:lnTo>
                    <a:pt x="88368" y="108998"/>
                  </a:lnTo>
                  <a:lnTo>
                    <a:pt x="60456" y="155982"/>
                  </a:lnTo>
                  <a:lnTo>
                    <a:pt x="65351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763"/>
            <p:cNvSpPr/>
            <p:nvPr>
              <p:custDataLst>
                <p:tags r:id="rId38"/>
              </p:custDataLst>
            </p:nvPr>
          </p:nvSpPr>
          <p:spPr>
            <a:xfrm>
              <a:off x="3756887" y="4762500"/>
              <a:ext cx="243614" cy="9526"/>
            </a:xfrm>
            <a:custGeom>
              <a:avLst/>
              <a:gdLst/>
              <a:ahLst/>
              <a:cxnLst/>
              <a:rect l="0" t="0" r="0" b="0"/>
              <a:pathLst>
                <a:path w="2436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1840" y="4469"/>
                  </a:lnTo>
                  <a:lnTo>
                    <a:pt x="89088" y="588"/>
                  </a:lnTo>
                  <a:lnTo>
                    <a:pt x="131506" y="175"/>
                  </a:lnTo>
                  <a:lnTo>
                    <a:pt x="178077" y="34"/>
                  </a:lnTo>
                  <a:lnTo>
                    <a:pt x="219692" y="7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64"/>
            <p:cNvSpPr/>
            <p:nvPr>
              <p:custDataLst>
                <p:tags r:id="rId39"/>
              </p:custDataLst>
            </p:nvPr>
          </p:nvSpPr>
          <p:spPr>
            <a:xfrm>
              <a:off x="3819525" y="4911178"/>
              <a:ext cx="171451" cy="222798"/>
            </a:xfrm>
            <a:custGeom>
              <a:avLst/>
              <a:gdLst/>
              <a:ahLst/>
              <a:cxnLst/>
              <a:rect l="0" t="0" r="0" b="0"/>
              <a:pathLst>
                <a:path w="171451" h="222798">
                  <a:moveTo>
                    <a:pt x="171450" y="22772"/>
                  </a:moveTo>
                  <a:lnTo>
                    <a:pt x="171450" y="22772"/>
                  </a:lnTo>
                  <a:lnTo>
                    <a:pt x="163911" y="4872"/>
                  </a:lnTo>
                  <a:lnTo>
                    <a:pt x="163249" y="1313"/>
                  </a:lnTo>
                  <a:lnTo>
                    <a:pt x="160691" y="0"/>
                  </a:lnTo>
                  <a:lnTo>
                    <a:pt x="152204" y="1362"/>
                  </a:lnTo>
                  <a:lnTo>
                    <a:pt x="144199" y="8318"/>
                  </a:lnTo>
                  <a:lnTo>
                    <a:pt x="112526" y="51585"/>
                  </a:lnTo>
                  <a:lnTo>
                    <a:pt x="79281" y="93880"/>
                  </a:lnTo>
                  <a:lnTo>
                    <a:pt x="50709" y="139382"/>
                  </a:lnTo>
                  <a:lnTo>
                    <a:pt x="30752" y="168298"/>
                  </a:lnTo>
                  <a:lnTo>
                    <a:pt x="0" y="22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65"/>
            <p:cNvSpPr/>
            <p:nvPr>
              <p:custDataLst>
                <p:tags r:id="rId40"/>
              </p:custDataLst>
            </p:nvPr>
          </p:nvSpPr>
          <p:spPr>
            <a:xfrm>
              <a:off x="3790950" y="4878124"/>
              <a:ext cx="161926" cy="227277"/>
            </a:xfrm>
            <a:custGeom>
              <a:avLst/>
              <a:gdLst/>
              <a:ahLst/>
              <a:cxnLst/>
              <a:rect l="0" t="0" r="0" b="0"/>
              <a:pathLst>
                <a:path w="16192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40698" y="48040"/>
                  </a:lnTo>
                  <a:lnTo>
                    <a:pt x="77321" y="91992"/>
                  </a:lnTo>
                  <a:lnTo>
                    <a:pt x="110854" y="138291"/>
                  </a:lnTo>
                  <a:lnTo>
                    <a:pt x="136472" y="179007"/>
                  </a:lnTo>
                  <a:lnTo>
                    <a:pt x="1619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66"/>
            <p:cNvSpPr/>
            <p:nvPr>
              <p:custDataLst>
                <p:tags r:id="rId41"/>
              </p:custDataLst>
            </p:nvPr>
          </p:nvSpPr>
          <p:spPr>
            <a:xfrm>
              <a:off x="3543419" y="4730193"/>
              <a:ext cx="18932" cy="518083"/>
            </a:xfrm>
            <a:custGeom>
              <a:avLst/>
              <a:gdLst/>
              <a:ahLst/>
              <a:cxnLst/>
              <a:rect l="0" t="0" r="0" b="0"/>
              <a:pathLst>
                <a:path w="18932" h="518083">
                  <a:moveTo>
                    <a:pt x="18931" y="13257"/>
                  </a:moveTo>
                  <a:lnTo>
                    <a:pt x="18931" y="13257"/>
                  </a:lnTo>
                  <a:lnTo>
                    <a:pt x="18931" y="0"/>
                  </a:lnTo>
                  <a:lnTo>
                    <a:pt x="18931" y="46212"/>
                  </a:lnTo>
                  <a:lnTo>
                    <a:pt x="18931" y="86874"/>
                  </a:lnTo>
                  <a:lnTo>
                    <a:pt x="18931" y="130672"/>
                  </a:lnTo>
                  <a:lnTo>
                    <a:pt x="18931" y="166580"/>
                  </a:lnTo>
                  <a:lnTo>
                    <a:pt x="13874" y="211583"/>
                  </a:lnTo>
                  <a:lnTo>
                    <a:pt x="10730" y="246410"/>
                  </a:lnTo>
                  <a:lnTo>
                    <a:pt x="9799" y="293653"/>
                  </a:lnTo>
                  <a:lnTo>
                    <a:pt x="4466" y="337755"/>
                  </a:lnTo>
                  <a:lnTo>
                    <a:pt x="1239" y="372577"/>
                  </a:lnTo>
                  <a:lnTo>
                    <a:pt x="283" y="418172"/>
                  </a:lnTo>
                  <a:lnTo>
                    <a:pt x="0" y="456729"/>
                  </a:lnTo>
                  <a:lnTo>
                    <a:pt x="9406" y="51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75"/>
          <p:cNvGrpSpPr/>
          <p:nvPr/>
        </p:nvGrpSpPr>
        <p:grpSpPr>
          <a:xfrm>
            <a:off x="4565081" y="4728862"/>
            <a:ext cx="530795" cy="402797"/>
            <a:chOff x="4565081" y="4728862"/>
            <a:chExt cx="530795" cy="402797"/>
          </a:xfrm>
        </p:grpSpPr>
        <p:sp>
          <p:nvSpPr>
            <p:cNvPr id="150" name="SMARTInkShape-3767"/>
            <p:cNvSpPr/>
            <p:nvPr>
              <p:custDataLst>
                <p:tags r:id="rId27"/>
              </p:custDataLst>
            </p:nvPr>
          </p:nvSpPr>
          <p:spPr>
            <a:xfrm>
              <a:off x="4831502" y="4817896"/>
              <a:ext cx="264374" cy="313763"/>
            </a:xfrm>
            <a:custGeom>
              <a:avLst/>
              <a:gdLst/>
              <a:ahLst/>
              <a:cxnLst/>
              <a:rect l="0" t="0" r="0" b="0"/>
              <a:pathLst>
                <a:path w="264374" h="313763">
                  <a:moveTo>
                    <a:pt x="83398" y="49379"/>
                  </a:moveTo>
                  <a:lnTo>
                    <a:pt x="83398" y="49379"/>
                  </a:lnTo>
                  <a:lnTo>
                    <a:pt x="83398" y="39266"/>
                  </a:lnTo>
                  <a:lnTo>
                    <a:pt x="81281" y="37344"/>
                  </a:lnTo>
                  <a:lnTo>
                    <a:pt x="77753" y="37123"/>
                  </a:lnTo>
                  <a:lnTo>
                    <a:pt x="67131" y="40757"/>
                  </a:lnTo>
                  <a:lnTo>
                    <a:pt x="51827" y="49427"/>
                  </a:lnTo>
                  <a:lnTo>
                    <a:pt x="40086" y="65981"/>
                  </a:lnTo>
                  <a:lnTo>
                    <a:pt x="23924" y="106046"/>
                  </a:lnTo>
                  <a:lnTo>
                    <a:pt x="10541" y="145592"/>
                  </a:lnTo>
                  <a:lnTo>
                    <a:pt x="1956" y="181838"/>
                  </a:lnTo>
                  <a:lnTo>
                    <a:pt x="0" y="222446"/>
                  </a:lnTo>
                  <a:lnTo>
                    <a:pt x="8285" y="262385"/>
                  </a:lnTo>
                  <a:lnTo>
                    <a:pt x="18805" y="304349"/>
                  </a:lnTo>
                  <a:lnTo>
                    <a:pt x="21286" y="308259"/>
                  </a:lnTo>
                  <a:lnTo>
                    <a:pt x="26115" y="310865"/>
                  </a:lnTo>
                  <a:lnTo>
                    <a:pt x="39948" y="313762"/>
                  </a:lnTo>
                  <a:lnTo>
                    <a:pt x="47022" y="312418"/>
                  </a:lnTo>
                  <a:lnTo>
                    <a:pt x="66035" y="301471"/>
                  </a:lnTo>
                  <a:lnTo>
                    <a:pt x="80958" y="287880"/>
                  </a:lnTo>
                  <a:lnTo>
                    <a:pt x="107728" y="249792"/>
                  </a:lnTo>
                  <a:lnTo>
                    <a:pt x="123834" y="211380"/>
                  </a:lnTo>
                  <a:lnTo>
                    <a:pt x="137208" y="173219"/>
                  </a:lnTo>
                  <a:lnTo>
                    <a:pt x="150040" y="135107"/>
                  </a:lnTo>
                  <a:lnTo>
                    <a:pt x="155350" y="112881"/>
                  </a:lnTo>
                  <a:lnTo>
                    <a:pt x="158339" y="68900"/>
                  </a:lnTo>
                  <a:lnTo>
                    <a:pt x="159039" y="48883"/>
                  </a:lnTo>
                  <a:lnTo>
                    <a:pt x="153705" y="30108"/>
                  </a:lnTo>
                  <a:lnTo>
                    <a:pt x="138090" y="2298"/>
                  </a:lnTo>
                  <a:lnTo>
                    <a:pt x="132559" y="0"/>
                  </a:lnTo>
                  <a:lnTo>
                    <a:pt x="117948" y="269"/>
                  </a:lnTo>
                  <a:lnTo>
                    <a:pt x="84813" y="9065"/>
                  </a:lnTo>
                  <a:lnTo>
                    <a:pt x="74149" y="14881"/>
                  </a:lnTo>
                  <a:lnTo>
                    <a:pt x="57139" y="34218"/>
                  </a:lnTo>
                  <a:lnTo>
                    <a:pt x="50561" y="53929"/>
                  </a:lnTo>
                  <a:lnTo>
                    <a:pt x="48806" y="65113"/>
                  </a:lnTo>
                  <a:lnTo>
                    <a:pt x="50812" y="75743"/>
                  </a:lnTo>
                  <a:lnTo>
                    <a:pt x="61507" y="96022"/>
                  </a:lnTo>
                  <a:lnTo>
                    <a:pt x="79666" y="109973"/>
                  </a:lnTo>
                  <a:lnTo>
                    <a:pt x="101848" y="118643"/>
                  </a:lnTo>
                  <a:lnTo>
                    <a:pt x="144937" y="127031"/>
                  </a:lnTo>
                  <a:lnTo>
                    <a:pt x="152999" y="129723"/>
                  </a:lnTo>
                  <a:lnTo>
                    <a:pt x="199726" y="127495"/>
                  </a:lnTo>
                  <a:lnTo>
                    <a:pt x="264373" y="11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68"/>
            <p:cNvSpPr/>
            <p:nvPr>
              <p:custDataLst>
                <p:tags r:id="rId28"/>
              </p:custDataLst>
            </p:nvPr>
          </p:nvSpPr>
          <p:spPr>
            <a:xfrm>
              <a:off x="4565081" y="4728862"/>
              <a:ext cx="187895" cy="389146"/>
            </a:xfrm>
            <a:custGeom>
              <a:avLst/>
              <a:gdLst/>
              <a:ahLst/>
              <a:cxnLst/>
              <a:rect l="0" t="0" r="0" b="0"/>
              <a:pathLst>
                <a:path w="187895" h="389146">
                  <a:moveTo>
                    <a:pt x="130744" y="262238"/>
                  </a:moveTo>
                  <a:lnTo>
                    <a:pt x="130744" y="262238"/>
                  </a:lnTo>
                  <a:lnTo>
                    <a:pt x="85688" y="222239"/>
                  </a:lnTo>
                  <a:lnTo>
                    <a:pt x="79540" y="220754"/>
                  </a:lnTo>
                  <a:lnTo>
                    <a:pt x="67065" y="221929"/>
                  </a:lnTo>
                  <a:lnTo>
                    <a:pt x="48141" y="233597"/>
                  </a:lnTo>
                  <a:lnTo>
                    <a:pt x="29330" y="251014"/>
                  </a:lnTo>
                  <a:lnTo>
                    <a:pt x="13441" y="275140"/>
                  </a:lnTo>
                  <a:lnTo>
                    <a:pt x="2620" y="308629"/>
                  </a:lnTo>
                  <a:lnTo>
                    <a:pt x="0" y="342188"/>
                  </a:lnTo>
                  <a:lnTo>
                    <a:pt x="5457" y="361304"/>
                  </a:lnTo>
                  <a:lnTo>
                    <a:pt x="10855" y="373648"/>
                  </a:lnTo>
                  <a:lnTo>
                    <a:pt x="22427" y="383367"/>
                  </a:lnTo>
                  <a:lnTo>
                    <a:pt x="29958" y="387441"/>
                  </a:lnTo>
                  <a:lnTo>
                    <a:pt x="36036" y="389098"/>
                  </a:lnTo>
                  <a:lnTo>
                    <a:pt x="41147" y="389145"/>
                  </a:lnTo>
                  <a:lnTo>
                    <a:pt x="72124" y="376559"/>
                  </a:lnTo>
                  <a:lnTo>
                    <a:pt x="96677" y="359729"/>
                  </a:lnTo>
                  <a:lnTo>
                    <a:pt x="129424" y="314382"/>
                  </a:lnTo>
                  <a:lnTo>
                    <a:pt x="148279" y="272656"/>
                  </a:lnTo>
                  <a:lnTo>
                    <a:pt x="162195" y="228783"/>
                  </a:lnTo>
                  <a:lnTo>
                    <a:pt x="165889" y="195864"/>
                  </a:lnTo>
                  <a:lnTo>
                    <a:pt x="168589" y="160771"/>
                  </a:lnTo>
                  <a:lnTo>
                    <a:pt x="173943" y="119990"/>
                  </a:lnTo>
                  <a:lnTo>
                    <a:pt x="171816" y="86834"/>
                  </a:lnTo>
                  <a:lnTo>
                    <a:pt x="169725" y="42579"/>
                  </a:lnTo>
                  <a:lnTo>
                    <a:pt x="163591" y="21384"/>
                  </a:lnTo>
                  <a:lnTo>
                    <a:pt x="152519" y="644"/>
                  </a:lnTo>
                  <a:lnTo>
                    <a:pt x="150553" y="0"/>
                  </a:lnTo>
                  <a:lnTo>
                    <a:pt x="148183" y="629"/>
                  </a:lnTo>
                  <a:lnTo>
                    <a:pt x="145545" y="2107"/>
                  </a:lnTo>
                  <a:lnTo>
                    <a:pt x="131719" y="19357"/>
                  </a:lnTo>
                  <a:lnTo>
                    <a:pt x="125886" y="32935"/>
                  </a:lnTo>
                  <a:lnTo>
                    <a:pt x="117085" y="74068"/>
                  </a:lnTo>
                  <a:lnTo>
                    <a:pt x="114090" y="105582"/>
                  </a:lnTo>
                  <a:lnTo>
                    <a:pt x="112759" y="138638"/>
                  </a:lnTo>
                  <a:lnTo>
                    <a:pt x="113068" y="179990"/>
                  </a:lnTo>
                  <a:lnTo>
                    <a:pt x="119295" y="222943"/>
                  </a:lnTo>
                  <a:lnTo>
                    <a:pt x="125896" y="262002"/>
                  </a:lnTo>
                  <a:lnTo>
                    <a:pt x="139421" y="300856"/>
                  </a:lnTo>
                  <a:lnTo>
                    <a:pt x="187894" y="367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76"/>
          <p:cNvGrpSpPr/>
          <p:nvPr/>
        </p:nvGrpSpPr>
        <p:grpSpPr>
          <a:xfrm>
            <a:off x="5382949" y="4811449"/>
            <a:ext cx="703527" cy="360627"/>
            <a:chOff x="5382949" y="4811449"/>
            <a:chExt cx="703527" cy="360627"/>
          </a:xfrm>
        </p:grpSpPr>
        <p:sp>
          <p:nvSpPr>
            <p:cNvPr id="153" name="SMARTInkShape-3769"/>
            <p:cNvSpPr/>
            <p:nvPr>
              <p:custDataLst>
                <p:tags r:id="rId22"/>
              </p:custDataLst>
            </p:nvPr>
          </p:nvSpPr>
          <p:spPr>
            <a:xfrm>
              <a:off x="5953518" y="5033576"/>
              <a:ext cx="132958" cy="138500"/>
            </a:xfrm>
            <a:custGeom>
              <a:avLst/>
              <a:gdLst/>
              <a:ahLst/>
              <a:cxnLst/>
              <a:rect l="0" t="0" r="0" b="0"/>
              <a:pathLst>
                <a:path w="132958" h="138500">
                  <a:moveTo>
                    <a:pt x="9132" y="24199"/>
                  </a:moveTo>
                  <a:lnTo>
                    <a:pt x="9132" y="24199"/>
                  </a:lnTo>
                  <a:lnTo>
                    <a:pt x="4076" y="19143"/>
                  </a:lnTo>
                  <a:lnTo>
                    <a:pt x="1593" y="13838"/>
                  </a:lnTo>
                  <a:lnTo>
                    <a:pt x="0" y="6866"/>
                  </a:lnTo>
                  <a:lnTo>
                    <a:pt x="4780" y="601"/>
                  </a:lnTo>
                  <a:lnTo>
                    <a:pt x="8347" y="0"/>
                  </a:lnTo>
                  <a:lnTo>
                    <a:pt x="35265" y="4262"/>
                  </a:lnTo>
                  <a:lnTo>
                    <a:pt x="40313" y="6674"/>
                  </a:lnTo>
                  <a:lnTo>
                    <a:pt x="48742" y="14999"/>
                  </a:lnTo>
                  <a:lnTo>
                    <a:pt x="50356" y="21241"/>
                  </a:lnTo>
                  <a:lnTo>
                    <a:pt x="47570" y="45195"/>
                  </a:lnTo>
                  <a:lnTo>
                    <a:pt x="38983" y="71342"/>
                  </a:lnTo>
                  <a:lnTo>
                    <a:pt x="14174" y="118266"/>
                  </a:lnTo>
                  <a:lnTo>
                    <a:pt x="11373" y="128801"/>
                  </a:lnTo>
                  <a:lnTo>
                    <a:pt x="11684" y="132033"/>
                  </a:lnTo>
                  <a:lnTo>
                    <a:pt x="12950" y="134189"/>
                  </a:lnTo>
                  <a:lnTo>
                    <a:pt x="14852" y="135625"/>
                  </a:lnTo>
                  <a:lnTo>
                    <a:pt x="59601" y="138121"/>
                  </a:lnTo>
                  <a:lnTo>
                    <a:pt x="132957" y="13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770"/>
            <p:cNvSpPr/>
            <p:nvPr>
              <p:custDataLst>
                <p:tags r:id="rId23"/>
              </p:custDataLst>
            </p:nvPr>
          </p:nvSpPr>
          <p:spPr>
            <a:xfrm>
              <a:off x="5876925" y="4811449"/>
              <a:ext cx="94858" cy="293952"/>
            </a:xfrm>
            <a:custGeom>
              <a:avLst/>
              <a:gdLst/>
              <a:ahLst/>
              <a:cxnLst/>
              <a:rect l="0" t="0" r="0" b="0"/>
              <a:pathLst>
                <a:path w="94858" h="293952">
                  <a:moveTo>
                    <a:pt x="85725" y="8201"/>
                  </a:moveTo>
                  <a:lnTo>
                    <a:pt x="85725" y="8201"/>
                  </a:lnTo>
                  <a:lnTo>
                    <a:pt x="93926" y="0"/>
                  </a:lnTo>
                  <a:lnTo>
                    <a:pt x="94857" y="9182"/>
                  </a:lnTo>
                  <a:lnTo>
                    <a:pt x="81957" y="53604"/>
                  </a:lnTo>
                  <a:lnTo>
                    <a:pt x="69733" y="89058"/>
                  </a:lnTo>
                  <a:lnTo>
                    <a:pt x="59232" y="128937"/>
                  </a:lnTo>
                  <a:lnTo>
                    <a:pt x="44244" y="171092"/>
                  </a:lnTo>
                  <a:lnTo>
                    <a:pt x="25792" y="218087"/>
                  </a:lnTo>
                  <a:lnTo>
                    <a:pt x="7289" y="261405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771"/>
            <p:cNvSpPr/>
            <p:nvPr>
              <p:custDataLst>
                <p:tags r:id="rId24"/>
              </p:custDataLst>
            </p:nvPr>
          </p:nvSpPr>
          <p:spPr>
            <a:xfrm>
              <a:off x="5715701" y="4823687"/>
              <a:ext cx="142175" cy="138839"/>
            </a:xfrm>
            <a:custGeom>
              <a:avLst/>
              <a:gdLst/>
              <a:ahLst/>
              <a:cxnLst/>
              <a:rect l="0" t="0" r="0" b="0"/>
              <a:pathLst>
                <a:path w="142175" h="138839">
                  <a:moveTo>
                    <a:pt x="142174" y="5488"/>
                  </a:moveTo>
                  <a:lnTo>
                    <a:pt x="142174" y="5488"/>
                  </a:lnTo>
                  <a:lnTo>
                    <a:pt x="142174" y="0"/>
                  </a:lnTo>
                  <a:lnTo>
                    <a:pt x="142174" y="9613"/>
                  </a:lnTo>
                  <a:lnTo>
                    <a:pt x="125927" y="52678"/>
                  </a:lnTo>
                  <a:lnTo>
                    <a:pt x="98553" y="92068"/>
                  </a:lnTo>
                  <a:lnTo>
                    <a:pt x="73863" y="111692"/>
                  </a:lnTo>
                  <a:lnTo>
                    <a:pt x="42720" y="125519"/>
                  </a:lnTo>
                  <a:lnTo>
                    <a:pt x="37771" y="126783"/>
                  </a:lnTo>
                  <a:lnTo>
                    <a:pt x="26628" y="125367"/>
                  </a:lnTo>
                  <a:lnTo>
                    <a:pt x="20693" y="123507"/>
                  </a:lnTo>
                  <a:lnTo>
                    <a:pt x="11278" y="115796"/>
                  </a:lnTo>
                  <a:lnTo>
                    <a:pt x="4623" y="105314"/>
                  </a:lnTo>
                  <a:lnTo>
                    <a:pt x="350" y="81338"/>
                  </a:lnTo>
                  <a:lnTo>
                    <a:pt x="0" y="75104"/>
                  </a:lnTo>
                  <a:lnTo>
                    <a:pt x="1883" y="70949"/>
                  </a:lnTo>
                  <a:lnTo>
                    <a:pt x="5255" y="68178"/>
                  </a:lnTo>
                  <a:lnTo>
                    <a:pt x="9620" y="66331"/>
                  </a:lnTo>
                  <a:lnTo>
                    <a:pt x="20114" y="67102"/>
                  </a:lnTo>
                  <a:lnTo>
                    <a:pt x="40744" y="76308"/>
                  </a:lnTo>
                  <a:lnTo>
                    <a:pt x="86376" y="100266"/>
                  </a:lnTo>
                  <a:lnTo>
                    <a:pt x="94092" y="107936"/>
                  </a:lnTo>
                  <a:lnTo>
                    <a:pt x="132649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772"/>
            <p:cNvSpPr/>
            <p:nvPr>
              <p:custDataLst>
                <p:tags r:id="rId25"/>
              </p:custDataLst>
            </p:nvPr>
          </p:nvSpPr>
          <p:spPr>
            <a:xfrm>
              <a:off x="5421049" y="5000625"/>
              <a:ext cx="112977" cy="25535"/>
            </a:xfrm>
            <a:custGeom>
              <a:avLst/>
              <a:gdLst/>
              <a:ahLst/>
              <a:cxnLst/>
              <a:rect l="0" t="0" r="0" b="0"/>
              <a:pathLst>
                <a:path w="112977" h="25535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617" y="21734"/>
                  </a:lnTo>
                  <a:lnTo>
                    <a:pt x="2087" y="24015"/>
                  </a:lnTo>
                  <a:lnTo>
                    <a:pt x="4125" y="25534"/>
                  </a:lnTo>
                  <a:lnTo>
                    <a:pt x="49109" y="20636"/>
                  </a:lnTo>
                  <a:lnTo>
                    <a:pt x="93904" y="18200"/>
                  </a:lnTo>
                  <a:lnTo>
                    <a:pt x="1129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773"/>
            <p:cNvSpPr/>
            <p:nvPr>
              <p:custDataLst>
                <p:tags r:id="rId26"/>
              </p:custDataLst>
            </p:nvPr>
          </p:nvSpPr>
          <p:spPr>
            <a:xfrm>
              <a:off x="5382949" y="4914900"/>
              <a:ext cx="160602" cy="28576"/>
            </a:xfrm>
            <a:custGeom>
              <a:avLst/>
              <a:gdLst/>
              <a:ahLst/>
              <a:cxnLst/>
              <a:rect l="0" t="0" r="0" b="0"/>
              <a:pathLst>
                <a:path w="160602" h="2857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9133"/>
                  </a:lnTo>
                  <a:lnTo>
                    <a:pt x="40145" y="12296"/>
                  </a:lnTo>
                  <a:lnTo>
                    <a:pt x="79358" y="18161"/>
                  </a:lnTo>
                  <a:lnTo>
                    <a:pt x="121191" y="21696"/>
                  </a:lnTo>
                  <a:lnTo>
                    <a:pt x="1606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77"/>
          <p:cNvGrpSpPr/>
          <p:nvPr/>
        </p:nvGrpSpPr>
        <p:grpSpPr>
          <a:xfrm>
            <a:off x="6581775" y="4991100"/>
            <a:ext cx="190501" cy="129314"/>
            <a:chOff x="6581775" y="4991100"/>
            <a:chExt cx="190501" cy="129314"/>
          </a:xfrm>
        </p:grpSpPr>
        <p:sp>
          <p:nvSpPr>
            <p:cNvPr id="159" name="SMARTInkShape-3774"/>
            <p:cNvSpPr/>
            <p:nvPr>
              <p:custDataLst>
                <p:tags r:id="rId20"/>
              </p:custDataLst>
            </p:nvPr>
          </p:nvSpPr>
          <p:spPr>
            <a:xfrm>
              <a:off x="6581775" y="49911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2117" y="17285"/>
                  </a:lnTo>
                  <a:lnTo>
                    <a:pt x="36628" y="18817"/>
                  </a:lnTo>
                  <a:lnTo>
                    <a:pt x="82455" y="13516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775"/>
            <p:cNvSpPr/>
            <p:nvPr>
              <p:custDataLst>
                <p:tags r:id="rId21"/>
              </p:custDataLst>
            </p:nvPr>
          </p:nvSpPr>
          <p:spPr>
            <a:xfrm>
              <a:off x="6602150" y="5095875"/>
              <a:ext cx="170126" cy="24539"/>
            </a:xfrm>
            <a:custGeom>
              <a:avLst/>
              <a:gdLst/>
              <a:ahLst/>
              <a:cxnLst/>
              <a:rect l="0" t="0" r="0" b="0"/>
              <a:pathLst>
                <a:path w="170126" h="24539">
                  <a:moveTo>
                    <a:pt x="8200" y="19050"/>
                  </a:moveTo>
                  <a:lnTo>
                    <a:pt x="8200" y="19050"/>
                  </a:lnTo>
                  <a:lnTo>
                    <a:pt x="3144" y="19050"/>
                  </a:lnTo>
                  <a:lnTo>
                    <a:pt x="1655" y="20108"/>
                  </a:lnTo>
                  <a:lnTo>
                    <a:pt x="662" y="21872"/>
                  </a:lnTo>
                  <a:lnTo>
                    <a:pt x="0" y="24106"/>
                  </a:lnTo>
                  <a:lnTo>
                    <a:pt x="2733" y="24538"/>
                  </a:lnTo>
                  <a:lnTo>
                    <a:pt x="43620" y="14925"/>
                  </a:lnTo>
                  <a:lnTo>
                    <a:pt x="84195" y="11125"/>
                  </a:lnTo>
                  <a:lnTo>
                    <a:pt x="124673" y="4943"/>
                  </a:lnTo>
                  <a:lnTo>
                    <a:pt x="170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78"/>
          <p:cNvGrpSpPr/>
          <p:nvPr/>
        </p:nvGrpSpPr>
        <p:grpSpPr>
          <a:xfrm>
            <a:off x="7105650" y="4467225"/>
            <a:ext cx="1664998" cy="1256701"/>
            <a:chOff x="7105650" y="4467225"/>
            <a:chExt cx="1664998" cy="1256701"/>
          </a:xfrm>
        </p:grpSpPr>
        <p:sp>
          <p:nvSpPr>
            <p:cNvPr id="162" name="SMARTInkShape-3776"/>
            <p:cNvSpPr/>
            <p:nvPr>
              <p:custDataLst>
                <p:tags r:id="rId7"/>
              </p:custDataLst>
            </p:nvPr>
          </p:nvSpPr>
          <p:spPr>
            <a:xfrm>
              <a:off x="8658225" y="4867275"/>
              <a:ext cx="112423" cy="304801"/>
            </a:xfrm>
            <a:custGeom>
              <a:avLst/>
              <a:gdLst/>
              <a:ahLst/>
              <a:cxnLst/>
              <a:rect l="0" t="0" r="0" b="0"/>
              <a:pathLst>
                <a:path w="112423" h="304801">
                  <a:moveTo>
                    <a:pt x="66675" y="0"/>
                  </a:moveTo>
                  <a:lnTo>
                    <a:pt x="66675" y="0"/>
                  </a:lnTo>
                  <a:lnTo>
                    <a:pt x="79932" y="13257"/>
                  </a:lnTo>
                  <a:lnTo>
                    <a:pt x="98474" y="58314"/>
                  </a:lnTo>
                  <a:lnTo>
                    <a:pt x="107965" y="96182"/>
                  </a:lnTo>
                  <a:lnTo>
                    <a:pt x="112422" y="125747"/>
                  </a:lnTo>
                  <a:lnTo>
                    <a:pt x="106514" y="168881"/>
                  </a:lnTo>
                  <a:lnTo>
                    <a:pt x="103432" y="185125"/>
                  </a:lnTo>
                  <a:lnTo>
                    <a:pt x="83418" y="232152"/>
                  </a:lnTo>
                  <a:lnTo>
                    <a:pt x="45262" y="27786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777"/>
            <p:cNvSpPr/>
            <p:nvPr>
              <p:custDataLst>
                <p:tags r:id="rId8"/>
              </p:custDataLst>
            </p:nvPr>
          </p:nvSpPr>
          <p:spPr>
            <a:xfrm>
              <a:off x="8482171" y="4852262"/>
              <a:ext cx="99855" cy="119789"/>
            </a:xfrm>
            <a:custGeom>
              <a:avLst/>
              <a:gdLst/>
              <a:ahLst/>
              <a:cxnLst/>
              <a:rect l="0" t="0" r="0" b="0"/>
              <a:pathLst>
                <a:path w="99855" h="119789">
                  <a:moveTo>
                    <a:pt x="14129" y="5488"/>
                  </a:moveTo>
                  <a:lnTo>
                    <a:pt x="14129" y="5488"/>
                  </a:lnTo>
                  <a:lnTo>
                    <a:pt x="872" y="5488"/>
                  </a:lnTo>
                  <a:lnTo>
                    <a:pt x="0" y="4430"/>
                  </a:lnTo>
                  <a:lnTo>
                    <a:pt x="476" y="2666"/>
                  </a:lnTo>
                  <a:lnTo>
                    <a:pt x="1851" y="432"/>
                  </a:lnTo>
                  <a:lnTo>
                    <a:pt x="5944" y="0"/>
                  </a:lnTo>
                  <a:lnTo>
                    <a:pt x="32503" y="6913"/>
                  </a:lnTo>
                  <a:lnTo>
                    <a:pt x="63502" y="23526"/>
                  </a:lnTo>
                  <a:lnTo>
                    <a:pt x="75936" y="37847"/>
                  </a:lnTo>
                  <a:lnTo>
                    <a:pt x="94979" y="75640"/>
                  </a:lnTo>
                  <a:lnTo>
                    <a:pt x="99854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78"/>
            <p:cNvSpPr/>
            <p:nvPr>
              <p:custDataLst>
                <p:tags r:id="rId9"/>
              </p:custDataLst>
            </p:nvPr>
          </p:nvSpPr>
          <p:spPr>
            <a:xfrm>
              <a:off x="8291671" y="4924425"/>
              <a:ext cx="261780" cy="19051"/>
            </a:xfrm>
            <a:custGeom>
              <a:avLst/>
              <a:gdLst/>
              <a:ahLst/>
              <a:cxnLst/>
              <a:rect l="0" t="0" r="0" b="0"/>
              <a:pathLst>
                <a:path w="26178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872" y="19050"/>
                  </a:lnTo>
                  <a:lnTo>
                    <a:pt x="0" y="17992"/>
                  </a:lnTo>
                  <a:lnTo>
                    <a:pt x="476" y="16228"/>
                  </a:lnTo>
                  <a:lnTo>
                    <a:pt x="1851" y="13994"/>
                  </a:lnTo>
                  <a:lnTo>
                    <a:pt x="11848" y="11511"/>
                  </a:lnTo>
                  <a:lnTo>
                    <a:pt x="54248" y="9917"/>
                  </a:lnTo>
                  <a:lnTo>
                    <a:pt x="100852" y="4860"/>
                  </a:lnTo>
                  <a:lnTo>
                    <a:pt x="119347" y="6393"/>
                  </a:lnTo>
                  <a:lnTo>
                    <a:pt x="166587" y="1051"/>
                  </a:lnTo>
                  <a:lnTo>
                    <a:pt x="205234" y="312"/>
                  </a:lnTo>
                  <a:lnTo>
                    <a:pt x="261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779"/>
            <p:cNvSpPr/>
            <p:nvPr>
              <p:custDataLst>
                <p:tags r:id="rId10"/>
              </p:custDataLst>
            </p:nvPr>
          </p:nvSpPr>
          <p:spPr>
            <a:xfrm>
              <a:off x="8358849" y="5071769"/>
              <a:ext cx="118402" cy="138407"/>
            </a:xfrm>
            <a:custGeom>
              <a:avLst/>
              <a:gdLst/>
              <a:ahLst/>
              <a:cxnLst/>
              <a:rect l="0" t="0" r="0" b="0"/>
              <a:pathLst>
                <a:path w="118402" h="138407">
                  <a:moveTo>
                    <a:pt x="118401" y="5056"/>
                  </a:moveTo>
                  <a:lnTo>
                    <a:pt x="118401" y="5056"/>
                  </a:lnTo>
                  <a:lnTo>
                    <a:pt x="118401" y="0"/>
                  </a:lnTo>
                  <a:lnTo>
                    <a:pt x="115226" y="627"/>
                  </a:lnTo>
                  <a:lnTo>
                    <a:pt x="96647" y="11623"/>
                  </a:lnTo>
                  <a:lnTo>
                    <a:pt x="51572" y="54233"/>
                  </a:lnTo>
                  <a:lnTo>
                    <a:pt x="14639" y="101547"/>
                  </a:lnTo>
                  <a:lnTo>
                    <a:pt x="1125" y="125951"/>
                  </a:lnTo>
                  <a:lnTo>
                    <a:pt x="0" y="130103"/>
                  </a:lnTo>
                  <a:lnTo>
                    <a:pt x="4101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780"/>
            <p:cNvSpPr/>
            <p:nvPr>
              <p:custDataLst>
                <p:tags r:id="rId11"/>
              </p:custDataLst>
            </p:nvPr>
          </p:nvSpPr>
          <p:spPr>
            <a:xfrm>
              <a:off x="8354750" y="5038725"/>
              <a:ext cx="103451" cy="161926"/>
            </a:xfrm>
            <a:custGeom>
              <a:avLst/>
              <a:gdLst/>
              <a:ahLst/>
              <a:cxnLst/>
              <a:rect l="0" t="0" r="0" b="0"/>
              <a:pathLst>
                <a:path w="103451" h="1619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29783" y="47532"/>
                  </a:lnTo>
                  <a:lnTo>
                    <a:pt x="63647" y="88925"/>
                  </a:lnTo>
                  <a:lnTo>
                    <a:pt x="87146" y="134955"/>
                  </a:lnTo>
                  <a:lnTo>
                    <a:pt x="93734" y="144647"/>
                  </a:lnTo>
                  <a:lnTo>
                    <a:pt x="96973" y="147231"/>
                  </a:lnTo>
                  <a:lnTo>
                    <a:pt x="1034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81"/>
            <p:cNvSpPr/>
            <p:nvPr>
              <p:custDataLst>
                <p:tags r:id="rId12"/>
              </p:custDataLst>
            </p:nvPr>
          </p:nvSpPr>
          <p:spPr>
            <a:xfrm>
              <a:off x="8210575" y="4897174"/>
              <a:ext cx="19026" cy="370152"/>
            </a:xfrm>
            <a:custGeom>
              <a:avLst/>
              <a:gdLst/>
              <a:ahLst/>
              <a:cxnLst/>
              <a:rect l="0" t="0" r="0" b="0"/>
              <a:pathLst>
                <a:path w="19026" h="370152">
                  <a:moveTo>
                    <a:pt x="19025" y="8201"/>
                  </a:moveTo>
                  <a:lnTo>
                    <a:pt x="19025" y="8201"/>
                  </a:lnTo>
                  <a:lnTo>
                    <a:pt x="19025" y="0"/>
                  </a:lnTo>
                  <a:lnTo>
                    <a:pt x="19025" y="47514"/>
                  </a:lnTo>
                  <a:lnTo>
                    <a:pt x="17967" y="87700"/>
                  </a:lnTo>
                  <a:lnTo>
                    <a:pt x="12480" y="122773"/>
                  </a:lnTo>
                  <a:lnTo>
                    <a:pt x="9324" y="163622"/>
                  </a:lnTo>
                  <a:lnTo>
                    <a:pt x="2135" y="206941"/>
                  </a:lnTo>
                  <a:lnTo>
                    <a:pt x="615" y="244886"/>
                  </a:lnTo>
                  <a:lnTo>
                    <a:pt x="165" y="285058"/>
                  </a:lnTo>
                  <a:lnTo>
                    <a:pt x="0" y="332135"/>
                  </a:lnTo>
                  <a:lnTo>
                    <a:pt x="9500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782"/>
            <p:cNvSpPr/>
            <p:nvPr>
              <p:custDataLst>
                <p:tags r:id="rId13"/>
              </p:custDataLst>
            </p:nvPr>
          </p:nvSpPr>
          <p:spPr>
            <a:xfrm>
              <a:off x="7581900" y="4813682"/>
              <a:ext cx="123826" cy="101219"/>
            </a:xfrm>
            <a:custGeom>
              <a:avLst/>
              <a:gdLst/>
              <a:ahLst/>
              <a:cxnLst/>
              <a:rect l="0" t="0" r="0" b="0"/>
              <a:pathLst>
                <a:path w="123826" h="101219">
                  <a:moveTo>
                    <a:pt x="0" y="101218"/>
                  </a:moveTo>
                  <a:lnTo>
                    <a:pt x="0" y="101218"/>
                  </a:lnTo>
                  <a:lnTo>
                    <a:pt x="0" y="87029"/>
                  </a:lnTo>
                  <a:lnTo>
                    <a:pt x="2822" y="81506"/>
                  </a:lnTo>
                  <a:lnTo>
                    <a:pt x="28649" y="34278"/>
                  </a:lnTo>
                  <a:lnTo>
                    <a:pt x="44460" y="4875"/>
                  </a:lnTo>
                  <a:lnTo>
                    <a:pt x="50804" y="190"/>
                  </a:lnTo>
                  <a:lnTo>
                    <a:pt x="55036" y="0"/>
                  </a:lnTo>
                  <a:lnTo>
                    <a:pt x="65383" y="2610"/>
                  </a:lnTo>
                  <a:lnTo>
                    <a:pt x="89272" y="20513"/>
                  </a:lnTo>
                  <a:lnTo>
                    <a:pt x="107002" y="39323"/>
                  </a:lnTo>
                  <a:lnTo>
                    <a:pt x="123825" y="7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783"/>
            <p:cNvSpPr/>
            <p:nvPr>
              <p:custDataLst>
                <p:tags r:id="rId14"/>
              </p:custDataLst>
            </p:nvPr>
          </p:nvSpPr>
          <p:spPr>
            <a:xfrm>
              <a:off x="7881903" y="4965832"/>
              <a:ext cx="176248" cy="248338"/>
            </a:xfrm>
            <a:custGeom>
              <a:avLst/>
              <a:gdLst/>
              <a:ahLst/>
              <a:cxnLst/>
              <a:rect l="0" t="0" r="0" b="0"/>
              <a:pathLst>
                <a:path w="176248" h="248338">
                  <a:moveTo>
                    <a:pt x="138147" y="53843"/>
                  </a:moveTo>
                  <a:lnTo>
                    <a:pt x="138147" y="53843"/>
                  </a:lnTo>
                  <a:lnTo>
                    <a:pt x="138147" y="35529"/>
                  </a:lnTo>
                  <a:lnTo>
                    <a:pt x="135325" y="27006"/>
                  </a:lnTo>
                  <a:lnTo>
                    <a:pt x="121901" y="4134"/>
                  </a:lnTo>
                  <a:lnTo>
                    <a:pt x="115757" y="0"/>
                  </a:lnTo>
                  <a:lnTo>
                    <a:pt x="103854" y="3807"/>
                  </a:lnTo>
                  <a:lnTo>
                    <a:pt x="75400" y="23499"/>
                  </a:lnTo>
                  <a:lnTo>
                    <a:pt x="38279" y="69106"/>
                  </a:lnTo>
                  <a:lnTo>
                    <a:pt x="16585" y="112714"/>
                  </a:lnTo>
                  <a:lnTo>
                    <a:pt x="6067" y="151589"/>
                  </a:lnTo>
                  <a:lnTo>
                    <a:pt x="0" y="184640"/>
                  </a:lnTo>
                  <a:lnTo>
                    <a:pt x="3956" y="224369"/>
                  </a:lnTo>
                  <a:lnTo>
                    <a:pt x="6353" y="228910"/>
                  </a:lnTo>
                  <a:lnTo>
                    <a:pt x="14661" y="236779"/>
                  </a:lnTo>
                  <a:lnTo>
                    <a:pt x="36295" y="247158"/>
                  </a:lnTo>
                  <a:lnTo>
                    <a:pt x="42729" y="248337"/>
                  </a:lnTo>
                  <a:lnTo>
                    <a:pt x="52700" y="246823"/>
                  </a:lnTo>
                  <a:lnTo>
                    <a:pt x="76387" y="228566"/>
                  </a:lnTo>
                  <a:lnTo>
                    <a:pt x="99387" y="203333"/>
                  </a:lnTo>
                  <a:lnTo>
                    <a:pt x="117712" y="163060"/>
                  </a:lnTo>
                  <a:lnTo>
                    <a:pt x="133732" y="118790"/>
                  </a:lnTo>
                  <a:lnTo>
                    <a:pt x="135780" y="85199"/>
                  </a:lnTo>
                  <a:lnTo>
                    <a:pt x="129097" y="54667"/>
                  </a:lnTo>
                  <a:lnTo>
                    <a:pt x="119661" y="35159"/>
                  </a:lnTo>
                  <a:lnTo>
                    <a:pt x="113123" y="29746"/>
                  </a:lnTo>
                  <a:lnTo>
                    <a:pt x="105589" y="27195"/>
                  </a:lnTo>
                  <a:lnTo>
                    <a:pt x="97391" y="26553"/>
                  </a:lnTo>
                  <a:lnTo>
                    <a:pt x="82639" y="31483"/>
                  </a:lnTo>
                  <a:lnTo>
                    <a:pt x="70085" y="40731"/>
                  </a:lnTo>
                  <a:lnTo>
                    <a:pt x="60977" y="51896"/>
                  </a:lnTo>
                  <a:lnTo>
                    <a:pt x="60242" y="58895"/>
                  </a:lnTo>
                  <a:lnTo>
                    <a:pt x="65069" y="75138"/>
                  </a:lnTo>
                  <a:lnTo>
                    <a:pt x="77093" y="90118"/>
                  </a:lnTo>
                  <a:lnTo>
                    <a:pt x="96068" y="104808"/>
                  </a:lnTo>
                  <a:lnTo>
                    <a:pt x="130606" y="116724"/>
                  </a:lnTo>
                  <a:lnTo>
                    <a:pt x="176247" y="11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784"/>
            <p:cNvSpPr/>
            <p:nvPr>
              <p:custDataLst>
                <p:tags r:id="rId15"/>
              </p:custDataLst>
            </p:nvPr>
          </p:nvSpPr>
          <p:spPr>
            <a:xfrm>
              <a:off x="7726286" y="4919820"/>
              <a:ext cx="93740" cy="290356"/>
            </a:xfrm>
            <a:custGeom>
              <a:avLst/>
              <a:gdLst/>
              <a:ahLst/>
              <a:cxnLst/>
              <a:rect l="0" t="0" r="0" b="0"/>
              <a:pathLst>
                <a:path w="93740" h="290356">
                  <a:moveTo>
                    <a:pt x="93739" y="14130"/>
                  </a:moveTo>
                  <a:lnTo>
                    <a:pt x="93739" y="14130"/>
                  </a:lnTo>
                  <a:lnTo>
                    <a:pt x="93739" y="9074"/>
                  </a:lnTo>
                  <a:lnTo>
                    <a:pt x="90917" y="3769"/>
                  </a:lnTo>
                  <a:lnTo>
                    <a:pt x="88683" y="873"/>
                  </a:lnTo>
                  <a:lnTo>
                    <a:pt x="87194" y="0"/>
                  </a:lnTo>
                  <a:lnTo>
                    <a:pt x="86201" y="477"/>
                  </a:lnTo>
                  <a:lnTo>
                    <a:pt x="85539" y="1853"/>
                  </a:lnTo>
                  <a:lnTo>
                    <a:pt x="52856" y="22807"/>
                  </a:lnTo>
                  <a:lnTo>
                    <a:pt x="29494" y="66554"/>
                  </a:lnTo>
                  <a:lnTo>
                    <a:pt x="10062" y="110955"/>
                  </a:lnTo>
                  <a:lnTo>
                    <a:pt x="775" y="155435"/>
                  </a:lnTo>
                  <a:lnTo>
                    <a:pt x="0" y="200282"/>
                  </a:lnTo>
                  <a:lnTo>
                    <a:pt x="7285" y="225685"/>
                  </a:lnTo>
                  <a:lnTo>
                    <a:pt x="28175" y="259353"/>
                  </a:lnTo>
                  <a:lnTo>
                    <a:pt x="47627" y="281644"/>
                  </a:lnTo>
                  <a:lnTo>
                    <a:pt x="74689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85"/>
            <p:cNvSpPr/>
            <p:nvPr>
              <p:custDataLst>
                <p:tags r:id="rId16"/>
              </p:custDataLst>
            </p:nvPr>
          </p:nvSpPr>
          <p:spPr>
            <a:xfrm>
              <a:off x="7516942" y="5067300"/>
              <a:ext cx="169734" cy="104776"/>
            </a:xfrm>
            <a:custGeom>
              <a:avLst/>
              <a:gdLst/>
              <a:ahLst/>
              <a:cxnLst/>
              <a:rect l="0" t="0" r="0" b="0"/>
              <a:pathLst>
                <a:path w="169734" h="104776">
                  <a:moveTo>
                    <a:pt x="17333" y="104775"/>
                  </a:moveTo>
                  <a:lnTo>
                    <a:pt x="17333" y="104775"/>
                  </a:lnTo>
                  <a:lnTo>
                    <a:pt x="4076" y="91518"/>
                  </a:lnTo>
                  <a:lnTo>
                    <a:pt x="858" y="82655"/>
                  </a:lnTo>
                  <a:lnTo>
                    <a:pt x="0" y="77329"/>
                  </a:lnTo>
                  <a:lnTo>
                    <a:pt x="1544" y="72719"/>
                  </a:lnTo>
                  <a:lnTo>
                    <a:pt x="8905" y="64776"/>
                  </a:lnTo>
                  <a:lnTo>
                    <a:pt x="50129" y="44971"/>
                  </a:lnTo>
                  <a:lnTo>
                    <a:pt x="79614" y="33432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86"/>
            <p:cNvSpPr/>
            <p:nvPr>
              <p:custDataLst>
                <p:tags r:id="rId17"/>
              </p:custDataLst>
            </p:nvPr>
          </p:nvSpPr>
          <p:spPr>
            <a:xfrm>
              <a:off x="7219950" y="4467225"/>
              <a:ext cx="17427" cy="209551"/>
            </a:xfrm>
            <a:custGeom>
              <a:avLst/>
              <a:gdLst/>
              <a:ahLst/>
              <a:cxnLst/>
              <a:rect l="0" t="0" r="0" b="0"/>
              <a:pathLst>
                <a:path w="17427" h="209551">
                  <a:moveTo>
                    <a:pt x="0" y="0"/>
                  </a:moveTo>
                  <a:lnTo>
                    <a:pt x="0" y="0"/>
                  </a:lnTo>
                  <a:lnTo>
                    <a:pt x="10361" y="36728"/>
                  </a:lnTo>
                  <a:lnTo>
                    <a:pt x="14130" y="62890"/>
                  </a:lnTo>
                  <a:lnTo>
                    <a:pt x="12418" y="101419"/>
                  </a:lnTo>
                  <a:lnTo>
                    <a:pt x="17426" y="146720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787"/>
            <p:cNvSpPr/>
            <p:nvPr>
              <p:custDataLst>
                <p:tags r:id="rId18"/>
              </p:custDataLst>
            </p:nvPr>
          </p:nvSpPr>
          <p:spPr>
            <a:xfrm>
              <a:off x="7105650" y="5507167"/>
              <a:ext cx="147064" cy="216759"/>
            </a:xfrm>
            <a:custGeom>
              <a:avLst/>
              <a:gdLst/>
              <a:ahLst/>
              <a:cxnLst/>
              <a:rect l="0" t="0" r="0" b="0"/>
              <a:pathLst>
                <a:path w="147064" h="216759">
                  <a:moveTo>
                    <a:pt x="28575" y="17333"/>
                  </a:moveTo>
                  <a:lnTo>
                    <a:pt x="28575" y="17333"/>
                  </a:lnTo>
                  <a:lnTo>
                    <a:pt x="33631" y="12277"/>
                  </a:lnTo>
                  <a:lnTo>
                    <a:pt x="36113" y="6972"/>
                  </a:lnTo>
                  <a:lnTo>
                    <a:pt x="37707" y="0"/>
                  </a:lnTo>
                  <a:lnTo>
                    <a:pt x="37926" y="1868"/>
                  </a:lnTo>
                  <a:lnTo>
                    <a:pt x="43146" y="47232"/>
                  </a:lnTo>
                  <a:lnTo>
                    <a:pt x="46741" y="91874"/>
                  </a:lnTo>
                  <a:lnTo>
                    <a:pt x="47451" y="135813"/>
                  </a:lnTo>
                  <a:lnTo>
                    <a:pt x="44752" y="161446"/>
                  </a:lnTo>
                  <a:lnTo>
                    <a:pt x="42114" y="179808"/>
                  </a:lnTo>
                  <a:lnTo>
                    <a:pt x="44463" y="203763"/>
                  </a:lnTo>
                  <a:lnTo>
                    <a:pt x="43401" y="206178"/>
                  </a:lnTo>
                  <a:lnTo>
                    <a:pt x="41634" y="206730"/>
                  </a:lnTo>
                  <a:lnTo>
                    <a:pt x="40456" y="204981"/>
                  </a:lnTo>
                  <a:lnTo>
                    <a:pt x="38410" y="171108"/>
                  </a:lnTo>
                  <a:lnTo>
                    <a:pt x="43249" y="146622"/>
                  </a:lnTo>
                  <a:lnTo>
                    <a:pt x="66770" y="107621"/>
                  </a:lnTo>
                  <a:lnTo>
                    <a:pt x="87868" y="90541"/>
                  </a:lnTo>
                  <a:lnTo>
                    <a:pt x="93504" y="89422"/>
                  </a:lnTo>
                  <a:lnTo>
                    <a:pt x="108232" y="91000"/>
                  </a:lnTo>
                  <a:lnTo>
                    <a:pt x="122539" y="98052"/>
                  </a:lnTo>
                  <a:lnTo>
                    <a:pt x="133838" y="107183"/>
                  </a:lnTo>
                  <a:lnTo>
                    <a:pt x="146741" y="130047"/>
                  </a:lnTo>
                  <a:lnTo>
                    <a:pt x="147063" y="144685"/>
                  </a:lnTo>
                  <a:lnTo>
                    <a:pt x="143702" y="169842"/>
                  </a:lnTo>
                  <a:lnTo>
                    <a:pt x="137598" y="180717"/>
                  </a:lnTo>
                  <a:lnTo>
                    <a:pt x="133007" y="186580"/>
                  </a:lnTo>
                  <a:lnTo>
                    <a:pt x="94972" y="210536"/>
                  </a:lnTo>
                  <a:lnTo>
                    <a:pt x="81368" y="214326"/>
                  </a:lnTo>
                  <a:lnTo>
                    <a:pt x="41708" y="216758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788"/>
            <p:cNvSpPr/>
            <p:nvPr>
              <p:custDataLst>
                <p:tags r:id="rId19"/>
              </p:custDataLst>
            </p:nvPr>
          </p:nvSpPr>
          <p:spPr>
            <a:xfrm>
              <a:off x="7192280" y="4812074"/>
              <a:ext cx="122921" cy="517630"/>
            </a:xfrm>
            <a:custGeom>
              <a:avLst/>
              <a:gdLst/>
              <a:ahLst/>
              <a:cxnLst/>
              <a:rect l="0" t="0" r="0" b="0"/>
              <a:pathLst>
                <a:path w="122921" h="517630">
                  <a:moveTo>
                    <a:pt x="122920" y="36151"/>
                  </a:moveTo>
                  <a:lnTo>
                    <a:pt x="122920" y="36151"/>
                  </a:lnTo>
                  <a:lnTo>
                    <a:pt x="117864" y="26038"/>
                  </a:lnTo>
                  <a:lnTo>
                    <a:pt x="109737" y="18251"/>
                  </a:lnTo>
                  <a:lnTo>
                    <a:pt x="87709" y="2436"/>
                  </a:lnTo>
                  <a:lnTo>
                    <a:pt x="76932" y="0"/>
                  </a:lnTo>
                  <a:lnTo>
                    <a:pt x="67909" y="1739"/>
                  </a:lnTo>
                  <a:lnTo>
                    <a:pt x="59312" y="7098"/>
                  </a:lnTo>
                  <a:lnTo>
                    <a:pt x="42572" y="24133"/>
                  </a:lnTo>
                  <a:lnTo>
                    <a:pt x="16723" y="68657"/>
                  </a:lnTo>
                  <a:lnTo>
                    <a:pt x="3675" y="111207"/>
                  </a:lnTo>
                  <a:lnTo>
                    <a:pt x="0" y="157556"/>
                  </a:lnTo>
                  <a:lnTo>
                    <a:pt x="4330" y="202654"/>
                  </a:lnTo>
                  <a:lnTo>
                    <a:pt x="16435" y="245782"/>
                  </a:lnTo>
                  <a:lnTo>
                    <a:pt x="35289" y="291147"/>
                  </a:lnTo>
                  <a:lnTo>
                    <a:pt x="49519" y="336052"/>
                  </a:lnTo>
                  <a:lnTo>
                    <a:pt x="69067" y="379142"/>
                  </a:lnTo>
                  <a:lnTo>
                    <a:pt x="81395" y="421676"/>
                  </a:lnTo>
                  <a:lnTo>
                    <a:pt x="82240" y="438212"/>
                  </a:lnTo>
                  <a:lnTo>
                    <a:pt x="75707" y="465372"/>
                  </a:lnTo>
                  <a:lnTo>
                    <a:pt x="54170" y="507423"/>
                  </a:lnTo>
                  <a:lnTo>
                    <a:pt x="48511" y="512257"/>
                  </a:lnTo>
                  <a:lnTo>
                    <a:pt x="33758" y="517629"/>
                  </a:lnTo>
                  <a:lnTo>
                    <a:pt x="8620" y="51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3789"/>
          <p:cNvSpPr/>
          <p:nvPr>
            <p:custDataLst>
              <p:tags r:id="rId4"/>
            </p:custDataLst>
          </p:nvPr>
        </p:nvSpPr>
        <p:spPr>
          <a:xfrm>
            <a:off x="7601050" y="4895850"/>
            <a:ext cx="18951" cy="323851"/>
          </a:xfrm>
          <a:custGeom>
            <a:avLst/>
            <a:gdLst/>
            <a:ahLst/>
            <a:cxnLst/>
            <a:rect l="0" t="0" r="0" b="0"/>
            <a:pathLst>
              <a:path w="18951" h="323851">
                <a:moveTo>
                  <a:pt x="18950" y="0"/>
                </a:moveTo>
                <a:lnTo>
                  <a:pt x="18950" y="0"/>
                </a:lnTo>
                <a:lnTo>
                  <a:pt x="16128" y="31085"/>
                </a:lnTo>
                <a:lnTo>
                  <a:pt x="5693" y="77284"/>
                </a:lnTo>
                <a:lnTo>
                  <a:pt x="1045" y="117728"/>
                </a:lnTo>
                <a:lnTo>
                  <a:pt x="239" y="156356"/>
                </a:lnTo>
                <a:lnTo>
                  <a:pt x="0" y="190967"/>
                </a:lnTo>
                <a:lnTo>
                  <a:pt x="988" y="233795"/>
                </a:lnTo>
                <a:lnTo>
                  <a:pt x="6455" y="277881"/>
                </a:lnTo>
                <a:lnTo>
                  <a:pt x="9425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680"/>
          <p:cNvGrpSpPr/>
          <p:nvPr/>
        </p:nvGrpSpPr>
        <p:grpSpPr>
          <a:xfrm>
            <a:off x="8998058" y="4889674"/>
            <a:ext cx="345968" cy="304962"/>
            <a:chOff x="8998058" y="4889674"/>
            <a:chExt cx="345968" cy="304962"/>
          </a:xfrm>
        </p:grpSpPr>
        <p:sp>
          <p:nvSpPr>
            <p:cNvPr id="177" name="SMARTInkShape-3790"/>
            <p:cNvSpPr/>
            <p:nvPr>
              <p:custDataLst>
                <p:tags r:id="rId5"/>
              </p:custDataLst>
            </p:nvPr>
          </p:nvSpPr>
          <p:spPr>
            <a:xfrm>
              <a:off x="9182705" y="5006859"/>
              <a:ext cx="161321" cy="187777"/>
            </a:xfrm>
            <a:custGeom>
              <a:avLst/>
              <a:gdLst/>
              <a:ahLst/>
              <a:cxnLst/>
              <a:rect l="0" t="0" r="0" b="0"/>
              <a:pathLst>
                <a:path w="161321" h="187777">
                  <a:moveTo>
                    <a:pt x="85120" y="60441"/>
                  </a:moveTo>
                  <a:lnTo>
                    <a:pt x="85120" y="60441"/>
                  </a:lnTo>
                  <a:lnTo>
                    <a:pt x="84062" y="38686"/>
                  </a:lnTo>
                  <a:lnTo>
                    <a:pt x="80063" y="25725"/>
                  </a:lnTo>
                  <a:lnTo>
                    <a:pt x="71936" y="15731"/>
                  </a:lnTo>
                  <a:lnTo>
                    <a:pt x="61270" y="8820"/>
                  </a:lnTo>
                  <a:lnTo>
                    <a:pt x="49473" y="5748"/>
                  </a:lnTo>
                  <a:lnTo>
                    <a:pt x="43364" y="7045"/>
                  </a:lnTo>
                  <a:lnTo>
                    <a:pt x="30931" y="14132"/>
                  </a:lnTo>
                  <a:lnTo>
                    <a:pt x="21171" y="27159"/>
                  </a:lnTo>
                  <a:lnTo>
                    <a:pt x="3988" y="58567"/>
                  </a:lnTo>
                  <a:lnTo>
                    <a:pt x="0" y="102554"/>
                  </a:lnTo>
                  <a:lnTo>
                    <a:pt x="4631" y="128305"/>
                  </a:lnTo>
                  <a:lnTo>
                    <a:pt x="17762" y="156043"/>
                  </a:lnTo>
                  <a:lnTo>
                    <a:pt x="29077" y="169253"/>
                  </a:lnTo>
                  <a:lnTo>
                    <a:pt x="53589" y="186357"/>
                  </a:lnTo>
                  <a:lnTo>
                    <a:pt x="59867" y="187776"/>
                  </a:lnTo>
                  <a:lnTo>
                    <a:pt x="72485" y="186531"/>
                  </a:lnTo>
                  <a:lnTo>
                    <a:pt x="82326" y="179629"/>
                  </a:lnTo>
                  <a:lnTo>
                    <a:pt x="86432" y="174824"/>
                  </a:lnTo>
                  <a:lnTo>
                    <a:pt x="97268" y="147837"/>
                  </a:lnTo>
                  <a:lnTo>
                    <a:pt x="102807" y="102908"/>
                  </a:lnTo>
                  <a:lnTo>
                    <a:pt x="103900" y="65811"/>
                  </a:lnTo>
                  <a:lnTo>
                    <a:pt x="101934" y="43777"/>
                  </a:lnTo>
                  <a:lnTo>
                    <a:pt x="89984" y="16698"/>
                  </a:lnTo>
                  <a:lnTo>
                    <a:pt x="82696" y="9250"/>
                  </a:lnTo>
                  <a:lnTo>
                    <a:pt x="67585" y="0"/>
                  </a:lnTo>
                  <a:lnTo>
                    <a:pt x="60731" y="39"/>
                  </a:lnTo>
                  <a:lnTo>
                    <a:pt x="44647" y="5726"/>
                  </a:lnTo>
                  <a:lnTo>
                    <a:pt x="32560" y="15309"/>
                  </a:lnTo>
                  <a:lnTo>
                    <a:pt x="27855" y="20828"/>
                  </a:lnTo>
                  <a:lnTo>
                    <a:pt x="26834" y="27682"/>
                  </a:lnTo>
                  <a:lnTo>
                    <a:pt x="31346" y="43765"/>
                  </a:lnTo>
                  <a:lnTo>
                    <a:pt x="45786" y="65613"/>
                  </a:lnTo>
                  <a:lnTo>
                    <a:pt x="57407" y="73323"/>
                  </a:lnTo>
                  <a:lnTo>
                    <a:pt x="71745" y="76750"/>
                  </a:lnTo>
                  <a:lnTo>
                    <a:pt x="161320" y="7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91"/>
            <p:cNvSpPr/>
            <p:nvPr>
              <p:custDataLst>
                <p:tags r:id="rId6"/>
              </p:custDataLst>
            </p:nvPr>
          </p:nvSpPr>
          <p:spPr>
            <a:xfrm>
              <a:off x="8998058" y="4889674"/>
              <a:ext cx="136418" cy="298491"/>
            </a:xfrm>
            <a:custGeom>
              <a:avLst/>
              <a:gdLst/>
              <a:ahLst/>
              <a:cxnLst/>
              <a:rect l="0" t="0" r="0" b="0"/>
              <a:pathLst>
                <a:path w="136418" h="298491">
                  <a:moveTo>
                    <a:pt x="79267" y="244301"/>
                  </a:moveTo>
                  <a:lnTo>
                    <a:pt x="79267" y="244301"/>
                  </a:lnTo>
                  <a:lnTo>
                    <a:pt x="78209" y="229092"/>
                  </a:lnTo>
                  <a:lnTo>
                    <a:pt x="71662" y="212866"/>
                  </a:lnTo>
                  <a:lnTo>
                    <a:pt x="66010" y="204577"/>
                  </a:lnTo>
                  <a:lnTo>
                    <a:pt x="61963" y="201944"/>
                  </a:lnTo>
                  <a:lnTo>
                    <a:pt x="51821" y="199017"/>
                  </a:lnTo>
                  <a:lnTo>
                    <a:pt x="40258" y="200538"/>
                  </a:lnTo>
                  <a:lnTo>
                    <a:pt x="34210" y="202426"/>
                  </a:lnTo>
                  <a:lnTo>
                    <a:pt x="21847" y="212990"/>
                  </a:lnTo>
                  <a:lnTo>
                    <a:pt x="5810" y="236787"/>
                  </a:lnTo>
                  <a:lnTo>
                    <a:pt x="1721" y="245642"/>
                  </a:lnTo>
                  <a:lnTo>
                    <a:pt x="0" y="263947"/>
                  </a:lnTo>
                  <a:lnTo>
                    <a:pt x="2762" y="280549"/>
                  </a:lnTo>
                  <a:lnTo>
                    <a:pt x="7517" y="291456"/>
                  </a:lnTo>
                  <a:lnTo>
                    <a:pt x="11326" y="294787"/>
                  </a:lnTo>
                  <a:lnTo>
                    <a:pt x="21202" y="298490"/>
                  </a:lnTo>
                  <a:lnTo>
                    <a:pt x="43719" y="295517"/>
                  </a:lnTo>
                  <a:lnTo>
                    <a:pt x="60385" y="287934"/>
                  </a:lnTo>
                  <a:lnTo>
                    <a:pt x="77083" y="273927"/>
                  </a:lnTo>
                  <a:lnTo>
                    <a:pt x="95436" y="246259"/>
                  </a:lnTo>
                  <a:lnTo>
                    <a:pt x="109223" y="206193"/>
                  </a:lnTo>
                  <a:lnTo>
                    <a:pt x="120009" y="165864"/>
                  </a:lnTo>
                  <a:lnTo>
                    <a:pt x="123834" y="134298"/>
                  </a:lnTo>
                  <a:lnTo>
                    <a:pt x="125532" y="100161"/>
                  </a:lnTo>
                  <a:lnTo>
                    <a:pt x="125431" y="53308"/>
                  </a:lnTo>
                  <a:lnTo>
                    <a:pt x="118638" y="7953"/>
                  </a:lnTo>
                  <a:lnTo>
                    <a:pt x="116098" y="4186"/>
                  </a:lnTo>
                  <a:lnTo>
                    <a:pt x="112287" y="1674"/>
                  </a:lnTo>
                  <a:lnTo>
                    <a:pt x="107630" y="0"/>
                  </a:lnTo>
                  <a:lnTo>
                    <a:pt x="102409" y="2058"/>
                  </a:lnTo>
                  <a:lnTo>
                    <a:pt x="90963" y="12813"/>
                  </a:lnTo>
                  <a:lnTo>
                    <a:pt x="84466" y="30998"/>
                  </a:lnTo>
                  <a:lnTo>
                    <a:pt x="80807" y="67858"/>
                  </a:lnTo>
                  <a:lnTo>
                    <a:pt x="79571" y="112551"/>
                  </a:lnTo>
                  <a:lnTo>
                    <a:pt x="84413" y="155170"/>
                  </a:lnTo>
                  <a:lnTo>
                    <a:pt x="89667" y="187048"/>
                  </a:lnTo>
                  <a:lnTo>
                    <a:pt x="98577" y="226279"/>
                  </a:lnTo>
                  <a:lnTo>
                    <a:pt x="136417" y="29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571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SMARTInkShape-Group734"/>
          <p:cNvGrpSpPr/>
          <p:nvPr/>
        </p:nvGrpSpPr>
        <p:grpSpPr>
          <a:xfrm>
            <a:off x="3716074" y="6019800"/>
            <a:ext cx="530059" cy="680339"/>
            <a:chOff x="3716074" y="6019800"/>
            <a:chExt cx="530059" cy="680339"/>
          </a:xfrm>
        </p:grpSpPr>
        <p:sp>
          <p:nvSpPr>
            <p:cNvPr id="186" name="SMARTInkShape-4026"/>
            <p:cNvSpPr/>
            <p:nvPr>
              <p:custDataLst>
                <p:tags r:id="rId156"/>
              </p:custDataLst>
            </p:nvPr>
          </p:nvSpPr>
          <p:spPr>
            <a:xfrm>
              <a:off x="4229100" y="6438900"/>
              <a:ext cx="17033" cy="133351"/>
            </a:xfrm>
            <a:custGeom>
              <a:avLst/>
              <a:gdLst/>
              <a:ahLst/>
              <a:cxnLst/>
              <a:rect l="0" t="0" r="0" b="0"/>
              <a:pathLst>
                <a:path w="17033" h="1333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6890" y="41419"/>
                  </a:lnTo>
                  <a:lnTo>
                    <a:pt x="17032" y="58624"/>
                  </a:lnTo>
                  <a:lnTo>
                    <a:pt x="9265" y="9922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27"/>
            <p:cNvSpPr/>
            <p:nvPr>
              <p:custDataLst>
                <p:tags r:id="rId157"/>
              </p:custDataLst>
            </p:nvPr>
          </p:nvSpPr>
          <p:spPr>
            <a:xfrm>
              <a:off x="4124359" y="6457950"/>
              <a:ext cx="9492" cy="114301"/>
            </a:xfrm>
            <a:custGeom>
              <a:avLst/>
              <a:gdLst/>
              <a:ahLst/>
              <a:cxnLst/>
              <a:rect l="0" t="0" r="0" b="0"/>
              <a:pathLst>
                <a:path w="9492" h="114301">
                  <a:moveTo>
                    <a:pt x="9491" y="0"/>
                  </a:moveTo>
                  <a:lnTo>
                    <a:pt x="9491" y="0"/>
                  </a:lnTo>
                  <a:lnTo>
                    <a:pt x="4434" y="0"/>
                  </a:lnTo>
                  <a:lnTo>
                    <a:pt x="2945" y="2117"/>
                  </a:lnTo>
                  <a:lnTo>
                    <a:pt x="555" y="20723"/>
                  </a:lnTo>
                  <a:lnTo>
                    <a:pt x="0" y="63598"/>
                  </a:lnTo>
                  <a:lnTo>
                    <a:pt x="1031" y="94407"/>
                  </a:lnTo>
                  <a:lnTo>
                    <a:pt x="949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28"/>
            <p:cNvSpPr/>
            <p:nvPr>
              <p:custDataLst>
                <p:tags r:id="rId158"/>
              </p:custDataLst>
            </p:nvPr>
          </p:nvSpPr>
          <p:spPr>
            <a:xfrm>
              <a:off x="4086618" y="6505575"/>
              <a:ext cx="75808" cy="17726"/>
            </a:xfrm>
            <a:custGeom>
              <a:avLst/>
              <a:gdLst/>
              <a:ahLst/>
              <a:cxnLst/>
              <a:rect l="0" t="0" r="0" b="0"/>
              <a:pathLst>
                <a:path w="75808" h="17726">
                  <a:moveTo>
                    <a:pt x="9132" y="9525"/>
                  </a:moveTo>
                  <a:lnTo>
                    <a:pt x="9132" y="9525"/>
                  </a:lnTo>
                  <a:lnTo>
                    <a:pt x="931" y="17725"/>
                  </a:lnTo>
                  <a:lnTo>
                    <a:pt x="490" y="17109"/>
                  </a:lnTo>
                  <a:lnTo>
                    <a:pt x="0" y="13601"/>
                  </a:lnTo>
                  <a:lnTo>
                    <a:pt x="1986" y="12242"/>
                  </a:lnTo>
                  <a:lnTo>
                    <a:pt x="48538" y="4108"/>
                  </a:lnTo>
                  <a:lnTo>
                    <a:pt x="66786" y="6391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29"/>
            <p:cNvSpPr/>
            <p:nvPr>
              <p:custDataLst>
                <p:tags r:id="rId159"/>
              </p:custDataLst>
            </p:nvPr>
          </p:nvSpPr>
          <p:spPr>
            <a:xfrm>
              <a:off x="3990998" y="6470285"/>
              <a:ext cx="57128" cy="82916"/>
            </a:xfrm>
            <a:custGeom>
              <a:avLst/>
              <a:gdLst/>
              <a:ahLst/>
              <a:cxnLst/>
              <a:rect l="0" t="0" r="0" b="0"/>
              <a:pathLst>
                <a:path w="57128" h="82916">
                  <a:moveTo>
                    <a:pt x="9502" y="6715"/>
                  </a:moveTo>
                  <a:lnTo>
                    <a:pt x="9502" y="6715"/>
                  </a:lnTo>
                  <a:lnTo>
                    <a:pt x="9502" y="11771"/>
                  </a:lnTo>
                  <a:lnTo>
                    <a:pt x="6680" y="17076"/>
                  </a:lnTo>
                  <a:lnTo>
                    <a:pt x="4445" y="19972"/>
                  </a:lnTo>
                  <a:lnTo>
                    <a:pt x="860" y="45317"/>
                  </a:lnTo>
                  <a:lnTo>
                    <a:pt x="0" y="79567"/>
                  </a:lnTo>
                  <a:lnTo>
                    <a:pt x="1037" y="58863"/>
                  </a:lnTo>
                  <a:lnTo>
                    <a:pt x="19275" y="11416"/>
                  </a:lnTo>
                  <a:lnTo>
                    <a:pt x="25487" y="3512"/>
                  </a:lnTo>
                  <a:lnTo>
                    <a:pt x="31776" y="0"/>
                  </a:lnTo>
                  <a:lnTo>
                    <a:pt x="34935" y="122"/>
                  </a:lnTo>
                  <a:lnTo>
                    <a:pt x="41266" y="3079"/>
                  </a:lnTo>
                  <a:lnTo>
                    <a:pt x="50781" y="10695"/>
                  </a:lnTo>
                  <a:lnTo>
                    <a:pt x="54307" y="22242"/>
                  </a:lnTo>
                  <a:lnTo>
                    <a:pt x="57127" y="8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030"/>
            <p:cNvSpPr/>
            <p:nvPr>
              <p:custDataLst>
                <p:tags r:id="rId160"/>
              </p:custDataLst>
            </p:nvPr>
          </p:nvSpPr>
          <p:spPr>
            <a:xfrm>
              <a:off x="3735904" y="6501994"/>
              <a:ext cx="197922" cy="198145"/>
            </a:xfrm>
            <a:custGeom>
              <a:avLst/>
              <a:gdLst/>
              <a:ahLst/>
              <a:cxnLst/>
              <a:rect l="0" t="0" r="0" b="0"/>
              <a:pathLst>
                <a:path w="197922" h="198145">
                  <a:moveTo>
                    <a:pt x="121721" y="22631"/>
                  </a:moveTo>
                  <a:lnTo>
                    <a:pt x="121721" y="22631"/>
                  </a:lnTo>
                  <a:lnTo>
                    <a:pt x="116664" y="22631"/>
                  </a:lnTo>
                  <a:lnTo>
                    <a:pt x="111360" y="19809"/>
                  </a:lnTo>
                  <a:lnTo>
                    <a:pt x="108464" y="17575"/>
                  </a:lnTo>
                  <a:lnTo>
                    <a:pt x="99601" y="15093"/>
                  </a:lnTo>
                  <a:lnTo>
                    <a:pt x="94275" y="14431"/>
                  </a:lnTo>
                  <a:lnTo>
                    <a:pt x="85534" y="16517"/>
                  </a:lnTo>
                  <a:lnTo>
                    <a:pt x="47302" y="38093"/>
                  </a:lnTo>
                  <a:lnTo>
                    <a:pt x="16305" y="70451"/>
                  </a:lnTo>
                  <a:lnTo>
                    <a:pt x="4997" y="92186"/>
                  </a:lnTo>
                  <a:lnTo>
                    <a:pt x="0" y="128847"/>
                  </a:lnTo>
                  <a:lnTo>
                    <a:pt x="4476" y="149566"/>
                  </a:lnTo>
                  <a:lnTo>
                    <a:pt x="24596" y="185171"/>
                  </a:lnTo>
                  <a:lnTo>
                    <a:pt x="31571" y="191315"/>
                  </a:lnTo>
                  <a:lnTo>
                    <a:pt x="47788" y="198144"/>
                  </a:lnTo>
                  <a:lnTo>
                    <a:pt x="79824" y="196931"/>
                  </a:lnTo>
                  <a:lnTo>
                    <a:pt x="98162" y="189703"/>
                  </a:lnTo>
                  <a:lnTo>
                    <a:pt x="112308" y="179435"/>
                  </a:lnTo>
                  <a:lnTo>
                    <a:pt x="138656" y="144317"/>
                  </a:lnTo>
                  <a:lnTo>
                    <a:pt x="145122" y="126456"/>
                  </a:lnTo>
                  <a:lnTo>
                    <a:pt x="149274" y="79005"/>
                  </a:lnTo>
                  <a:lnTo>
                    <a:pt x="144198" y="57916"/>
                  </a:lnTo>
                  <a:lnTo>
                    <a:pt x="123691" y="27132"/>
                  </a:lnTo>
                  <a:lnTo>
                    <a:pt x="110546" y="12205"/>
                  </a:lnTo>
                  <a:lnTo>
                    <a:pt x="89835" y="1080"/>
                  </a:lnTo>
                  <a:lnTo>
                    <a:pt x="72624" y="0"/>
                  </a:lnTo>
                  <a:lnTo>
                    <a:pt x="55450" y="4106"/>
                  </a:lnTo>
                  <a:lnTo>
                    <a:pt x="30705" y="19774"/>
                  </a:lnTo>
                  <a:lnTo>
                    <a:pt x="28353" y="27005"/>
                  </a:lnTo>
                  <a:lnTo>
                    <a:pt x="27726" y="31896"/>
                  </a:lnTo>
                  <a:lnTo>
                    <a:pt x="32673" y="42977"/>
                  </a:lnTo>
                  <a:lnTo>
                    <a:pt x="36956" y="48895"/>
                  </a:lnTo>
                  <a:lnTo>
                    <a:pt x="50181" y="58293"/>
                  </a:lnTo>
                  <a:lnTo>
                    <a:pt x="67701" y="64939"/>
                  </a:lnTo>
                  <a:lnTo>
                    <a:pt x="104975" y="72028"/>
                  </a:lnTo>
                  <a:lnTo>
                    <a:pt x="110557" y="74612"/>
                  </a:lnTo>
                  <a:lnTo>
                    <a:pt x="155420" y="72214"/>
                  </a:lnTo>
                  <a:lnTo>
                    <a:pt x="197921" y="70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31"/>
            <p:cNvSpPr/>
            <p:nvPr>
              <p:custDataLst>
                <p:tags r:id="rId161"/>
              </p:custDataLst>
            </p:nvPr>
          </p:nvSpPr>
          <p:spPr>
            <a:xfrm>
              <a:off x="3716074" y="6315075"/>
              <a:ext cx="379677" cy="23598"/>
            </a:xfrm>
            <a:custGeom>
              <a:avLst/>
              <a:gdLst/>
              <a:ahLst/>
              <a:cxnLst/>
              <a:rect l="0" t="0" r="0" b="0"/>
              <a:pathLst>
                <a:path w="379677" h="23598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40477" y="23597"/>
                  </a:lnTo>
                  <a:lnTo>
                    <a:pt x="87484" y="21046"/>
                  </a:lnTo>
                  <a:lnTo>
                    <a:pt x="123166" y="19937"/>
                  </a:lnTo>
                  <a:lnTo>
                    <a:pt x="169735" y="19314"/>
                  </a:lnTo>
                  <a:lnTo>
                    <a:pt x="210344" y="19128"/>
                  </a:lnTo>
                  <a:lnTo>
                    <a:pt x="249188" y="19073"/>
                  </a:lnTo>
                  <a:lnTo>
                    <a:pt x="287508" y="19057"/>
                  </a:lnTo>
                  <a:lnTo>
                    <a:pt x="331837" y="19051"/>
                  </a:lnTo>
                  <a:lnTo>
                    <a:pt x="3796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32"/>
            <p:cNvSpPr/>
            <p:nvPr>
              <p:custDataLst>
                <p:tags r:id="rId162"/>
              </p:custDataLst>
            </p:nvPr>
          </p:nvSpPr>
          <p:spPr>
            <a:xfrm>
              <a:off x="3897131" y="6019800"/>
              <a:ext cx="13177" cy="200026"/>
            </a:xfrm>
            <a:custGeom>
              <a:avLst/>
              <a:gdLst/>
              <a:ahLst/>
              <a:cxnLst/>
              <a:rect l="0" t="0" r="0" b="0"/>
              <a:pathLst>
                <a:path w="13177" h="200026">
                  <a:moveTo>
                    <a:pt x="8119" y="0"/>
                  </a:moveTo>
                  <a:lnTo>
                    <a:pt x="8119" y="0"/>
                  </a:lnTo>
                  <a:lnTo>
                    <a:pt x="13176" y="5056"/>
                  </a:lnTo>
                  <a:lnTo>
                    <a:pt x="12836" y="16005"/>
                  </a:lnTo>
                  <a:lnTo>
                    <a:pt x="7682" y="58004"/>
                  </a:lnTo>
                  <a:lnTo>
                    <a:pt x="0" y="99831"/>
                  </a:lnTo>
                  <a:lnTo>
                    <a:pt x="1601" y="146300"/>
                  </a:lnTo>
                  <a:lnTo>
                    <a:pt x="811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4033"/>
          <p:cNvSpPr/>
          <p:nvPr>
            <p:custDataLst>
              <p:tags r:id="rId1"/>
            </p:custDataLst>
          </p:nvPr>
        </p:nvSpPr>
        <p:spPr>
          <a:xfrm>
            <a:off x="3077148" y="6238875"/>
            <a:ext cx="294703" cy="238126"/>
          </a:xfrm>
          <a:custGeom>
            <a:avLst/>
            <a:gdLst/>
            <a:ahLst/>
            <a:cxnLst/>
            <a:rect l="0" t="0" r="0" b="0"/>
            <a:pathLst>
              <a:path w="294703" h="238126">
                <a:moveTo>
                  <a:pt x="256602" y="0"/>
                </a:moveTo>
                <a:lnTo>
                  <a:pt x="256602" y="0"/>
                </a:lnTo>
                <a:lnTo>
                  <a:pt x="256602" y="22390"/>
                </a:lnTo>
                <a:lnTo>
                  <a:pt x="228368" y="69752"/>
                </a:lnTo>
                <a:lnTo>
                  <a:pt x="213255" y="112588"/>
                </a:lnTo>
                <a:lnTo>
                  <a:pt x="208128" y="129903"/>
                </a:lnTo>
                <a:lnTo>
                  <a:pt x="182629" y="167194"/>
                </a:lnTo>
                <a:lnTo>
                  <a:pt x="148538" y="198079"/>
                </a:lnTo>
                <a:lnTo>
                  <a:pt x="128493" y="204451"/>
                </a:lnTo>
                <a:lnTo>
                  <a:pt x="106531" y="206226"/>
                </a:lnTo>
                <a:lnTo>
                  <a:pt x="69385" y="198741"/>
                </a:lnTo>
                <a:lnTo>
                  <a:pt x="54861" y="192046"/>
                </a:lnTo>
                <a:lnTo>
                  <a:pt x="31112" y="176146"/>
                </a:lnTo>
                <a:lnTo>
                  <a:pt x="26901" y="174580"/>
                </a:lnTo>
                <a:lnTo>
                  <a:pt x="19399" y="167197"/>
                </a:lnTo>
                <a:lnTo>
                  <a:pt x="3782" y="145686"/>
                </a:lnTo>
                <a:lnTo>
                  <a:pt x="0" y="127122"/>
                </a:lnTo>
                <a:lnTo>
                  <a:pt x="5326" y="122468"/>
                </a:lnTo>
                <a:lnTo>
                  <a:pt x="9710" y="119746"/>
                </a:lnTo>
                <a:lnTo>
                  <a:pt x="55945" y="115017"/>
                </a:lnTo>
                <a:lnTo>
                  <a:pt x="99608" y="119498"/>
                </a:lnTo>
                <a:lnTo>
                  <a:pt x="134849" y="131633"/>
                </a:lnTo>
                <a:lnTo>
                  <a:pt x="180675" y="159361"/>
                </a:lnTo>
                <a:lnTo>
                  <a:pt x="227692" y="192477"/>
                </a:lnTo>
                <a:lnTo>
                  <a:pt x="249371" y="204088"/>
                </a:lnTo>
                <a:lnTo>
                  <a:pt x="294702" y="238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736"/>
          <p:cNvGrpSpPr/>
          <p:nvPr/>
        </p:nvGrpSpPr>
        <p:grpSpPr>
          <a:xfrm>
            <a:off x="1477699" y="6107508"/>
            <a:ext cx="1260734" cy="426643"/>
            <a:chOff x="1477699" y="6107508"/>
            <a:chExt cx="1260734" cy="426643"/>
          </a:xfrm>
        </p:grpSpPr>
        <p:sp>
          <p:nvSpPr>
            <p:cNvPr id="195" name="SMARTInkShape-4034"/>
            <p:cNvSpPr/>
            <p:nvPr>
              <p:custDataLst>
                <p:tags r:id="rId146"/>
              </p:custDataLst>
            </p:nvPr>
          </p:nvSpPr>
          <p:spPr>
            <a:xfrm>
              <a:off x="2657475" y="6191250"/>
              <a:ext cx="80958" cy="342901"/>
            </a:xfrm>
            <a:custGeom>
              <a:avLst/>
              <a:gdLst/>
              <a:ahLst/>
              <a:cxnLst/>
              <a:rect l="0" t="0" r="0" b="0"/>
              <a:pathLst>
                <a:path w="80958" h="342901">
                  <a:moveTo>
                    <a:pt x="9525" y="0"/>
                  </a:moveTo>
                  <a:lnTo>
                    <a:pt x="9525" y="0"/>
                  </a:lnTo>
                  <a:lnTo>
                    <a:pt x="18188" y="10779"/>
                  </a:lnTo>
                  <a:lnTo>
                    <a:pt x="39184" y="50380"/>
                  </a:lnTo>
                  <a:lnTo>
                    <a:pt x="57471" y="89364"/>
                  </a:lnTo>
                  <a:lnTo>
                    <a:pt x="70651" y="128783"/>
                  </a:lnTo>
                  <a:lnTo>
                    <a:pt x="77378" y="166217"/>
                  </a:lnTo>
                  <a:lnTo>
                    <a:pt x="80957" y="193466"/>
                  </a:lnTo>
                  <a:lnTo>
                    <a:pt x="77021" y="228772"/>
                  </a:lnTo>
                  <a:lnTo>
                    <a:pt x="67036" y="270751"/>
                  </a:lnTo>
                  <a:lnTo>
                    <a:pt x="41934" y="314929"/>
                  </a:lnTo>
                  <a:lnTo>
                    <a:pt x="37481" y="32107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35"/>
            <p:cNvSpPr/>
            <p:nvPr>
              <p:custDataLst>
                <p:tags r:id="rId147"/>
              </p:custDataLst>
            </p:nvPr>
          </p:nvSpPr>
          <p:spPr>
            <a:xfrm>
              <a:off x="2425852" y="6116374"/>
              <a:ext cx="114428" cy="141552"/>
            </a:xfrm>
            <a:custGeom>
              <a:avLst/>
              <a:gdLst/>
              <a:ahLst/>
              <a:cxnLst/>
              <a:rect l="0" t="0" r="0" b="0"/>
              <a:pathLst>
                <a:path w="114428" h="141552">
                  <a:moveTo>
                    <a:pt x="31598" y="8201"/>
                  </a:moveTo>
                  <a:lnTo>
                    <a:pt x="31598" y="8201"/>
                  </a:lnTo>
                  <a:lnTo>
                    <a:pt x="75" y="8201"/>
                  </a:lnTo>
                  <a:lnTo>
                    <a:pt x="0" y="7143"/>
                  </a:lnTo>
                  <a:lnTo>
                    <a:pt x="5560" y="3145"/>
                  </a:lnTo>
                  <a:lnTo>
                    <a:pt x="25647" y="0"/>
                  </a:lnTo>
                  <a:lnTo>
                    <a:pt x="69424" y="6993"/>
                  </a:lnTo>
                  <a:lnTo>
                    <a:pt x="91489" y="17957"/>
                  </a:lnTo>
                  <a:lnTo>
                    <a:pt x="108022" y="34610"/>
                  </a:lnTo>
                  <a:lnTo>
                    <a:pt x="113189" y="52394"/>
                  </a:lnTo>
                  <a:lnTo>
                    <a:pt x="114427" y="72292"/>
                  </a:lnTo>
                  <a:lnTo>
                    <a:pt x="108880" y="114100"/>
                  </a:lnTo>
                  <a:lnTo>
                    <a:pt x="107798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036"/>
            <p:cNvSpPr/>
            <p:nvPr>
              <p:custDataLst>
                <p:tags r:id="rId148"/>
              </p:custDataLst>
            </p:nvPr>
          </p:nvSpPr>
          <p:spPr>
            <a:xfrm>
              <a:off x="2228850" y="62007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18828" y="16228"/>
                  </a:lnTo>
                  <a:lnTo>
                    <a:pt x="62217" y="10408"/>
                  </a:lnTo>
                  <a:lnTo>
                    <a:pt x="101808" y="8729"/>
                  </a:lnTo>
                  <a:lnTo>
                    <a:pt x="144936" y="305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037"/>
            <p:cNvSpPr/>
            <p:nvPr>
              <p:custDataLst>
                <p:tags r:id="rId149"/>
              </p:custDataLst>
            </p:nvPr>
          </p:nvSpPr>
          <p:spPr>
            <a:xfrm>
              <a:off x="2286000" y="63246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42039" y="2822"/>
                  </a:lnTo>
                  <a:lnTo>
                    <a:pt x="134037" y="7604"/>
                  </a:lnTo>
                  <a:lnTo>
                    <a:pt x="104199" y="22390"/>
                  </a:lnTo>
                  <a:lnTo>
                    <a:pt x="64339" y="69349"/>
                  </a:lnTo>
                  <a:lnTo>
                    <a:pt x="27974" y="114271"/>
                  </a:lnTo>
                  <a:lnTo>
                    <a:pt x="17724" y="12592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38"/>
            <p:cNvSpPr/>
            <p:nvPr>
              <p:custDataLst>
                <p:tags r:id="rId150"/>
              </p:custDataLst>
            </p:nvPr>
          </p:nvSpPr>
          <p:spPr>
            <a:xfrm>
              <a:off x="2266950" y="6305550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23851" y="46644"/>
                  </a:lnTo>
                  <a:lnTo>
                    <a:pt x="47946" y="85531"/>
                  </a:lnTo>
                  <a:lnTo>
                    <a:pt x="78214" y="127780"/>
                  </a:lnTo>
                  <a:lnTo>
                    <a:pt x="101998" y="157650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039"/>
            <p:cNvSpPr/>
            <p:nvPr>
              <p:custDataLst>
                <p:tags r:id="rId151"/>
              </p:custDataLst>
            </p:nvPr>
          </p:nvSpPr>
          <p:spPr>
            <a:xfrm>
              <a:off x="2095500" y="6118090"/>
              <a:ext cx="18935" cy="387486"/>
            </a:xfrm>
            <a:custGeom>
              <a:avLst/>
              <a:gdLst/>
              <a:ahLst/>
              <a:cxnLst/>
              <a:rect l="0" t="0" r="0" b="0"/>
              <a:pathLst>
                <a:path w="18935" h="387486">
                  <a:moveTo>
                    <a:pt x="9525" y="25535"/>
                  </a:moveTo>
                  <a:lnTo>
                    <a:pt x="9525" y="25535"/>
                  </a:lnTo>
                  <a:lnTo>
                    <a:pt x="9525" y="0"/>
                  </a:lnTo>
                  <a:lnTo>
                    <a:pt x="12347" y="16188"/>
                  </a:lnTo>
                  <a:lnTo>
                    <a:pt x="18167" y="59229"/>
                  </a:lnTo>
                  <a:lnTo>
                    <a:pt x="18788" y="99842"/>
                  </a:lnTo>
                  <a:lnTo>
                    <a:pt x="18934" y="133701"/>
                  </a:lnTo>
                  <a:lnTo>
                    <a:pt x="13959" y="173295"/>
                  </a:lnTo>
                  <a:lnTo>
                    <a:pt x="10839" y="220304"/>
                  </a:lnTo>
                  <a:lnTo>
                    <a:pt x="4858" y="259280"/>
                  </a:lnTo>
                  <a:lnTo>
                    <a:pt x="959" y="303011"/>
                  </a:lnTo>
                  <a:lnTo>
                    <a:pt x="284" y="343170"/>
                  </a:lnTo>
                  <a:lnTo>
                    <a:pt x="0" y="38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040"/>
            <p:cNvSpPr/>
            <p:nvPr>
              <p:custDataLst>
                <p:tags r:id="rId152"/>
              </p:custDataLst>
            </p:nvPr>
          </p:nvSpPr>
          <p:spPr>
            <a:xfrm>
              <a:off x="1859813" y="6278806"/>
              <a:ext cx="169013" cy="167793"/>
            </a:xfrm>
            <a:custGeom>
              <a:avLst/>
              <a:gdLst/>
              <a:ahLst/>
              <a:cxnLst/>
              <a:rect l="0" t="0" r="0" b="0"/>
              <a:pathLst>
                <a:path w="169013" h="167793">
                  <a:moveTo>
                    <a:pt x="130912" y="36269"/>
                  </a:moveTo>
                  <a:lnTo>
                    <a:pt x="130912" y="36269"/>
                  </a:lnTo>
                  <a:lnTo>
                    <a:pt x="125856" y="26156"/>
                  </a:lnTo>
                  <a:lnTo>
                    <a:pt x="117729" y="18369"/>
                  </a:lnTo>
                  <a:lnTo>
                    <a:pt x="95264" y="4747"/>
                  </a:lnTo>
                  <a:lnTo>
                    <a:pt x="89155" y="3612"/>
                  </a:lnTo>
                  <a:lnTo>
                    <a:pt x="76723" y="5174"/>
                  </a:lnTo>
                  <a:lnTo>
                    <a:pt x="38818" y="28931"/>
                  </a:lnTo>
                  <a:lnTo>
                    <a:pt x="19781" y="49264"/>
                  </a:lnTo>
                  <a:lnTo>
                    <a:pt x="5792" y="80454"/>
                  </a:lnTo>
                  <a:lnTo>
                    <a:pt x="0" y="111450"/>
                  </a:lnTo>
                  <a:lnTo>
                    <a:pt x="5977" y="154360"/>
                  </a:lnTo>
                  <a:lnTo>
                    <a:pt x="12238" y="160368"/>
                  </a:lnTo>
                  <a:lnTo>
                    <a:pt x="16871" y="163452"/>
                  </a:lnTo>
                  <a:lnTo>
                    <a:pt x="43618" y="167792"/>
                  </a:lnTo>
                  <a:lnTo>
                    <a:pt x="73297" y="164021"/>
                  </a:lnTo>
                  <a:lnTo>
                    <a:pt x="84139" y="159017"/>
                  </a:lnTo>
                  <a:lnTo>
                    <a:pt x="101212" y="137068"/>
                  </a:lnTo>
                  <a:lnTo>
                    <a:pt x="113763" y="111291"/>
                  </a:lnTo>
                  <a:lnTo>
                    <a:pt x="115176" y="90072"/>
                  </a:lnTo>
                  <a:lnTo>
                    <a:pt x="112517" y="57127"/>
                  </a:lnTo>
                  <a:lnTo>
                    <a:pt x="101943" y="33983"/>
                  </a:lnTo>
                  <a:lnTo>
                    <a:pt x="85404" y="12074"/>
                  </a:lnTo>
                  <a:lnTo>
                    <a:pt x="73292" y="4349"/>
                  </a:lnTo>
                  <a:lnTo>
                    <a:pt x="54573" y="0"/>
                  </a:lnTo>
                  <a:lnTo>
                    <a:pt x="41950" y="42"/>
                  </a:lnTo>
                  <a:lnTo>
                    <a:pt x="29284" y="3587"/>
                  </a:lnTo>
                  <a:lnTo>
                    <a:pt x="26119" y="8131"/>
                  </a:lnTo>
                  <a:lnTo>
                    <a:pt x="25423" y="21647"/>
                  </a:lnTo>
                  <a:lnTo>
                    <a:pt x="27778" y="27579"/>
                  </a:lnTo>
                  <a:lnTo>
                    <a:pt x="36039" y="36993"/>
                  </a:lnTo>
                  <a:lnTo>
                    <a:pt x="55232" y="41882"/>
                  </a:lnTo>
                  <a:lnTo>
                    <a:pt x="90144" y="41813"/>
                  </a:lnTo>
                  <a:lnTo>
                    <a:pt x="130385" y="32307"/>
                  </a:lnTo>
                  <a:lnTo>
                    <a:pt x="169012" y="1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41"/>
            <p:cNvSpPr/>
            <p:nvPr>
              <p:custDataLst>
                <p:tags r:id="rId153"/>
              </p:custDataLst>
            </p:nvPr>
          </p:nvSpPr>
          <p:spPr>
            <a:xfrm>
              <a:off x="1724639" y="6161224"/>
              <a:ext cx="142262" cy="315777"/>
            </a:xfrm>
            <a:custGeom>
              <a:avLst/>
              <a:gdLst/>
              <a:ahLst/>
              <a:cxnLst/>
              <a:rect l="0" t="0" r="0" b="0"/>
              <a:pathLst>
                <a:path w="142262" h="315777">
                  <a:moveTo>
                    <a:pt x="142261" y="10976"/>
                  </a:moveTo>
                  <a:lnTo>
                    <a:pt x="142261" y="10976"/>
                  </a:lnTo>
                  <a:lnTo>
                    <a:pt x="137205" y="863"/>
                  </a:lnTo>
                  <a:lnTo>
                    <a:pt x="133599" y="0"/>
                  </a:lnTo>
                  <a:lnTo>
                    <a:pt x="123947" y="4687"/>
                  </a:lnTo>
                  <a:lnTo>
                    <a:pt x="82852" y="43101"/>
                  </a:lnTo>
                  <a:lnTo>
                    <a:pt x="53312" y="84638"/>
                  </a:lnTo>
                  <a:lnTo>
                    <a:pt x="32062" y="125112"/>
                  </a:lnTo>
                  <a:lnTo>
                    <a:pt x="13523" y="172046"/>
                  </a:lnTo>
                  <a:lnTo>
                    <a:pt x="2492" y="215340"/>
                  </a:lnTo>
                  <a:lnTo>
                    <a:pt x="0" y="255014"/>
                  </a:lnTo>
                  <a:lnTo>
                    <a:pt x="5303" y="273248"/>
                  </a:lnTo>
                  <a:lnTo>
                    <a:pt x="20898" y="297145"/>
                  </a:lnTo>
                  <a:lnTo>
                    <a:pt x="56536" y="31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42"/>
            <p:cNvSpPr/>
            <p:nvPr>
              <p:custDataLst>
                <p:tags r:id="rId154"/>
              </p:custDataLst>
            </p:nvPr>
          </p:nvSpPr>
          <p:spPr>
            <a:xfrm>
              <a:off x="1477699" y="6362700"/>
              <a:ext cx="141552" cy="38101"/>
            </a:xfrm>
            <a:custGeom>
              <a:avLst/>
              <a:gdLst/>
              <a:ahLst/>
              <a:cxnLst/>
              <a:rect l="0" t="0" r="0" b="0"/>
              <a:pathLst>
                <a:path w="1415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4"/>
                  </a:lnTo>
                  <a:lnTo>
                    <a:pt x="14856" y="30561"/>
                  </a:lnTo>
                  <a:lnTo>
                    <a:pt x="35925" y="26341"/>
                  </a:lnTo>
                  <a:lnTo>
                    <a:pt x="82340" y="1215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43"/>
            <p:cNvSpPr/>
            <p:nvPr>
              <p:custDataLst>
                <p:tags r:id="rId155"/>
              </p:custDataLst>
            </p:nvPr>
          </p:nvSpPr>
          <p:spPr>
            <a:xfrm>
              <a:off x="1556991" y="6107508"/>
              <a:ext cx="90835" cy="359968"/>
            </a:xfrm>
            <a:custGeom>
              <a:avLst/>
              <a:gdLst/>
              <a:ahLst/>
              <a:cxnLst/>
              <a:rect l="0" t="0" r="0" b="0"/>
              <a:pathLst>
                <a:path w="90835" h="359968">
                  <a:moveTo>
                    <a:pt x="90834" y="45642"/>
                  </a:moveTo>
                  <a:lnTo>
                    <a:pt x="90834" y="45642"/>
                  </a:lnTo>
                  <a:lnTo>
                    <a:pt x="90834" y="27328"/>
                  </a:lnTo>
                  <a:lnTo>
                    <a:pt x="88012" y="18805"/>
                  </a:lnTo>
                  <a:lnTo>
                    <a:pt x="84288" y="11489"/>
                  </a:lnTo>
                  <a:lnTo>
                    <a:pt x="82633" y="4710"/>
                  </a:lnTo>
                  <a:lnTo>
                    <a:pt x="80075" y="2480"/>
                  </a:lnTo>
                  <a:lnTo>
                    <a:pt x="71588" y="0"/>
                  </a:lnTo>
                  <a:lnTo>
                    <a:pt x="67420" y="397"/>
                  </a:lnTo>
                  <a:lnTo>
                    <a:pt x="59967" y="3662"/>
                  </a:lnTo>
                  <a:lnTo>
                    <a:pt x="44764" y="16505"/>
                  </a:lnTo>
                  <a:lnTo>
                    <a:pt x="24782" y="61064"/>
                  </a:lnTo>
                  <a:lnTo>
                    <a:pt x="11582" y="99489"/>
                  </a:lnTo>
                  <a:lnTo>
                    <a:pt x="7027" y="145558"/>
                  </a:lnTo>
                  <a:lnTo>
                    <a:pt x="0" y="190772"/>
                  </a:lnTo>
                  <a:lnTo>
                    <a:pt x="3125" y="232342"/>
                  </a:lnTo>
                  <a:lnTo>
                    <a:pt x="4521" y="274997"/>
                  </a:lnTo>
                  <a:lnTo>
                    <a:pt x="10088" y="322176"/>
                  </a:lnTo>
                  <a:lnTo>
                    <a:pt x="14634" y="35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737"/>
          <p:cNvGrpSpPr/>
          <p:nvPr/>
        </p:nvGrpSpPr>
        <p:grpSpPr>
          <a:xfrm>
            <a:off x="8821474" y="4230817"/>
            <a:ext cx="532077" cy="996290"/>
            <a:chOff x="8821474" y="4230817"/>
            <a:chExt cx="532077" cy="996290"/>
          </a:xfrm>
        </p:grpSpPr>
        <p:sp>
          <p:nvSpPr>
            <p:cNvPr id="206" name="SMARTInkShape-4044"/>
            <p:cNvSpPr/>
            <p:nvPr>
              <p:custDataLst>
                <p:tags r:id="rId139"/>
              </p:custDataLst>
            </p:nvPr>
          </p:nvSpPr>
          <p:spPr>
            <a:xfrm>
              <a:off x="9058275" y="4230817"/>
              <a:ext cx="28576" cy="264984"/>
            </a:xfrm>
            <a:custGeom>
              <a:avLst/>
              <a:gdLst/>
              <a:ahLst/>
              <a:cxnLst/>
              <a:rect l="0" t="0" r="0" b="0"/>
              <a:pathLst>
                <a:path w="28576" h="26498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8201" y="0"/>
                  </a:lnTo>
                  <a:lnTo>
                    <a:pt x="9701" y="486"/>
                  </a:lnTo>
                  <a:lnTo>
                    <a:pt x="14191" y="3848"/>
                  </a:lnTo>
                  <a:lnTo>
                    <a:pt x="17611" y="26860"/>
                  </a:lnTo>
                  <a:lnTo>
                    <a:pt x="18765" y="66016"/>
                  </a:lnTo>
                  <a:lnTo>
                    <a:pt x="18992" y="107775"/>
                  </a:lnTo>
                  <a:lnTo>
                    <a:pt x="19038" y="147146"/>
                  </a:lnTo>
                  <a:lnTo>
                    <a:pt x="19047" y="183267"/>
                  </a:lnTo>
                  <a:lnTo>
                    <a:pt x="28575" y="26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45"/>
            <p:cNvSpPr/>
            <p:nvPr>
              <p:custDataLst>
                <p:tags r:id="rId140"/>
              </p:custDataLst>
            </p:nvPr>
          </p:nvSpPr>
          <p:spPr>
            <a:xfrm>
              <a:off x="8821474" y="4638675"/>
              <a:ext cx="532077" cy="17654"/>
            </a:xfrm>
            <a:custGeom>
              <a:avLst/>
              <a:gdLst/>
              <a:ahLst/>
              <a:cxnLst/>
              <a:rect l="0" t="0" r="0" b="0"/>
              <a:pathLst>
                <a:path w="532077" h="17654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1674" y="15188"/>
                  </a:lnTo>
                  <a:lnTo>
                    <a:pt x="9181" y="17334"/>
                  </a:lnTo>
                  <a:lnTo>
                    <a:pt x="40967" y="17653"/>
                  </a:lnTo>
                  <a:lnTo>
                    <a:pt x="80116" y="12404"/>
                  </a:lnTo>
                  <a:lnTo>
                    <a:pt x="120055" y="10376"/>
                  </a:lnTo>
                  <a:lnTo>
                    <a:pt x="163875" y="8719"/>
                  </a:lnTo>
                  <a:lnTo>
                    <a:pt x="205198" y="3054"/>
                  </a:lnTo>
                  <a:lnTo>
                    <a:pt x="250486" y="905"/>
                  </a:lnTo>
                  <a:lnTo>
                    <a:pt x="297418" y="268"/>
                  </a:lnTo>
                  <a:lnTo>
                    <a:pt x="343778" y="79"/>
                  </a:lnTo>
                  <a:lnTo>
                    <a:pt x="384796" y="1082"/>
                  </a:lnTo>
                  <a:lnTo>
                    <a:pt x="422704" y="6553"/>
                  </a:lnTo>
                  <a:lnTo>
                    <a:pt x="470138" y="8938"/>
                  </a:lnTo>
                  <a:lnTo>
                    <a:pt x="5320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46"/>
            <p:cNvSpPr/>
            <p:nvPr>
              <p:custDataLst>
                <p:tags r:id="rId141"/>
              </p:custDataLst>
            </p:nvPr>
          </p:nvSpPr>
          <p:spPr>
            <a:xfrm>
              <a:off x="8830245" y="4968500"/>
              <a:ext cx="247081" cy="258607"/>
            </a:xfrm>
            <a:custGeom>
              <a:avLst/>
              <a:gdLst/>
              <a:ahLst/>
              <a:cxnLst/>
              <a:rect l="0" t="0" r="0" b="0"/>
              <a:pathLst>
                <a:path w="247081" h="258607">
                  <a:moveTo>
                    <a:pt x="123255" y="51175"/>
                  </a:moveTo>
                  <a:lnTo>
                    <a:pt x="123255" y="51175"/>
                  </a:lnTo>
                  <a:lnTo>
                    <a:pt x="123255" y="46119"/>
                  </a:lnTo>
                  <a:lnTo>
                    <a:pt x="122197" y="44630"/>
                  </a:lnTo>
                  <a:lnTo>
                    <a:pt x="120433" y="43636"/>
                  </a:lnTo>
                  <a:lnTo>
                    <a:pt x="118198" y="42974"/>
                  </a:lnTo>
                  <a:lnTo>
                    <a:pt x="103958" y="34285"/>
                  </a:lnTo>
                  <a:lnTo>
                    <a:pt x="91456" y="32552"/>
                  </a:lnTo>
                  <a:lnTo>
                    <a:pt x="71853" y="42365"/>
                  </a:lnTo>
                  <a:lnTo>
                    <a:pt x="56047" y="58677"/>
                  </a:lnTo>
                  <a:lnTo>
                    <a:pt x="22691" y="105198"/>
                  </a:lnTo>
                  <a:lnTo>
                    <a:pt x="5916" y="147267"/>
                  </a:lnTo>
                  <a:lnTo>
                    <a:pt x="283" y="189444"/>
                  </a:lnTo>
                  <a:lnTo>
                    <a:pt x="0" y="200504"/>
                  </a:lnTo>
                  <a:lnTo>
                    <a:pt x="5327" y="218438"/>
                  </a:lnTo>
                  <a:lnTo>
                    <a:pt x="14751" y="232406"/>
                  </a:lnTo>
                  <a:lnTo>
                    <a:pt x="38048" y="249996"/>
                  </a:lnTo>
                  <a:lnTo>
                    <a:pt x="44225" y="253572"/>
                  </a:lnTo>
                  <a:lnTo>
                    <a:pt x="73144" y="258606"/>
                  </a:lnTo>
                  <a:lnTo>
                    <a:pt x="103468" y="255040"/>
                  </a:lnTo>
                  <a:lnTo>
                    <a:pt x="127505" y="247282"/>
                  </a:lnTo>
                  <a:lnTo>
                    <a:pt x="162464" y="220709"/>
                  </a:lnTo>
                  <a:lnTo>
                    <a:pt x="182311" y="193906"/>
                  </a:lnTo>
                  <a:lnTo>
                    <a:pt x="193982" y="157474"/>
                  </a:lnTo>
                  <a:lnTo>
                    <a:pt x="197833" y="117714"/>
                  </a:lnTo>
                  <a:lnTo>
                    <a:pt x="198974" y="82532"/>
                  </a:lnTo>
                  <a:lnTo>
                    <a:pt x="193597" y="61937"/>
                  </a:lnTo>
                  <a:lnTo>
                    <a:pt x="178669" y="35314"/>
                  </a:lnTo>
                  <a:lnTo>
                    <a:pt x="172898" y="27901"/>
                  </a:lnTo>
                  <a:lnTo>
                    <a:pt x="155195" y="16842"/>
                  </a:lnTo>
                  <a:lnTo>
                    <a:pt x="119451" y="1119"/>
                  </a:lnTo>
                  <a:lnTo>
                    <a:pt x="102514" y="0"/>
                  </a:lnTo>
                  <a:lnTo>
                    <a:pt x="62903" y="5200"/>
                  </a:lnTo>
                  <a:lnTo>
                    <a:pt x="18058" y="30004"/>
                  </a:lnTo>
                  <a:lnTo>
                    <a:pt x="11849" y="37061"/>
                  </a:lnTo>
                  <a:lnTo>
                    <a:pt x="4950" y="53369"/>
                  </a:lnTo>
                  <a:lnTo>
                    <a:pt x="1066" y="75343"/>
                  </a:lnTo>
                  <a:lnTo>
                    <a:pt x="3696" y="81045"/>
                  </a:lnTo>
                  <a:lnTo>
                    <a:pt x="29235" y="101310"/>
                  </a:lnTo>
                  <a:lnTo>
                    <a:pt x="42310" y="105207"/>
                  </a:lnTo>
                  <a:lnTo>
                    <a:pt x="86687" y="107710"/>
                  </a:lnTo>
                  <a:lnTo>
                    <a:pt x="125714" y="107145"/>
                  </a:lnTo>
                  <a:lnTo>
                    <a:pt x="171993" y="97940"/>
                  </a:lnTo>
                  <a:lnTo>
                    <a:pt x="219317" y="89358"/>
                  </a:lnTo>
                  <a:lnTo>
                    <a:pt x="233330" y="84726"/>
                  </a:lnTo>
                  <a:lnTo>
                    <a:pt x="247080" y="70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47"/>
            <p:cNvSpPr/>
            <p:nvPr>
              <p:custDataLst>
                <p:tags r:id="rId142"/>
              </p:custDataLst>
            </p:nvPr>
          </p:nvSpPr>
          <p:spPr>
            <a:xfrm>
              <a:off x="9096769" y="4848933"/>
              <a:ext cx="75615" cy="119846"/>
            </a:xfrm>
            <a:custGeom>
              <a:avLst/>
              <a:gdLst/>
              <a:ahLst/>
              <a:cxnLst/>
              <a:rect l="0" t="0" r="0" b="0"/>
              <a:pathLst>
                <a:path w="75615" h="119846">
                  <a:moveTo>
                    <a:pt x="9131" y="46917"/>
                  </a:moveTo>
                  <a:lnTo>
                    <a:pt x="9131" y="46917"/>
                  </a:lnTo>
                  <a:lnTo>
                    <a:pt x="14188" y="51973"/>
                  </a:lnTo>
                  <a:lnTo>
                    <a:pt x="14619" y="54521"/>
                  </a:lnTo>
                  <a:lnTo>
                    <a:pt x="13848" y="57278"/>
                  </a:lnTo>
                  <a:lnTo>
                    <a:pt x="11227" y="63164"/>
                  </a:lnTo>
                  <a:lnTo>
                    <a:pt x="6346" y="106307"/>
                  </a:lnTo>
                  <a:lnTo>
                    <a:pt x="937" y="119797"/>
                  </a:lnTo>
                  <a:lnTo>
                    <a:pt x="495" y="119845"/>
                  </a:lnTo>
                  <a:lnTo>
                    <a:pt x="0" y="117076"/>
                  </a:lnTo>
                  <a:lnTo>
                    <a:pt x="8271" y="79186"/>
                  </a:lnTo>
                  <a:lnTo>
                    <a:pt x="9934" y="50599"/>
                  </a:lnTo>
                  <a:lnTo>
                    <a:pt x="20875" y="11390"/>
                  </a:lnTo>
                  <a:lnTo>
                    <a:pt x="23310" y="7358"/>
                  </a:lnTo>
                  <a:lnTo>
                    <a:pt x="27050" y="4670"/>
                  </a:lnTo>
                  <a:lnTo>
                    <a:pt x="44156" y="0"/>
                  </a:lnTo>
                  <a:lnTo>
                    <a:pt x="56433" y="9615"/>
                  </a:lnTo>
                  <a:lnTo>
                    <a:pt x="68420" y="25869"/>
                  </a:lnTo>
                  <a:lnTo>
                    <a:pt x="73618" y="49147"/>
                  </a:lnTo>
                  <a:lnTo>
                    <a:pt x="75614" y="82804"/>
                  </a:lnTo>
                  <a:lnTo>
                    <a:pt x="72898" y="92147"/>
                  </a:lnTo>
                  <a:lnTo>
                    <a:pt x="69221" y="99827"/>
                  </a:lnTo>
                  <a:lnTo>
                    <a:pt x="66281" y="11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48"/>
            <p:cNvSpPr/>
            <p:nvPr>
              <p:custDataLst>
                <p:tags r:id="rId143"/>
              </p:custDataLst>
            </p:nvPr>
          </p:nvSpPr>
          <p:spPr>
            <a:xfrm>
              <a:off x="9210675" y="49149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21458" y="9917"/>
                  </a:lnTo>
                  <a:lnTo>
                    <a:pt x="49408" y="955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49"/>
            <p:cNvSpPr/>
            <p:nvPr>
              <p:custDataLst>
                <p:tags r:id="rId144"/>
              </p:custDataLst>
            </p:nvPr>
          </p:nvSpPr>
          <p:spPr>
            <a:xfrm>
              <a:off x="9239250" y="4848617"/>
              <a:ext cx="19051" cy="123434"/>
            </a:xfrm>
            <a:custGeom>
              <a:avLst/>
              <a:gdLst/>
              <a:ahLst/>
              <a:cxnLst/>
              <a:rect l="0" t="0" r="0" b="0"/>
              <a:pathLst>
                <a:path w="19051" h="1234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3257" y="12900"/>
                  </a:lnTo>
                  <a:lnTo>
                    <a:pt x="16476" y="21744"/>
                  </a:lnTo>
                  <a:lnTo>
                    <a:pt x="18542" y="39611"/>
                  </a:lnTo>
                  <a:lnTo>
                    <a:pt x="10805" y="81279"/>
                  </a:lnTo>
                  <a:lnTo>
                    <a:pt x="9559" y="120972"/>
                  </a:lnTo>
                  <a:lnTo>
                    <a:pt x="10605" y="121792"/>
                  </a:lnTo>
                  <a:lnTo>
                    <a:pt x="1905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050"/>
            <p:cNvSpPr/>
            <p:nvPr>
              <p:custDataLst>
                <p:tags r:id="rId145"/>
              </p:custDataLst>
            </p:nvPr>
          </p:nvSpPr>
          <p:spPr>
            <a:xfrm>
              <a:off x="9324975" y="48482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46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738"/>
          <p:cNvGrpSpPr/>
          <p:nvPr/>
        </p:nvGrpSpPr>
        <p:grpSpPr>
          <a:xfrm>
            <a:off x="8119769" y="4467225"/>
            <a:ext cx="186032" cy="162669"/>
            <a:chOff x="8119769" y="4467225"/>
            <a:chExt cx="186032" cy="162669"/>
          </a:xfrm>
        </p:grpSpPr>
        <p:sp>
          <p:nvSpPr>
            <p:cNvPr id="214" name="SMARTInkShape-4051"/>
            <p:cNvSpPr/>
            <p:nvPr>
              <p:custDataLst>
                <p:tags r:id="rId137"/>
              </p:custDataLst>
            </p:nvPr>
          </p:nvSpPr>
          <p:spPr>
            <a:xfrm>
              <a:off x="8134743" y="4467225"/>
              <a:ext cx="152008" cy="9526"/>
            </a:xfrm>
            <a:custGeom>
              <a:avLst/>
              <a:gdLst/>
              <a:ahLst/>
              <a:cxnLst/>
              <a:rect l="0" t="0" r="0" b="0"/>
              <a:pathLst>
                <a:path w="152008" h="95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0"/>
                  </a:lnTo>
                  <a:lnTo>
                    <a:pt x="10020" y="2822"/>
                  </a:lnTo>
                  <a:lnTo>
                    <a:pt x="12900" y="5057"/>
                  </a:lnTo>
                  <a:lnTo>
                    <a:pt x="24564" y="4716"/>
                  </a:lnTo>
                  <a:lnTo>
                    <a:pt x="68037" y="932"/>
                  </a:lnTo>
                  <a:lnTo>
                    <a:pt x="107136" y="276"/>
                  </a:lnTo>
                  <a:lnTo>
                    <a:pt x="1520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52"/>
            <p:cNvSpPr/>
            <p:nvPr>
              <p:custDataLst>
                <p:tags r:id="rId138"/>
              </p:custDataLst>
            </p:nvPr>
          </p:nvSpPr>
          <p:spPr>
            <a:xfrm>
              <a:off x="8119769" y="4600575"/>
              <a:ext cx="186032" cy="29319"/>
            </a:xfrm>
            <a:custGeom>
              <a:avLst/>
              <a:gdLst/>
              <a:ahLst/>
              <a:cxnLst/>
              <a:rect l="0" t="0" r="0" b="0"/>
              <a:pathLst>
                <a:path w="186032" h="29319">
                  <a:moveTo>
                    <a:pt x="5056" y="0"/>
                  </a:moveTo>
                  <a:lnTo>
                    <a:pt x="5056" y="0"/>
                  </a:lnTo>
                  <a:lnTo>
                    <a:pt x="0" y="10113"/>
                  </a:lnTo>
                  <a:lnTo>
                    <a:pt x="339" y="20723"/>
                  </a:lnTo>
                  <a:lnTo>
                    <a:pt x="1911" y="26515"/>
                  </a:lnTo>
                  <a:lnTo>
                    <a:pt x="6134" y="29318"/>
                  </a:lnTo>
                  <a:lnTo>
                    <a:pt x="49609" y="28882"/>
                  </a:lnTo>
                  <a:lnTo>
                    <a:pt x="92362" y="25793"/>
                  </a:lnTo>
                  <a:lnTo>
                    <a:pt x="132068" y="18879"/>
                  </a:lnTo>
                  <a:lnTo>
                    <a:pt x="1860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39"/>
          <p:cNvGrpSpPr/>
          <p:nvPr/>
        </p:nvGrpSpPr>
        <p:grpSpPr>
          <a:xfrm>
            <a:off x="4486275" y="5010383"/>
            <a:ext cx="351859" cy="659583"/>
            <a:chOff x="4486275" y="5010383"/>
            <a:chExt cx="351859" cy="659583"/>
          </a:xfrm>
        </p:grpSpPr>
        <p:sp>
          <p:nvSpPr>
            <p:cNvPr id="217" name="SMARTInkShape-4053"/>
            <p:cNvSpPr/>
            <p:nvPr>
              <p:custDataLst>
                <p:tags r:id="rId133"/>
              </p:custDataLst>
            </p:nvPr>
          </p:nvSpPr>
          <p:spPr>
            <a:xfrm>
              <a:off x="4638675" y="5010383"/>
              <a:ext cx="38101" cy="180743"/>
            </a:xfrm>
            <a:custGeom>
              <a:avLst/>
              <a:gdLst/>
              <a:ahLst/>
              <a:cxnLst/>
              <a:rect l="0" t="0" r="0" b="0"/>
              <a:pathLst>
                <a:path w="38101" h="180743">
                  <a:moveTo>
                    <a:pt x="0" y="18817"/>
                  </a:moveTo>
                  <a:lnTo>
                    <a:pt x="0" y="18817"/>
                  </a:lnTo>
                  <a:lnTo>
                    <a:pt x="5057" y="18817"/>
                  </a:lnTo>
                  <a:lnTo>
                    <a:pt x="10361" y="13172"/>
                  </a:lnTo>
                  <a:lnTo>
                    <a:pt x="17333" y="2415"/>
                  </a:lnTo>
                  <a:lnTo>
                    <a:pt x="18964" y="1532"/>
                  </a:lnTo>
                  <a:lnTo>
                    <a:pt x="27100" y="0"/>
                  </a:lnTo>
                  <a:lnTo>
                    <a:pt x="28138" y="9949"/>
                  </a:lnTo>
                  <a:lnTo>
                    <a:pt x="23800" y="56272"/>
                  </a:lnTo>
                  <a:lnTo>
                    <a:pt x="28156" y="103649"/>
                  </a:lnTo>
                  <a:lnTo>
                    <a:pt x="28520" y="148209"/>
                  </a:lnTo>
                  <a:lnTo>
                    <a:pt x="29617" y="164987"/>
                  </a:lnTo>
                  <a:lnTo>
                    <a:pt x="38100" y="18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54"/>
            <p:cNvSpPr/>
            <p:nvPr>
              <p:custDataLst>
                <p:tags r:id="rId134"/>
              </p:custDataLst>
            </p:nvPr>
          </p:nvSpPr>
          <p:spPr>
            <a:xfrm>
              <a:off x="4486275" y="5269287"/>
              <a:ext cx="295276" cy="15765"/>
            </a:xfrm>
            <a:custGeom>
              <a:avLst/>
              <a:gdLst/>
              <a:ahLst/>
              <a:cxnLst/>
              <a:rect l="0" t="0" r="0" b="0"/>
              <a:pathLst>
                <a:path w="295276" h="15765">
                  <a:moveTo>
                    <a:pt x="0" y="7563"/>
                  </a:moveTo>
                  <a:lnTo>
                    <a:pt x="0" y="7563"/>
                  </a:lnTo>
                  <a:lnTo>
                    <a:pt x="0" y="12619"/>
                  </a:lnTo>
                  <a:lnTo>
                    <a:pt x="2117" y="14108"/>
                  </a:lnTo>
                  <a:lnTo>
                    <a:pt x="10113" y="15764"/>
                  </a:lnTo>
                  <a:lnTo>
                    <a:pt x="48760" y="10280"/>
                  </a:lnTo>
                  <a:lnTo>
                    <a:pt x="91118" y="8368"/>
                  </a:lnTo>
                  <a:lnTo>
                    <a:pt x="135065" y="6743"/>
                  </a:lnTo>
                  <a:lnTo>
                    <a:pt x="171253" y="1088"/>
                  </a:lnTo>
                  <a:lnTo>
                    <a:pt x="213489" y="0"/>
                  </a:lnTo>
                  <a:lnTo>
                    <a:pt x="295275" y="7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55"/>
            <p:cNvSpPr/>
            <p:nvPr>
              <p:custDataLst>
                <p:tags r:id="rId135"/>
              </p:custDataLst>
            </p:nvPr>
          </p:nvSpPr>
          <p:spPr>
            <a:xfrm>
              <a:off x="4515929" y="5449455"/>
              <a:ext cx="179897" cy="220511"/>
            </a:xfrm>
            <a:custGeom>
              <a:avLst/>
              <a:gdLst/>
              <a:ahLst/>
              <a:cxnLst/>
              <a:rect l="0" t="0" r="0" b="0"/>
              <a:pathLst>
                <a:path w="179897" h="220511">
                  <a:moveTo>
                    <a:pt x="122746" y="55995"/>
                  </a:moveTo>
                  <a:lnTo>
                    <a:pt x="122746" y="55995"/>
                  </a:lnTo>
                  <a:lnTo>
                    <a:pt x="122746" y="50939"/>
                  </a:lnTo>
                  <a:lnTo>
                    <a:pt x="117101" y="45634"/>
                  </a:lnTo>
                  <a:lnTo>
                    <a:pt x="96798" y="31543"/>
                  </a:lnTo>
                  <a:lnTo>
                    <a:pt x="68281" y="27963"/>
                  </a:lnTo>
                  <a:lnTo>
                    <a:pt x="49576" y="32637"/>
                  </a:lnTo>
                  <a:lnTo>
                    <a:pt x="35683" y="40725"/>
                  </a:lnTo>
                  <a:lnTo>
                    <a:pt x="16021" y="59485"/>
                  </a:lnTo>
                  <a:lnTo>
                    <a:pt x="4387" y="87956"/>
                  </a:lnTo>
                  <a:lnTo>
                    <a:pt x="0" y="129885"/>
                  </a:lnTo>
                  <a:lnTo>
                    <a:pt x="1956" y="169839"/>
                  </a:lnTo>
                  <a:lnTo>
                    <a:pt x="12221" y="203248"/>
                  </a:lnTo>
                  <a:lnTo>
                    <a:pt x="21060" y="214221"/>
                  </a:lnTo>
                  <a:lnTo>
                    <a:pt x="26380" y="218630"/>
                  </a:lnTo>
                  <a:lnTo>
                    <a:pt x="32043" y="220510"/>
                  </a:lnTo>
                  <a:lnTo>
                    <a:pt x="43981" y="219776"/>
                  </a:lnTo>
                  <a:lnTo>
                    <a:pt x="69950" y="209624"/>
                  </a:lnTo>
                  <a:lnTo>
                    <a:pt x="93344" y="194178"/>
                  </a:lnTo>
                  <a:lnTo>
                    <a:pt x="111803" y="169995"/>
                  </a:lnTo>
                  <a:lnTo>
                    <a:pt x="138507" y="130884"/>
                  </a:lnTo>
                  <a:lnTo>
                    <a:pt x="141363" y="87951"/>
                  </a:lnTo>
                  <a:lnTo>
                    <a:pt x="138845" y="63700"/>
                  </a:lnTo>
                  <a:lnTo>
                    <a:pt x="128513" y="32117"/>
                  </a:lnTo>
                  <a:lnTo>
                    <a:pt x="114341" y="11996"/>
                  </a:lnTo>
                  <a:lnTo>
                    <a:pt x="102783" y="4690"/>
                  </a:lnTo>
                  <a:lnTo>
                    <a:pt x="83172" y="0"/>
                  </a:lnTo>
                  <a:lnTo>
                    <a:pt x="67393" y="4244"/>
                  </a:lnTo>
                  <a:lnTo>
                    <a:pt x="39662" y="18188"/>
                  </a:lnTo>
                  <a:lnTo>
                    <a:pt x="35607" y="21266"/>
                  </a:lnTo>
                  <a:lnTo>
                    <a:pt x="31101" y="30330"/>
                  </a:lnTo>
                  <a:lnTo>
                    <a:pt x="27707" y="63838"/>
                  </a:lnTo>
                  <a:lnTo>
                    <a:pt x="29753" y="68633"/>
                  </a:lnTo>
                  <a:lnTo>
                    <a:pt x="37672" y="76781"/>
                  </a:lnTo>
                  <a:lnTo>
                    <a:pt x="48246" y="81108"/>
                  </a:lnTo>
                  <a:lnTo>
                    <a:pt x="54030" y="82262"/>
                  </a:lnTo>
                  <a:lnTo>
                    <a:pt x="95157" y="76727"/>
                  </a:lnTo>
                  <a:lnTo>
                    <a:pt x="132466" y="70321"/>
                  </a:lnTo>
                  <a:lnTo>
                    <a:pt x="179896" y="55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56"/>
            <p:cNvSpPr/>
            <p:nvPr>
              <p:custDataLst>
                <p:tags r:id="rId136"/>
              </p:custDataLst>
            </p:nvPr>
          </p:nvSpPr>
          <p:spPr>
            <a:xfrm>
              <a:off x="4752985" y="5364476"/>
              <a:ext cx="85149" cy="102875"/>
            </a:xfrm>
            <a:custGeom>
              <a:avLst/>
              <a:gdLst/>
              <a:ahLst/>
              <a:cxnLst/>
              <a:rect l="0" t="0" r="0" b="0"/>
              <a:pathLst>
                <a:path w="85149" h="102875">
                  <a:moveTo>
                    <a:pt x="9515" y="26674"/>
                  </a:moveTo>
                  <a:lnTo>
                    <a:pt x="9515" y="26674"/>
                  </a:lnTo>
                  <a:lnTo>
                    <a:pt x="8457" y="68178"/>
                  </a:lnTo>
                  <a:lnTo>
                    <a:pt x="107" y="92758"/>
                  </a:lnTo>
                  <a:lnTo>
                    <a:pt x="0" y="68695"/>
                  </a:lnTo>
                  <a:lnTo>
                    <a:pt x="7596" y="44852"/>
                  </a:lnTo>
                  <a:lnTo>
                    <a:pt x="16466" y="27756"/>
                  </a:lnTo>
                  <a:lnTo>
                    <a:pt x="18955" y="20805"/>
                  </a:lnTo>
                  <a:lnTo>
                    <a:pt x="32147" y="4513"/>
                  </a:lnTo>
                  <a:lnTo>
                    <a:pt x="41093" y="950"/>
                  </a:lnTo>
                  <a:lnTo>
                    <a:pt x="46442" y="0"/>
                  </a:lnTo>
                  <a:lnTo>
                    <a:pt x="55208" y="1766"/>
                  </a:lnTo>
                  <a:lnTo>
                    <a:pt x="69457" y="11523"/>
                  </a:lnTo>
                  <a:lnTo>
                    <a:pt x="79252" y="25595"/>
                  </a:lnTo>
                  <a:lnTo>
                    <a:pt x="83800" y="38113"/>
                  </a:lnTo>
                  <a:lnTo>
                    <a:pt x="85148" y="53582"/>
                  </a:lnTo>
                  <a:lnTo>
                    <a:pt x="76190" y="10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4057"/>
          <p:cNvSpPr/>
          <p:nvPr>
            <p:custDataLst>
              <p:tags r:id="rId2"/>
            </p:custDataLst>
          </p:nvPr>
        </p:nvSpPr>
        <p:spPr>
          <a:xfrm>
            <a:off x="4381500" y="4652237"/>
            <a:ext cx="942976" cy="79272"/>
          </a:xfrm>
          <a:custGeom>
            <a:avLst/>
            <a:gdLst/>
            <a:ahLst/>
            <a:cxnLst/>
            <a:rect l="0" t="0" r="0" b="0"/>
            <a:pathLst>
              <a:path w="942976" h="79272">
                <a:moveTo>
                  <a:pt x="0" y="5488"/>
                </a:moveTo>
                <a:lnTo>
                  <a:pt x="0" y="5488"/>
                </a:lnTo>
                <a:lnTo>
                  <a:pt x="5057" y="432"/>
                </a:lnTo>
                <a:lnTo>
                  <a:pt x="6546" y="0"/>
                </a:lnTo>
                <a:lnTo>
                  <a:pt x="7539" y="772"/>
                </a:lnTo>
                <a:lnTo>
                  <a:pt x="8201" y="2344"/>
                </a:lnTo>
                <a:lnTo>
                  <a:pt x="9701" y="3392"/>
                </a:lnTo>
                <a:lnTo>
                  <a:pt x="25355" y="10718"/>
                </a:lnTo>
                <a:lnTo>
                  <a:pt x="72037" y="44047"/>
                </a:lnTo>
                <a:lnTo>
                  <a:pt x="117789" y="67794"/>
                </a:lnTo>
                <a:lnTo>
                  <a:pt x="160419" y="78630"/>
                </a:lnTo>
                <a:lnTo>
                  <a:pt x="180306" y="79271"/>
                </a:lnTo>
                <a:lnTo>
                  <a:pt x="218943" y="73880"/>
                </a:lnTo>
                <a:lnTo>
                  <a:pt x="257149" y="67446"/>
                </a:lnTo>
                <a:lnTo>
                  <a:pt x="295269" y="55983"/>
                </a:lnTo>
                <a:lnTo>
                  <a:pt x="333374" y="43528"/>
                </a:lnTo>
                <a:lnTo>
                  <a:pt x="371475" y="30877"/>
                </a:lnTo>
                <a:lnTo>
                  <a:pt x="414004" y="18185"/>
                </a:lnTo>
                <a:lnTo>
                  <a:pt x="434758" y="9720"/>
                </a:lnTo>
                <a:lnTo>
                  <a:pt x="464191" y="7800"/>
                </a:lnTo>
                <a:lnTo>
                  <a:pt x="494173" y="16097"/>
                </a:lnTo>
                <a:lnTo>
                  <a:pt x="534507" y="31031"/>
                </a:lnTo>
                <a:lnTo>
                  <a:pt x="574541" y="40794"/>
                </a:lnTo>
                <a:lnTo>
                  <a:pt x="612787" y="43036"/>
                </a:lnTo>
                <a:lnTo>
                  <a:pt x="655934" y="43478"/>
                </a:lnTo>
                <a:lnTo>
                  <a:pt x="699578" y="43567"/>
                </a:lnTo>
                <a:lnTo>
                  <a:pt x="739322" y="38527"/>
                </a:lnTo>
                <a:lnTo>
                  <a:pt x="781392" y="34945"/>
                </a:lnTo>
                <a:lnTo>
                  <a:pt x="826547" y="31415"/>
                </a:lnTo>
                <a:lnTo>
                  <a:pt x="871412" y="25896"/>
                </a:lnTo>
                <a:lnTo>
                  <a:pt x="917865" y="24806"/>
                </a:lnTo>
                <a:lnTo>
                  <a:pt x="942975" y="245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741"/>
          <p:cNvGrpSpPr/>
          <p:nvPr/>
        </p:nvGrpSpPr>
        <p:grpSpPr>
          <a:xfrm>
            <a:off x="6119969" y="4725724"/>
            <a:ext cx="833282" cy="1034169"/>
            <a:chOff x="6119969" y="4725724"/>
            <a:chExt cx="833282" cy="1034169"/>
          </a:xfrm>
        </p:grpSpPr>
        <p:sp>
          <p:nvSpPr>
            <p:cNvPr id="223" name="SMARTInkShape-4058"/>
            <p:cNvSpPr/>
            <p:nvPr>
              <p:custDataLst>
                <p:tags r:id="rId129"/>
              </p:custDataLst>
            </p:nvPr>
          </p:nvSpPr>
          <p:spPr>
            <a:xfrm>
              <a:off x="6119969" y="4725724"/>
              <a:ext cx="833282" cy="74306"/>
            </a:xfrm>
            <a:custGeom>
              <a:avLst/>
              <a:gdLst/>
              <a:ahLst/>
              <a:cxnLst/>
              <a:rect l="0" t="0" r="0" b="0"/>
              <a:pathLst>
                <a:path w="833282" h="74306">
                  <a:moveTo>
                    <a:pt x="14131" y="8201"/>
                  </a:moveTo>
                  <a:lnTo>
                    <a:pt x="14131" y="8201"/>
                  </a:lnTo>
                  <a:lnTo>
                    <a:pt x="9075" y="3145"/>
                  </a:lnTo>
                  <a:lnTo>
                    <a:pt x="3770" y="662"/>
                  </a:lnTo>
                  <a:lnTo>
                    <a:pt x="874" y="0"/>
                  </a:lnTo>
                  <a:lnTo>
                    <a:pt x="0" y="617"/>
                  </a:lnTo>
                  <a:lnTo>
                    <a:pt x="478" y="2087"/>
                  </a:lnTo>
                  <a:lnTo>
                    <a:pt x="30879" y="34358"/>
                  </a:lnTo>
                  <a:lnTo>
                    <a:pt x="49315" y="47818"/>
                  </a:lnTo>
                  <a:lnTo>
                    <a:pt x="90774" y="61849"/>
                  </a:lnTo>
                  <a:lnTo>
                    <a:pt x="134677" y="70546"/>
                  </a:lnTo>
                  <a:lnTo>
                    <a:pt x="169307" y="72951"/>
                  </a:lnTo>
                  <a:lnTo>
                    <a:pt x="209333" y="74305"/>
                  </a:lnTo>
                  <a:lnTo>
                    <a:pt x="251303" y="67159"/>
                  </a:lnTo>
                  <a:lnTo>
                    <a:pt x="295813" y="55556"/>
                  </a:lnTo>
                  <a:lnTo>
                    <a:pt x="339764" y="48129"/>
                  </a:lnTo>
                  <a:lnTo>
                    <a:pt x="385096" y="40116"/>
                  </a:lnTo>
                  <a:lnTo>
                    <a:pt x="426495" y="39882"/>
                  </a:lnTo>
                  <a:lnTo>
                    <a:pt x="470001" y="54871"/>
                  </a:lnTo>
                  <a:lnTo>
                    <a:pt x="502334" y="62246"/>
                  </a:lnTo>
                  <a:lnTo>
                    <a:pt x="541072" y="64737"/>
                  </a:lnTo>
                  <a:lnTo>
                    <a:pt x="585374" y="71775"/>
                  </a:lnTo>
                  <a:lnTo>
                    <a:pt x="626595" y="72899"/>
                  </a:lnTo>
                  <a:lnTo>
                    <a:pt x="661974" y="68057"/>
                  </a:lnTo>
                  <a:lnTo>
                    <a:pt x="705029" y="65095"/>
                  </a:lnTo>
                  <a:lnTo>
                    <a:pt x="749185" y="57984"/>
                  </a:lnTo>
                  <a:lnTo>
                    <a:pt x="790799" y="48923"/>
                  </a:lnTo>
                  <a:lnTo>
                    <a:pt x="833281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059"/>
            <p:cNvSpPr/>
            <p:nvPr>
              <p:custDataLst>
                <p:tags r:id="rId130"/>
              </p:custDataLst>
            </p:nvPr>
          </p:nvSpPr>
          <p:spPr>
            <a:xfrm>
              <a:off x="6563313" y="5095875"/>
              <a:ext cx="27988" cy="190501"/>
            </a:xfrm>
            <a:custGeom>
              <a:avLst/>
              <a:gdLst/>
              <a:ahLst/>
              <a:cxnLst/>
              <a:rect l="0" t="0" r="0" b="0"/>
              <a:pathLst>
                <a:path w="27988" h="190501">
                  <a:moveTo>
                    <a:pt x="8937" y="0"/>
                  </a:moveTo>
                  <a:lnTo>
                    <a:pt x="8937" y="0"/>
                  </a:lnTo>
                  <a:lnTo>
                    <a:pt x="3881" y="0"/>
                  </a:lnTo>
                  <a:lnTo>
                    <a:pt x="2392" y="1058"/>
                  </a:lnTo>
                  <a:lnTo>
                    <a:pt x="1399" y="2822"/>
                  </a:lnTo>
                  <a:lnTo>
                    <a:pt x="0" y="13183"/>
                  </a:lnTo>
                  <a:lnTo>
                    <a:pt x="732" y="23851"/>
                  </a:lnTo>
                  <a:lnTo>
                    <a:pt x="7003" y="56413"/>
                  </a:lnTo>
                  <a:lnTo>
                    <a:pt x="11186" y="97853"/>
                  </a:lnTo>
                  <a:lnTo>
                    <a:pt x="17025" y="144095"/>
                  </a:lnTo>
                  <a:lnTo>
                    <a:pt x="2798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60"/>
            <p:cNvSpPr/>
            <p:nvPr>
              <p:custDataLst>
                <p:tags r:id="rId131"/>
              </p:custDataLst>
            </p:nvPr>
          </p:nvSpPr>
          <p:spPr>
            <a:xfrm>
              <a:off x="6439293" y="5343525"/>
              <a:ext cx="266308" cy="47234"/>
            </a:xfrm>
            <a:custGeom>
              <a:avLst/>
              <a:gdLst/>
              <a:ahLst/>
              <a:cxnLst/>
              <a:rect l="0" t="0" r="0" b="0"/>
              <a:pathLst>
                <a:path w="266308" h="47234">
                  <a:moveTo>
                    <a:pt x="9132" y="38100"/>
                  </a:moveTo>
                  <a:lnTo>
                    <a:pt x="9132" y="38100"/>
                  </a:lnTo>
                  <a:lnTo>
                    <a:pt x="0" y="47233"/>
                  </a:lnTo>
                  <a:lnTo>
                    <a:pt x="29300" y="39389"/>
                  </a:lnTo>
                  <a:lnTo>
                    <a:pt x="74068" y="37296"/>
                  </a:lnTo>
                  <a:lnTo>
                    <a:pt x="115274" y="30571"/>
                  </a:lnTo>
                  <a:lnTo>
                    <a:pt x="155412" y="21639"/>
                  </a:lnTo>
                  <a:lnTo>
                    <a:pt x="185472" y="16995"/>
                  </a:lnTo>
                  <a:lnTo>
                    <a:pt x="210606" y="11738"/>
                  </a:lnTo>
                  <a:lnTo>
                    <a:pt x="266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061"/>
            <p:cNvSpPr/>
            <p:nvPr>
              <p:custDataLst>
                <p:tags r:id="rId132"/>
              </p:custDataLst>
            </p:nvPr>
          </p:nvSpPr>
          <p:spPr>
            <a:xfrm>
              <a:off x="6450705" y="5573367"/>
              <a:ext cx="226321" cy="186526"/>
            </a:xfrm>
            <a:custGeom>
              <a:avLst/>
              <a:gdLst/>
              <a:ahLst/>
              <a:cxnLst/>
              <a:rect l="0" t="0" r="0" b="0"/>
              <a:pathLst>
                <a:path w="226321" h="186526">
                  <a:moveTo>
                    <a:pt x="73920" y="65433"/>
                  </a:moveTo>
                  <a:lnTo>
                    <a:pt x="73920" y="65433"/>
                  </a:lnTo>
                  <a:lnTo>
                    <a:pt x="73920" y="60377"/>
                  </a:lnTo>
                  <a:lnTo>
                    <a:pt x="72862" y="58888"/>
                  </a:lnTo>
                  <a:lnTo>
                    <a:pt x="71098" y="57894"/>
                  </a:lnTo>
                  <a:lnTo>
                    <a:pt x="68864" y="57232"/>
                  </a:lnTo>
                  <a:lnTo>
                    <a:pt x="67375" y="55732"/>
                  </a:lnTo>
                  <a:lnTo>
                    <a:pt x="64788" y="47823"/>
                  </a:lnTo>
                  <a:lnTo>
                    <a:pt x="64405" y="29086"/>
                  </a:lnTo>
                  <a:lnTo>
                    <a:pt x="54286" y="32909"/>
                  </a:lnTo>
                  <a:lnTo>
                    <a:pt x="46496" y="40747"/>
                  </a:lnTo>
                  <a:lnTo>
                    <a:pt x="36161" y="59883"/>
                  </a:lnTo>
                  <a:lnTo>
                    <a:pt x="28563" y="75666"/>
                  </a:lnTo>
                  <a:lnTo>
                    <a:pt x="9262" y="108690"/>
                  </a:lnTo>
                  <a:lnTo>
                    <a:pt x="0" y="145239"/>
                  </a:lnTo>
                  <a:lnTo>
                    <a:pt x="1554" y="159463"/>
                  </a:lnTo>
                  <a:lnTo>
                    <a:pt x="3452" y="166219"/>
                  </a:lnTo>
                  <a:lnTo>
                    <a:pt x="11204" y="176550"/>
                  </a:lnTo>
                  <a:lnTo>
                    <a:pt x="16234" y="180786"/>
                  </a:lnTo>
                  <a:lnTo>
                    <a:pt x="30290" y="185492"/>
                  </a:lnTo>
                  <a:lnTo>
                    <a:pt x="47120" y="186525"/>
                  </a:lnTo>
                  <a:lnTo>
                    <a:pt x="65185" y="183458"/>
                  </a:lnTo>
                  <a:lnTo>
                    <a:pt x="78152" y="175744"/>
                  </a:lnTo>
                  <a:lnTo>
                    <a:pt x="120819" y="130017"/>
                  </a:lnTo>
                  <a:lnTo>
                    <a:pt x="126514" y="118479"/>
                  </a:lnTo>
                  <a:lnTo>
                    <a:pt x="136157" y="74680"/>
                  </a:lnTo>
                  <a:lnTo>
                    <a:pt x="126893" y="35358"/>
                  </a:lnTo>
                  <a:lnTo>
                    <a:pt x="113016" y="12896"/>
                  </a:lnTo>
                  <a:lnTo>
                    <a:pt x="101527" y="5041"/>
                  </a:lnTo>
                  <a:lnTo>
                    <a:pt x="80336" y="620"/>
                  </a:lnTo>
                  <a:lnTo>
                    <a:pt x="71847" y="0"/>
                  </a:lnTo>
                  <a:lnTo>
                    <a:pt x="56771" y="4955"/>
                  </a:lnTo>
                  <a:lnTo>
                    <a:pt x="24789" y="25382"/>
                  </a:lnTo>
                  <a:lnTo>
                    <a:pt x="15042" y="37402"/>
                  </a:lnTo>
                  <a:lnTo>
                    <a:pt x="12443" y="43570"/>
                  </a:lnTo>
                  <a:lnTo>
                    <a:pt x="11769" y="48741"/>
                  </a:lnTo>
                  <a:lnTo>
                    <a:pt x="13841" y="57308"/>
                  </a:lnTo>
                  <a:lnTo>
                    <a:pt x="26758" y="64644"/>
                  </a:lnTo>
                  <a:lnTo>
                    <a:pt x="47667" y="70374"/>
                  </a:lnTo>
                  <a:lnTo>
                    <a:pt x="87073" y="72541"/>
                  </a:lnTo>
                  <a:lnTo>
                    <a:pt x="129905" y="67152"/>
                  </a:lnTo>
                  <a:lnTo>
                    <a:pt x="173996" y="60716"/>
                  </a:lnTo>
                  <a:lnTo>
                    <a:pt x="207204" y="49253"/>
                  </a:lnTo>
                  <a:lnTo>
                    <a:pt x="226320" y="3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742"/>
          <p:cNvGrpSpPr/>
          <p:nvPr/>
        </p:nvGrpSpPr>
        <p:grpSpPr>
          <a:xfrm>
            <a:off x="5743575" y="4091484"/>
            <a:ext cx="1112036" cy="442417"/>
            <a:chOff x="5743575" y="4091484"/>
            <a:chExt cx="1112036" cy="442417"/>
          </a:xfrm>
        </p:grpSpPr>
        <p:sp>
          <p:nvSpPr>
            <p:cNvPr id="228" name="SMARTInkShape-4062"/>
            <p:cNvSpPr/>
            <p:nvPr>
              <p:custDataLst>
                <p:tags r:id="rId123"/>
              </p:custDataLst>
            </p:nvPr>
          </p:nvSpPr>
          <p:spPr>
            <a:xfrm>
              <a:off x="5743575" y="4343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63"/>
            <p:cNvSpPr/>
            <p:nvPr>
              <p:custDataLst>
                <p:tags r:id="rId124"/>
              </p:custDataLst>
            </p:nvPr>
          </p:nvSpPr>
          <p:spPr>
            <a:xfrm>
              <a:off x="6105525" y="4091484"/>
              <a:ext cx="66676" cy="432892"/>
            </a:xfrm>
            <a:custGeom>
              <a:avLst/>
              <a:gdLst/>
              <a:ahLst/>
              <a:cxnLst/>
              <a:rect l="0" t="0" r="0" b="0"/>
              <a:pathLst>
                <a:path w="66676" h="432892">
                  <a:moveTo>
                    <a:pt x="66675" y="32841"/>
                  </a:moveTo>
                  <a:lnTo>
                    <a:pt x="66675" y="32841"/>
                  </a:lnTo>
                  <a:lnTo>
                    <a:pt x="66675" y="19584"/>
                  </a:lnTo>
                  <a:lnTo>
                    <a:pt x="63853" y="13543"/>
                  </a:lnTo>
                  <a:lnTo>
                    <a:pt x="61619" y="10451"/>
                  </a:lnTo>
                  <a:lnTo>
                    <a:pt x="48361" y="1042"/>
                  </a:lnTo>
                  <a:lnTo>
                    <a:pt x="44941" y="0"/>
                  </a:lnTo>
                  <a:lnTo>
                    <a:pt x="42660" y="364"/>
                  </a:lnTo>
                  <a:lnTo>
                    <a:pt x="38010" y="5707"/>
                  </a:lnTo>
                  <a:lnTo>
                    <a:pt x="24549" y="27623"/>
                  </a:lnTo>
                  <a:lnTo>
                    <a:pt x="9984" y="69597"/>
                  </a:lnTo>
                  <a:lnTo>
                    <a:pt x="1972" y="103719"/>
                  </a:lnTo>
                  <a:lnTo>
                    <a:pt x="584" y="144506"/>
                  </a:lnTo>
                  <a:lnTo>
                    <a:pt x="175" y="181638"/>
                  </a:lnTo>
                  <a:lnTo>
                    <a:pt x="51" y="227918"/>
                  </a:lnTo>
                  <a:lnTo>
                    <a:pt x="23" y="263475"/>
                  </a:lnTo>
                  <a:lnTo>
                    <a:pt x="2829" y="310727"/>
                  </a:lnTo>
                  <a:lnTo>
                    <a:pt x="7542" y="347658"/>
                  </a:lnTo>
                  <a:lnTo>
                    <a:pt x="11759" y="379767"/>
                  </a:lnTo>
                  <a:lnTo>
                    <a:pt x="14751" y="395522"/>
                  </a:lnTo>
                  <a:lnTo>
                    <a:pt x="12554" y="409580"/>
                  </a:lnTo>
                  <a:lnTo>
                    <a:pt x="0" y="43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64"/>
            <p:cNvSpPr/>
            <p:nvPr>
              <p:custDataLst>
                <p:tags r:id="rId125"/>
              </p:custDataLst>
            </p:nvPr>
          </p:nvSpPr>
          <p:spPr>
            <a:xfrm>
              <a:off x="6049160" y="4305300"/>
              <a:ext cx="208766" cy="123826"/>
            </a:xfrm>
            <a:custGeom>
              <a:avLst/>
              <a:gdLst/>
              <a:ahLst/>
              <a:cxnLst/>
              <a:rect l="0" t="0" r="0" b="0"/>
              <a:pathLst>
                <a:path w="208766" h="123826">
                  <a:moveTo>
                    <a:pt x="18265" y="123825"/>
                  </a:moveTo>
                  <a:lnTo>
                    <a:pt x="18265" y="123825"/>
                  </a:lnTo>
                  <a:lnTo>
                    <a:pt x="18265" y="113712"/>
                  </a:lnTo>
                  <a:lnTo>
                    <a:pt x="12620" y="103102"/>
                  </a:lnTo>
                  <a:lnTo>
                    <a:pt x="5173" y="91332"/>
                  </a:lnTo>
                  <a:lnTo>
                    <a:pt x="0" y="65283"/>
                  </a:lnTo>
                  <a:lnTo>
                    <a:pt x="8031" y="55120"/>
                  </a:lnTo>
                  <a:lnTo>
                    <a:pt x="23241" y="44606"/>
                  </a:lnTo>
                  <a:lnTo>
                    <a:pt x="67500" y="29233"/>
                  </a:lnTo>
                  <a:lnTo>
                    <a:pt x="111952" y="21061"/>
                  </a:lnTo>
                  <a:lnTo>
                    <a:pt x="151741" y="9533"/>
                  </a:lnTo>
                  <a:lnTo>
                    <a:pt x="208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65"/>
            <p:cNvSpPr/>
            <p:nvPr>
              <p:custDataLst>
                <p:tags r:id="rId126"/>
              </p:custDataLst>
            </p:nvPr>
          </p:nvSpPr>
          <p:spPr>
            <a:xfrm>
              <a:off x="6315990" y="4130127"/>
              <a:ext cx="141961" cy="327574"/>
            </a:xfrm>
            <a:custGeom>
              <a:avLst/>
              <a:gdLst/>
              <a:ahLst/>
              <a:cxnLst/>
              <a:rect l="0" t="0" r="0" b="0"/>
              <a:pathLst>
                <a:path w="141961" h="327574">
                  <a:moveTo>
                    <a:pt x="141960" y="22773"/>
                  </a:moveTo>
                  <a:lnTo>
                    <a:pt x="141960" y="22773"/>
                  </a:lnTo>
                  <a:lnTo>
                    <a:pt x="141960" y="12660"/>
                  </a:lnTo>
                  <a:lnTo>
                    <a:pt x="139843" y="8622"/>
                  </a:lnTo>
                  <a:lnTo>
                    <a:pt x="131847" y="1314"/>
                  </a:lnTo>
                  <a:lnTo>
                    <a:pt x="126750" y="0"/>
                  </a:lnTo>
                  <a:lnTo>
                    <a:pt x="108409" y="3208"/>
                  </a:lnTo>
                  <a:lnTo>
                    <a:pt x="92123" y="8080"/>
                  </a:lnTo>
                  <a:lnTo>
                    <a:pt x="79946" y="16595"/>
                  </a:lnTo>
                  <a:lnTo>
                    <a:pt x="51361" y="54101"/>
                  </a:lnTo>
                  <a:lnTo>
                    <a:pt x="29391" y="86971"/>
                  </a:lnTo>
                  <a:lnTo>
                    <a:pt x="14714" y="132703"/>
                  </a:lnTo>
                  <a:lnTo>
                    <a:pt x="3716" y="176700"/>
                  </a:lnTo>
                  <a:lnTo>
                    <a:pt x="0" y="223805"/>
                  </a:lnTo>
                  <a:lnTo>
                    <a:pt x="13416" y="267643"/>
                  </a:lnTo>
                  <a:lnTo>
                    <a:pt x="25085" y="296057"/>
                  </a:lnTo>
                  <a:lnTo>
                    <a:pt x="35689" y="307569"/>
                  </a:lnTo>
                  <a:lnTo>
                    <a:pt x="84810" y="32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66"/>
            <p:cNvSpPr/>
            <p:nvPr>
              <p:custDataLst>
                <p:tags r:id="rId127"/>
              </p:custDataLst>
            </p:nvPr>
          </p:nvSpPr>
          <p:spPr>
            <a:xfrm>
              <a:off x="6499120" y="4193635"/>
              <a:ext cx="196956" cy="240735"/>
            </a:xfrm>
            <a:custGeom>
              <a:avLst/>
              <a:gdLst/>
              <a:ahLst/>
              <a:cxnLst/>
              <a:rect l="0" t="0" r="0" b="0"/>
              <a:pathLst>
                <a:path w="196956" h="240735">
                  <a:moveTo>
                    <a:pt x="82655" y="149765"/>
                  </a:moveTo>
                  <a:lnTo>
                    <a:pt x="82655" y="149765"/>
                  </a:lnTo>
                  <a:lnTo>
                    <a:pt x="92768" y="144708"/>
                  </a:lnTo>
                  <a:lnTo>
                    <a:pt x="100555" y="133760"/>
                  </a:lnTo>
                  <a:lnTo>
                    <a:pt x="109122" y="110973"/>
                  </a:lnTo>
                  <a:lnTo>
                    <a:pt x="107471" y="100421"/>
                  </a:lnTo>
                  <a:lnTo>
                    <a:pt x="100591" y="85403"/>
                  </a:lnTo>
                  <a:lnTo>
                    <a:pt x="97787" y="81457"/>
                  </a:lnTo>
                  <a:lnTo>
                    <a:pt x="86206" y="77073"/>
                  </a:lnTo>
                  <a:lnTo>
                    <a:pt x="70475" y="76182"/>
                  </a:lnTo>
                  <a:lnTo>
                    <a:pt x="52900" y="79315"/>
                  </a:lnTo>
                  <a:lnTo>
                    <a:pt x="30212" y="92084"/>
                  </a:lnTo>
                  <a:lnTo>
                    <a:pt x="22306" y="103315"/>
                  </a:lnTo>
                  <a:lnTo>
                    <a:pt x="1458" y="147883"/>
                  </a:lnTo>
                  <a:lnTo>
                    <a:pt x="0" y="162686"/>
                  </a:lnTo>
                  <a:lnTo>
                    <a:pt x="6189" y="188871"/>
                  </a:lnTo>
                  <a:lnTo>
                    <a:pt x="27599" y="230566"/>
                  </a:lnTo>
                  <a:lnTo>
                    <a:pt x="34310" y="235383"/>
                  </a:lnTo>
                  <a:lnTo>
                    <a:pt x="53054" y="240734"/>
                  </a:lnTo>
                  <a:lnTo>
                    <a:pt x="69852" y="240290"/>
                  </a:lnTo>
                  <a:lnTo>
                    <a:pt x="77294" y="238690"/>
                  </a:lnTo>
                  <a:lnTo>
                    <a:pt x="109936" y="215426"/>
                  </a:lnTo>
                  <a:lnTo>
                    <a:pt x="125899" y="198971"/>
                  </a:lnTo>
                  <a:lnTo>
                    <a:pt x="142505" y="167637"/>
                  </a:lnTo>
                  <a:lnTo>
                    <a:pt x="153540" y="128485"/>
                  </a:lnTo>
                  <a:lnTo>
                    <a:pt x="156493" y="109968"/>
                  </a:lnTo>
                  <a:lnTo>
                    <a:pt x="148042" y="77531"/>
                  </a:lnTo>
                  <a:lnTo>
                    <a:pt x="120736" y="37307"/>
                  </a:lnTo>
                  <a:lnTo>
                    <a:pt x="104639" y="15785"/>
                  </a:lnTo>
                  <a:lnTo>
                    <a:pt x="89251" y="6257"/>
                  </a:lnTo>
                  <a:lnTo>
                    <a:pt x="57681" y="0"/>
                  </a:lnTo>
                  <a:lnTo>
                    <a:pt x="42275" y="1358"/>
                  </a:lnTo>
                  <a:lnTo>
                    <a:pt x="36685" y="3202"/>
                  </a:lnTo>
                  <a:lnTo>
                    <a:pt x="27651" y="10896"/>
                  </a:lnTo>
                  <a:lnTo>
                    <a:pt x="23761" y="15910"/>
                  </a:lnTo>
                  <a:lnTo>
                    <a:pt x="22225" y="22429"/>
                  </a:lnTo>
                  <a:lnTo>
                    <a:pt x="23342" y="38138"/>
                  </a:lnTo>
                  <a:lnTo>
                    <a:pt x="39228" y="71977"/>
                  </a:lnTo>
                  <a:lnTo>
                    <a:pt x="46773" y="82737"/>
                  </a:lnTo>
                  <a:lnTo>
                    <a:pt x="72140" y="99801"/>
                  </a:lnTo>
                  <a:lnTo>
                    <a:pt x="118639" y="110379"/>
                  </a:lnTo>
                  <a:lnTo>
                    <a:pt x="166050" y="119557"/>
                  </a:lnTo>
                  <a:lnTo>
                    <a:pt x="196955" y="11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67"/>
            <p:cNvSpPr/>
            <p:nvPr>
              <p:custDataLst>
                <p:tags r:id="rId128"/>
              </p:custDataLst>
            </p:nvPr>
          </p:nvSpPr>
          <p:spPr>
            <a:xfrm>
              <a:off x="6762750" y="4114800"/>
              <a:ext cx="92861" cy="419101"/>
            </a:xfrm>
            <a:custGeom>
              <a:avLst/>
              <a:gdLst/>
              <a:ahLst/>
              <a:cxnLst/>
              <a:rect l="0" t="0" r="0" b="0"/>
              <a:pathLst>
                <a:path w="92861" h="419101">
                  <a:moveTo>
                    <a:pt x="19050" y="0"/>
                  </a:moveTo>
                  <a:lnTo>
                    <a:pt x="19050" y="0"/>
                  </a:lnTo>
                  <a:lnTo>
                    <a:pt x="20108" y="18364"/>
                  </a:lnTo>
                  <a:lnTo>
                    <a:pt x="35296" y="60905"/>
                  </a:lnTo>
                  <a:lnTo>
                    <a:pt x="50849" y="105270"/>
                  </a:lnTo>
                  <a:lnTo>
                    <a:pt x="65396" y="148666"/>
                  </a:lnTo>
                  <a:lnTo>
                    <a:pt x="78055" y="186571"/>
                  </a:lnTo>
                  <a:lnTo>
                    <a:pt x="90756" y="227824"/>
                  </a:lnTo>
                  <a:lnTo>
                    <a:pt x="92860" y="258004"/>
                  </a:lnTo>
                  <a:lnTo>
                    <a:pt x="84626" y="302769"/>
                  </a:lnTo>
                  <a:lnTo>
                    <a:pt x="72807" y="342498"/>
                  </a:lnTo>
                  <a:lnTo>
                    <a:pt x="58379" y="36630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743"/>
          <p:cNvGrpSpPr/>
          <p:nvPr/>
        </p:nvGrpSpPr>
        <p:grpSpPr>
          <a:xfrm>
            <a:off x="4410633" y="3949535"/>
            <a:ext cx="1065858" cy="434454"/>
            <a:chOff x="4410633" y="3949535"/>
            <a:chExt cx="1065858" cy="434454"/>
          </a:xfrm>
        </p:grpSpPr>
        <p:sp>
          <p:nvSpPr>
            <p:cNvPr id="235" name="SMARTInkShape-4068"/>
            <p:cNvSpPr/>
            <p:nvPr>
              <p:custDataLst>
                <p:tags r:id="rId119"/>
              </p:custDataLst>
            </p:nvPr>
          </p:nvSpPr>
          <p:spPr>
            <a:xfrm>
              <a:off x="4410633" y="3949535"/>
              <a:ext cx="266143" cy="430782"/>
            </a:xfrm>
            <a:custGeom>
              <a:avLst/>
              <a:gdLst/>
              <a:ahLst/>
              <a:cxnLst/>
              <a:rect l="0" t="0" r="0" b="0"/>
              <a:pathLst>
                <a:path w="266143" h="430782">
                  <a:moveTo>
                    <a:pt x="66117" y="22390"/>
                  </a:moveTo>
                  <a:lnTo>
                    <a:pt x="66117" y="22390"/>
                  </a:lnTo>
                  <a:lnTo>
                    <a:pt x="66117" y="0"/>
                  </a:lnTo>
                  <a:lnTo>
                    <a:pt x="67175" y="55"/>
                  </a:lnTo>
                  <a:lnTo>
                    <a:pt x="71174" y="5760"/>
                  </a:lnTo>
                  <a:lnTo>
                    <a:pt x="74318" y="20873"/>
                  </a:lnTo>
                  <a:lnTo>
                    <a:pt x="75467" y="66261"/>
                  </a:lnTo>
                  <a:lnTo>
                    <a:pt x="72768" y="90775"/>
                  </a:lnTo>
                  <a:lnTo>
                    <a:pt x="68088" y="126613"/>
                  </a:lnTo>
                  <a:lnTo>
                    <a:pt x="63880" y="168982"/>
                  </a:lnTo>
                  <a:lnTo>
                    <a:pt x="52975" y="211743"/>
                  </a:lnTo>
                  <a:lnTo>
                    <a:pt x="40630" y="250763"/>
                  </a:lnTo>
                  <a:lnTo>
                    <a:pt x="28000" y="289045"/>
                  </a:lnTo>
                  <a:lnTo>
                    <a:pt x="18487" y="323296"/>
                  </a:lnTo>
                  <a:lnTo>
                    <a:pt x="8966" y="361314"/>
                  </a:lnTo>
                  <a:lnTo>
                    <a:pt x="696" y="404787"/>
                  </a:lnTo>
                  <a:lnTo>
                    <a:pt x="0" y="418476"/>
                  </a:lnTo>
                  <a:lnTo>
                    <a:pt x="873" y="422972"/>
                  </a:lnTo>
                  <a:lnTo>
                    <a:pt x="2512" y="425970"/>
                  </a:lnTo>
                  <a:lnTo>
                    <a:pt x="4665" y="427968"/>
                  </a:lnTo>
                  <a:lnTo>
                    <a:pt x="32974" y="430781"/>
                  </a:lnTo>
                  <a:lnTo>
                    <a:pt x="69819" y="426558"/>
                  </a:lnTo>
                  <a:lnTo>
                    <a:pt x="114708" y="422195"/>
                  </a:lnTo>
                  <a:lnTo>
                    <a:pt x="157185" y="416135"/>
                  </a:lnTo>
                  <a:lnTo>
                    <a:pt x="200109" y="412811"/>
                  </a:lnTo>
                  <a:lnTo>
                    <a:pt x="266142" y="39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69"/>
            <p:cNvSpPr/>
            <p:nvPr>
              <p:custDataLst>
                <p:tags r:id="rId120"/>
              </p:custDataLst>
            </p:nvPr>
          </p:nvSpPr>
          <p:spPr>
            <a:xfrm>
              <a:off x="4890921" y="3982801"/>
              <a:ext cx="157330" cy="389175"/>
            </a:xfrm>
            <a:custGeom>
              <a:avLst/>
              <a:gdLst/>
              <a:ahLst/>
              <a:cxnLst/>
              <a:rect l="0" t="0" r="0" b="0"/>
              <a:pathLst>
                <a:path w="157330" h="389175">
                  <a:moveTo>
                    <a:pt x="157329" y="27224"/>
                  </a:moveTo>
                  <a:lnTo>
                    <a:pt x="157329" y="27224"/>
                  </a:lnTo>
                  <a:lnTo>
                    <a:pt x="157329" y="1689"/>
                  </a:lnTo>
                  <a:lnTo>
                    <a:pt x="148862" y="0"/>
                  </a:lnTo>
                  <a:lnTo>
                    <a:pt x="136633" y="308"/>
                  </a:lnTo>
                  <a:lnTo>
                    <a:pt x="127670" y="3972"/>
                  </a:lnTo>
                  <a:lnTo>
                    <a:pt x="93455" y="34320"/>
                  </a:lnTo>
                  <a:lnTo>
                    <a:pt x="68356" y="73272"/>
                  </a:lnTo>
                  <a:lnTo>
                    <a:pt x="40192" y="118282"/>
                  </a:lnTo>
                  <a:lnTo>
                    <a:pt x="24835" y="148128"/>
                  </a:lnTo>
                  <a:lnTo>
                    <a:pt x="14482" y="182559"/>
                  </a:lnTo>
                  <a:lnTo>
                    <a:pt x="5757" y="227045"/>
                  </a:lnTo>
                  <a:lnTo>
                    <a:pt x="0" y="254705"/>
                  </a:lnTo>
                  <a:lnTo>
                    <a:pt x="9127" y="300296"/>
                  </a:lnTo>
                  <a:lnTo>
                    <a:pt x="12876" y="326033"/>
                  </a:lnTo>
                  <a:lnTo>
                    <a:pt x="22219" y="343120"/>
                  </a:lnTo>
                  <a:lnTo>
                    <a:pt x="42508" y="364945"/>
                  </a:lnTo>
                  <a:lnTo>
                    <a:pt x="57614" y="374172"/>
                  </a:lnTo>
                  <a:lnTo>
                    <a:pt x="119229" y="38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70"/>
            <p:cNvSpPr/>
            <p:nvPr>
              <p:custDataLst>
                <p:tags r:id="rId121"/>
              </p:custDataLst>
            </p:nvPr>
          </p:nvSpPr>
          <p:spPr>
            <a:xfrm>
              <a:off x="5106688" y="4064984"/>
              <a:ext cx="246363" cy="319005"/>
            </a:xfrm>
            <a:custGeom>
              <a:avLst/>
              <a:gdLst/>
              <a:ahLst/>
              <a:cxnLst/>
              <a:rect l="0" t="0" r="0" b="0"/>
              <a:pathLst>
                <a:path w="246363" h="319005">
                  <a:moveTo>
                    <a:pt x="179687" y="49816"/>
                  </a:moveTo>
                  <a:lnTo>
                    <a:pt x="179687" y="49816"/>
                  </a:lnTo>
                  <a:lnTo>
                    <a:pt x="174631" y="39703"/>
                  </a:lnTo>
                  <a:lnTo>
                    <a:pt x="163682" y="31916"/>
                  </a:lnTo>
                  <a:lnTo>
                    <a:pt x="130782" y="18293"/>
                  </a:lnTo>
                  <a:lnTo>
                    <a:pt x="112443" y="17461"/>
                  </a:lnTo>
                  <a:lnTo>
                    <a:pt x="94768" y="21678"/>
                  </a:lnTo>
                  <a:lnTo>
                    <a:pt x="79856" y="30607"/>
                  </a:lnTo>
                  <a:lnTo>
                    <a:pt x="59561" y="52591"/>
                  </a:lnTo>
                  <a:lnTo>
                    <a:pt x="34799" y="95010"/>
                  </a:lnTo>
                  <a:lnTo>
                    <a:pt x="18619" y="137883"/>
                  </a:lnTo>
                  <a:lnTo>
                    <a:pt x="5231" y="181747"/>
                  </a:lnTo>
                  <a:lnTo>
                    <a:pt x="0" y="228590"/>
                  </a:lnTo>
                  <a:lnTo>
                    <a:pt x="152" y="262829"/>
                  </a:lnTo>
                  <a:lnTo>
                    <a:pt x="3938" y="276075"/>
                  </a:lnTo>
                  <a:lnTo>
                    <a:pt x="17076" y="299595"/>
                  </a:lnTo>
                  <a:lnTo>
                    <a:pt x="31214" y="311817"/>
                  </a:lnTo>
                  <a:lnTo>
                    <a:pt x="39431" y="316559"/>
                  </a:lnTo>
                  <a:lnTo>
                    <a:pt x="57026" y="319004"/>
                  </a:lnTo>
                  <a:lnTo>
                    <a:pt x="94191" y="311951"/>
                  </a:lnTo>
                  <a:lnTo>
                    <a:pt x="117549" y="298348"/>
                  </a:lnTo>
                  <a:lnTo>
                    <a:pt x="149892" y="267184"/>
                  </a:lnTo>
                  <a:lnTo>
                    <a:pt x="171489" y="227632"/>
                  </a:lnTo>
                  <a:lnTo>
                    <a:pt x="186783" y="191755"/>
                  </a:lnTo>
                  <a:lnTo>
                    <a:pt x="195195" y="151492"/>
                  </a:lnTo>
                  <a:lnTo>
                    <a:pt x="194866" y="114514"/>
                  </a:lnTo>
                  <a:lnTo>
                    <a:pt x="185272" y="67887"/>
                  </a:lnTo>
                  <a:lnTo>
                    <a:pt x="166173" y="33298"/>
                  </a:lnTo>
                  <a:lnTo>
                    <a:pt x="145461" y="13054"/>
                  </a:lnTo>
                  <a:lnTo>
                    <a:pt x="115807" y="353"/>
                  </a:lnTo>
                  <a:lnTo>
                    <a:pt x="75152" y="0"/>
                  </a:lnTo>
                  <a:lnTo>
                    <a:pt x="53499" y="9684"/>
                  </a:lnTo>
                  <a:lnTo>
                    <a:pt x="32231" y="30164"/>
                  </a:lnTo>
                  <a:lnTo>
                    <a:pt x="27408" y="36715"/>
                  </a:lnTo>
                  <a:lnTo>
                    <a:pt x="25251" y="44257"/>
                  </a:lnTo>
                  <a:lnTo>
                    <a:pt x="25677" y="61103"/>
                  </a:lnTo>
                  <a:lnTo>
                    <a:pt x="29393" y="73530"/>
                  </a:lnTo>
                  <a:lnTo>
                    <a:pt x="31867" y="78326"/>
                  </a:lnTo>
                  <a:lnTo>
                    <a:pt x="55572" y="95187"/>
                  </a:lnTo>
                  <a:lnTo>
                    <a:pt x="100450" y="112244"/>
                  </a:lnTo>
                  <a:lnTo>
                    <a:pt x="146632" y="122982"/>
                  </a:lnTo>
                  <a:lnTo>
                    <a:pt x="246362" y="12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71"/>
            <p:cNvSpPr/>
            <p:nvPr>
              <p:custDataLst>
                <p:tags r:id="rId122"/>
              </p:custDataLst>
            </p:nvPr>
          </p:nvSpPr>
          <p:spPr>
            <a:xfrm>
              <a:off x="5419725" y="3981450"/>
              <a:ext cx="56766" cy="400051"/>
            </a:xfrm>
            <a:custGeom>
              <a:avLst/>
              <a:gdLst/>
              <a:ahLst/>
              <a:cxnLst/>
              <a:rect l="0" t="0" r="0" b="0"/>
              <a:pathLst>
                <a:path w="56766" h="4000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3257" y="48905"/>
                  </a:lnTo>
                  <a:lnTo>
                    <a:pt x="30998" y="92524"/>
                  </a:lnTo>
                  <a:lnTo>
                    <a:pt x="42340" y="138456"/>
                  </a:lnTo>
                  <a:lnTo>
                    <a:pt x="52762" y="182488"/>
                  </a:lnTo>
                  <a:lnTo>
                    <a:pt x="55850" y="223404"/>
                  </a:lnTo>
                  <a:lnTo>
                    <a:pt x="56765" y="261280"/>
                  </a:lnTo>
                  <a:lnTo>
                    <a:pt x="54214" y="303194"/>
                  </a:lnTo>
                  <a:lnTo>
                    <a:pt x="43870" y="345170"/>
                  </a:lnTo>
                  <a:lnTo>
                    <a:pt x="17148" y="39013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4072"/>
          <p:cNvSpPr/>
          <p:nvPr>
            <p:custDataLst>
              <p:tags r:id="rId3"/>
            </p:custDataLst>
          </p:nvPr>
        </p:nvSpPr>
        <p:spPr>
          <a:xfrm>
            <a:off x="3639646" y="4029075"/>
            <a:ext cx="351330" cy="247651"/>
          </a:xfrm>
          <a:custGeom>
            <a:avLst/>
            <a:gdLst/>
            <a:ahLst/>
            <a:cxnLst/>
            <a:rect l="0" t="0" r="0" b="0"/>
            <a:pathLst>
              <a:path w="351330" h="247651">
                <a:moveTo>
                  <a:pt x="256079" y="0"/>
                </a:moveTo>
                <a:lnTo>
                  <a:pt x="256079" y="0"/>
                </a:lnTo>
                <a:lnTo>
                  <a:pt x="261136" y="0"/>
                </a:lnTo>
                <a:lnTo>
                  <a:pt x="266440" y="5645"/>
                </a:lnTo>
                <a:lnTo>
                  <a:pt x="278469" y="31572"/>
                </a:lnTo>
                <a:lnTo>
                  <a:pt x="282822" y="63094"/>
                </a:lnTo>
                <a:lnTo>
                  <a:pt x="278195" y="81312"/>
                </a:lnTo>
                <a:lnTo>
                  <a:pt x="257978" y="120366"/>
                </a:lnTo>
                <a:lnTo>
                  <a:pt x="221042" y="167413"/>
                </a:lnTo>
                <a:lnTo>
                  <a:pt x="191245" y="206299"/>
                </a:lnTo>
                <a:lnTo>
                  <a:pt x="163021" y="225403"/>
                </a:lnTo>
                <a:lnTo>
                  <a:pt x="127847" y="239412"/>
                </a:lnTo>
                <a:lnTo>
                  <a:pt x="90614" y="240153"/>
                </a:lnTo>
                <a:lnTo>
                  <a:pt x="43282" y="224375"/>
                </a:lnTo>
                <a:lnTo>
                  <a:pt x="29916" y="216845"/>
                </a:lnTo>
                <a:lnTo>
                  <a:pt x="11385" y="196542"/>
                </a:lnTo>
                <a:lnTo>
                  <a:pt x="2602" y="180531"/>
                </a:lnTo>
                <a:lnTo>
                  <a:pt x="0" y="164028"/>
                </a:lnTo>
                <a:lnTo>
                  <a:pt x="5035" y="151924"/>
                </a:lnTo>
                <a:lnTo>
                  <a:pt x="20458" y="131962"/>
                </a:lnTo>
                <a:lnTo>
                  <a:pt x="40569" y="121179"/>
                </a:lnTo>
                <a:lnTo>
                  <a:pt x="71692" y="116338"/>
                </a:lnTo>
                <a:lnTo>
                  <a:pt x="114647" y="122307"/>
                </a:lnTo>
                <a:lnTo>
                  <a:pt x="156788" y="131724"/>
                </a:lnTo>
                <a:lnTo>
                  <a:pt x="199613" y="146391"/>
                </a:lnTo>
                <a:lnTo>
                  <a:pt x="246853" y="164727"/>
                </a:lnTo>
                <a:lnTo>
                  <a:pt x="294218" y="198825"/>
                </a:lnTo>
                <a:lnTo>
                  <a:pt x="351329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745"/>
          <p:cNvGrpSpPr/>
          <p:nvPr/>
        </p:nvGrpSpPr>
        <p:grpSpPr>
          <a:xfrm>
            <a:off x="2450034" y="3898810"/>
            <a:ext cx="664484" cy="527641"/>
            <a:chOff x="2450034" y="3898810"/>
            <a:chExt cx="664484" cy="527641"/>
          </a:xfrm>
        </p:grpSpPr>
        <p:sp>
          <p:nvSpPr>
            <p:cNvPr id="241" name="SMARTInkShape-4073"/>
            <p:cNvSpPr/>
            <p:nvPr>
              <p:custDataLst>
                <p:tags r:id="rId114"/>
              </p:custDataLst>
            </p:nvPr>
          </p:nvSpPr>
          <p:spPr>
            <a:xfrm>
              <a:off x="2506399" y="4137887"/>
              <a:ext cx="198702" cy="262664"/>
            </a:xfrm>
            <a:custGeom>
              <a:avLst/>
              <a:gdLst/>
              <a:ahLst/>
              <a:cxnLst/>
              <a:rect l="0" t="0" r="0" b="0"/>
              <a:pathLst>
                <a:path w="198702" h="262664">
                  <a:moveTo>
                    <a:pt x="8201" y="5488"/>
                  </a:moveTo>
                  <a:lnTo>
                    <a:pt x="8201" y="5488"/>
                  </a:lnTo>
                  <a:lnTo>
                    <a:pt x="3145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7" y="0"/>
                  </a:lnTo>
                  <a:lnTo>
                    <a:pt x="4125" y="2344"/>
                  </a:lnTo>
                  <a:lnTo>
                    <a:pt x="46638" y="43961"/>
                  </a:lnTo>
                  <a:lnTo>
                    <a:pt x="84641" y="88479"/>
                  </a:lnTo>
                  <a:lnTo>
                    <a:pt x="118873" y="131969"/>
                  </a:lnTo>
                  <a:lnTo>
                    <a:pt x="162001" y="178211"/>
                  </a:lnTo>
                  <a:lnTo>
                    <a:pt x="184134" y="218354"/>
                  </a:lnTo>
                  <a:lnTo>
                    <a:pt x="198701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74"/>
            <p:cNvSpPr/>
            <p:nvPr>
              <p:custDataLst>
                <p:tags r:id="rId115"/>
              </p:custDataLst>
            </p:nvPr>
          </p:nvSpPr>
          <p:spPr>
            <a:xfrm>
              <a:off x="2533650" y="4154224"/>
              <a:ext cx="219076" cy="272227"/>
            </a:xfrm>
            <a:custGeom>
              <a:avLst/>
              <a:gdLst/>
              <a:ahLst/>
              <a:cxnLst/>
              <a:rect l="0" t="0" r="0" b="0"/>
              <a:pathLst>
                <a:path w="219076" h="272227">
                  <a:moveTo>
                    <a:pt x="219075" y="8201"/>
                  </a:moveTo>
                  <a:lnTo>
                    <a:pt x="219075" y="8201"/>
                  </a:lnTo>
                  <a:lnTo>
                    <a:pt x="214019" y="3145"/>
                  </a:lnTo>
                  <a:lnTo>
                    <a:pt x="208714" y="662"/>
                  </a:lnTo>
                  <a:lnTo>
                    <a:pt x="205817" y="0"/>
                  </a:lnTo>
                  <a:lnTo>
                    <a:pt x="196955" y="4909"/>
                  </a:lnTo>
                  <a:lnTo>
                    <a:pt x="180066" y="22395"/>
                  </a:lnTo>
                  <a:lnTo>
                    <a:pt x="139840" y="69220"/>
                  </a:lnTo>
                  <a:lnTo>
                    <a:pt x="110162" y="113233"/>
                  </a:lnTo>
                  <a:lnTo>
                    <a:pt x="88357" y="143797"/>
                  </a:lnTo>
                  <a:lnTo>
                    <a:pt x="74158" y="167969"/>
                  </a:lnTo>
                  <a:lnTo>
                    <a:pt x="42638" y="213681"/>
                  </a:lnTo>
                  <a:lnTo>
                    <a:pt x="9064" y="256177"/>
                  </a:lnTo>
                  <a:lnTo>
                    <a:pt x="1194" y="272226"/>
                  </a:lnTo>
                  <a:lnTo>
                    <a:pt x="796" y="272060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75"/>
            <p:cNvSpPr/>
            <p:nvPr>
              <p:custDataLst>
                <p:tags r:id="rId116"/>
              </p:custDataLst>
            </p:nvPr>
          </p:nvSpPr>
          <p:spPr>
            <a:xfrm>
              <a:off x="2450034" y="3990975"/>
              <a:ext cx="312217" cy="19051"/>
            </a:xfrm>
            <a:custGeom>
              <a:avLst/>
              <a:gdLst/>
              <a:ahLst/>
              <a:cxnLst/>
              <a:rect l="0" t="0" r="0" b="0"/>
              <a:pathLst>
                <a:path w="312217" h="19051">
                  <a:moveTo>
                    <a:pt x="26466" y="19050"/>
                  </a:moveTo>
                  <a:lnTo>
                    <a:pt x="26466" y="19050"/>
                  </a:lnTo>
                  <a:lnTo>
                    <a:pt x="0" y="19050"/>
                  </a:lnTo>
                  <a:lnTo>
                    <a:pt x="37387" y="17992"/>
                  </a:lnTo>
                  <a:lnTo>
                    <a:pt x="69420" y="13994"/>
                  </a:lnTo>
                  <a:lnTo>
                    <a:pt x="107646" y="11511"/>
                  </a:lnTo>
                  <a:lnTo>
                    <a:pt x="146154" y="10408"/>
                  </a:lnTo>
                  <a:lnTo>
                    <a:pt x="193751" y="9787"/>
                  </a:lnTo>
                  <a:lnTo>
                    <a:pt x="228873" y="9642"/>
                  </a:lnTo>
                  <a:lnTo>
                    <a:pt x="269177" y="4503"/>
                  </a:lnTo>
                  <a:lnTo>
                    <a:pt x="312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076"/>
            <p:cNvSpPr/>
            <p:nvPr>
              <p:custDataLst>
                <p:tags r:id="rId117"/>
              </p:custDataLst>
            </p:nvPr>
          </p:nvSpPr>
          <p:spPr>
            <a:xfrm>
              <a:off x="2739467" y="3898810"/>
              <a:ext cx="134288" cy="158841"/>
            </a:xfrm>
            <a:custGeom>
              <a:avLst/>
              <a:gdLst/>
              <a:ahLst/>
              <a:cxnLst/>
              <a:rect l="0" t="0" r="0" b="0"/>
              <a:pathLst>
                <a:path w="134288" h="158841">
                  <a:moveTo>
                    <a:pt x="13258" y="25490"/>
                  </a:moveTo>
                  <a:lnTo>
                    <a:pt x="13258" y="25490"/>
                  </a:lnTo>
                  <a:lnTo>
                    <a:pt x="8202" y="25490"/>
                  </a:lnTo>
                  <a:lnTo>
                    <a:pt x="2897" y="22668"/>
                  </a:lnTo>
                  <a:lnTo>
                    <a:pt x="0" y="20433"/>
                  </a:lnTo>
                  <a:lnTo>
                    <a:pt x="187" y="16827"/>
                  </a:lnTo>
                  <a:lnTo>
                    <a:pt x="6037" y="7176"/>
                  </a:lnTo>
                  <a:lnTo>
                    <a:pt x="21338" y="1476"/>
                  </a:lnTo>
                  <a:lnTo>
                    <a:pt x="41191" y="0"/>
                  </a:lnTo>
                  <a:lnTo>
                    <a:pt x="79806" y="7677"/>
                  </a:lnTo>
                  <a:lnTo>
                    <a:pt x="97868" y="14398"/>
                  </a:lnTo>
                  <a:lnTo>
                    <a:pt x="128287" y="36939"/>
                  </a:lnTo>
                  <a:lnTo>
                    <a:pt x="133174" y="49628"/>
                  </a:lnTo>
                  <a:lnTo>
                    <a:pt x="134287" y="66910"/>
                  </a:lnTo>
                  <a:lnTo>
                    <a:pt x="127906" y="99381"/>
                  </a:lnTo>
                  <a:lnTo>
                    <a:pt x="98983" y="158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077"/>
            <p:cNvSpPr/>
            <p:nvPr>
              <p:custDataLst>
                <p:tags r:id="rId118"/>
              </p:custDataLst>
            </p:nvPr>
          </p:nvSpPr>
          <p:spPr>
            <a:xfrm>
              <a:off x="2933700" y="3914775"/>
              <a:ext cx="180818" cy="504826"/>
            </a:xfrm>
            <a:custGeom>
              <a:avLst/>
              <a:gdLst/>
              <a:ahLst/>
              <a:cxnLst/>
              <a:rect l="0" t="0" r="0" b="0"/>
              <a:pathLst>
                <a:path w="180818" h="504826">
                  <a:moveTo>
                    <a:pt x="123825" y="0"/>
                  </a:moveTo>
                  <a:lnTo>
                    <a:pt x="123825" y="0"/>
                  </a:lnTo>
                  <a:lnTo>
                    <a:pt x="144547" y="41445"/>
                  </a:lnTo>
                  <a:lnTo>
                    <a:pt x="156776" y="74369"/>
                  </a:lnTo>
                  <a:lnTo>
                    <a:pt x="165964" y="113938"/>
                  </a:lnTo>
                  <a:lnTo>
                    <a:pt x="176912" y="153386"/>
                  </a:lnTo>
                  <a:lnTo>
                    <a:pt x="179771" y="191733"/>
                  </a:lnTo>
                  <a:lnTo>
                    <a:pt x="180440" y="228442"/>
                  </a:lnTo>
                  <a:lnTo>
                    <a:pt x="180817" y="275591"/>
                  </a:lnTo>
                  <a:lnTo>
                    <a:pt x="173339" y="322902"/>
                  </a:lnTo>
                  <a:lnTo>
                    <a:pt x="158849" y="369093"/>
                  </a:lnTo>
                  <a:lnTo>
                    <a:pt x="139141" y="399344"/>
                  </a:lnTo>
                  <a:lnTo>
                    <a:pt x="101304" y="441035"/>
                  </a:lnTo>
                  <a:lnTo>
                    <a:pt x="56693" y="481098"/>
                  </a:lnTo>
                  <a:lnTo>
                    <a:pt x="0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4078"/>
          <p:cNvSpPr/>
          <p:nvPr>
            <p:custDataLst>
              <p:tags r:id="rId4"/>
            </p:custDataLst>
          </p:nvPr>
        </p:nvSpPr>
        <p:spPr>
          <a:xfrm>
            <a:off x="2171778" y="3925624"/>
            <a:ext cx="28382" cy="608277"/>
          </a:xfrm>
          <a:custGeom>
            <a:avLst/>
            <a:gdLst/>
            <a:ahLst/>
            <a:cxnLst/>
            <a:rect l="0" t="0" r="0" b="0"/>
            <a:pathLst>
              <a:path w="28382" h="608277">
                <a:moveTo>
                  <a:pt x="18972" y="8201"/>
                </a:moveTo>
                <a:lnTo>
                  <a:pt x="18972" y="8201"/>
                </a:lnTo>
                <a:lnTo>
                  <a:pt x="18972" y="0"/>
                </a:lnTo>
                <a:lnTo>
                  <a:pt x="24028" y="9182"/>
                </a:lnTo>
                <a:lnTo>
                  <a:pt x="27909" y="53329"/>
                </a:lnTo>
                <a:lnTo>
                  <a:pt x="28381" y="96020"/>
                </a:lnTo>
                <a:lnTo>
                  <a:pt x="21928" y="133498"/>
                </a:lnTo>
                <a:lnTo>
                  <a:pt x="19556" y="180569"/>
                </a:lnTo>
                <a:lnTo>
                  <a:pt x="19145" y="218023"/>
                </a:lnTo>
                <a:lnTo>
                  <a:pt x="16201" y="255932"/>
                </a:lnTo>
                <a:lnTo>
                  <a:pt x="11448" y="293975"/>
                </a:lnTo>
                <a:lnTo>
                  <a:pt x="10040" y="332058"/>
                </a:lnTo>
                <a:lnTo>
                  <a:pt x="9623" y="370153"/>
                </a:lnTo>
                <a:lnTo>
                  <a:pt x="6677" y="408251"/>
                </a:lnTo>
                <a:lnTo>
                  <a:pt x="1256" y="453995"/>
                </a:lnTo>
                <a:lnTo>
                  <a:pt x="317" y="499063"/>
                </a:lnTo>
                <a:lnTo>
                  <a:pt x="0" y="542880"/>
                </a:lnTo>
                <a:lnTo>
                  <a:pt x="2760" y="584462"/>
                </a:lnTo>
                <a:lnTo>
                  <a:pt x="7533" y="597692"/>
                </a:lnTo>
                <a:lnTo>
                  <a:pt x="10288" y="601219"/>
                </a:lnTo>
                <a:lnTo>
                  <a:pt x="18972" y="608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747"/>
          <p:cNvGrpSpPr/>
          <p:nvPr/>
        </p:nvGrpSpPr>
        <p:grpSpPr>
          <a:xfrm>
            <a:off x="1059776" y="3982004"/>
            <a:ext cx="892850" cy="441698"/>
            <a:chOff x="1059776" y="3982004"/>
            <a:chExt cx="892850" cy="441698"/>
          </a:xfrm>
        </p:grpSpPr>
        <p:sp>
          <p:nvSpPr>
            <p:cNvPr id="248" name="SMARTInkShape-4079"/>
            <p:cNvSpPr/>
            <p:nvPr>
              <p:custDataLst>
                <p:tags r:id="rId110"/>
              </p:custDataLst>
            </p:nvPr>
          </p:nvSpPr>
          <p:spPr>
            <a:xfrm>
              <a:off x="1143038" y="3982004"/>
              <a:ext cx="85572" cy="428072"/>
            </a:xfrm>
            <a:custGeom>
              <a:avLst/>
              <a:gdLst/>
              <a:ahLst/>
              <a:cxnLst/>
              <a:rect l="0" t="0" r="0" b="0"/>
              <a:pathLst>
                <a:path w="85572" h="428072">
                  <a:moveTo>
                    <a:pt x="76162" y="47071"/>
                  </a:moveTo>
                  <a:lnTo>
                    <a:pt x="76162" y="47071"/>
                  </a:lnTo>
                  <a:lnTo>
                    <a:pt x="76162" y="42015"/>
                  </a:lnTo>
                  <a:lnTo>
                    <a:pt x="77220" y="40525"/>
                  </a:lnTo>
                  <a:lnTo>
                    <a:pt x="78984" y="39532"/>
                  </a:lnTo>
                  <a:lnTo>
                    <a:pt x="81219" y="38870"/>
                  </a:lnTo>
                  <a:lnTo>
                    <a:pt x="82708" y="37370"/>
                  </a:lnTo>
                  <a:lnTo>
                    <a:pt x="84363" y="32882"/>
                  </a:lnTo>
                  <a:lnTo>
                    <a:pt x="85571" y="15190"/>
                  </a:lnTo>
                  <a:lnTo>
                    <a:pt x="83493" y="12059"/>
                  </a:lnTo>
                  <a:lnTo>
                    <a:pt x="75540" y="5757"/>
                  </a:lnTo>
                  <a:lnTo>
                    <a:pt x="67771" y="2251"/>
                  </a:lnTo>
                  <a:lnTo>
                    <a:pt x="54161" y="0"/>
                  </a:lnTo>
                  <a:lnTo>
                    <a:pt x="44864" y="5337"/>
                  </a:lnTo>
                  <a:lnTo>
                    <a:pt x="35794" y="13706"/>
                  </a:lnTo>
                  <a:lnTo>
                    <a:pt x="7362" y="58972"/>
                  </a:lnTo>
                  <a:lnTo>
                    <a:pt x="2155" y="80818"/>
                  </a:lnTo>
                  <a:lnTo>
                    <a:pt x="612" y="115866"/>
                  </a:lnTo>
                  <a:lnTo>
                    <a:pt x="155" y="154709"/>
                  </a:lnTo>
                  <a:lnTo>
                    <a:pt x="0" y="200271"/>
                  </a:lnTo>
                  <a:lnTo>
                    <a:pt x="1032" y="240748"/>
                  </a:lnTo>
                  <a:lnTo>
                    <a:pt x="7570" y="275907"/>
                  </a:lnTo>
                  <a:lnTo>
                    <a:pt x="15151" y="317839"/>
                  </a:lnTo>
                  <a:lnTo>
                    <a:pt x="18249" y="364826"/>
                  </a:lnTo>
                  <a:lnTo>
                    <a:pt x="17853" y="407356"/>
                  </a:lnTo>
                  <a:lnTo>
                    <a:pt x="9487" y="428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80"/>
            <p:cNvSpPr/>
            <p:nvPr>
              <p:custDataLst>
                <p:tags r:id="rId111"/>
              </p:custDataLst>
            </p:nvPr>
          </p:nvSpPr>
          <p:spPr>
            <a:xfrm>
              <a:off x="1059776" y="4238625"/>
              <a:ext cx="188000" cy="66676"/>
            </a:xfrm>
            <a:custGeom>
              <a:avLst/>
              <a:gdLst/>
              <a:ahLst/>
              <a:cxnLst/>
              <a:rect l="0" t="0" r="0" b="0"/>
              <a:pathLst>
                <a:path w="188000" h="66676">
                  <a:moveTo>
                    <a:pt x="35599" y="66675"/>
                  </a:moveTo>
                  <a:lnTo>
                    <a:pt x="35599" y="66675"/>
                  </a:lnTo>
                  <a:lnTo>
                    <a:pt x="0" y="57543"/>
                  </a:lnTo>
                  <a:lnTo>
                    <a:pt x="13410" y="47153"/>
                  </a:lnTo>
                  <a:lnTo>
                    <a:pt x="58312" y="28931"/>
                  </a:lnTo>
                  <a:lnTo>
                    <a:pt x="96657" y="19155"/>
                  </a:lnTo>
                  <a:lnTo>
                    <a:pt x="141851" y="11428"/>
                  </a:lnTo>
                  <a:lnTo>
                    <a:pt x="18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81"/>
            <p:cNvSpPr/>
            <p:nvPr>
              <p:custDataLst>
                <p:tags r:id="rId112"/>
              </p:custDataLst>
            </p:nvPr>
          </p:nvSpPr>
          <p:spPr>
            <a:xfrm>
              <a:off x="1692715" y="4115445"/>
              <a:ext cx="259911" cy="257782"/>
            </a:xfrm>
            <a:custGeom>
              <a:avLst/>
              <a:gdLst/>
              <a:ahLst/>
              <a:cxnLst/>
              <a:rect l="0" t="0" r="0" b="0"/>
              <a:pathLst>
                <a:path w="259911" h="257782">
                  <a:moveTo>
                    <a:pt x="88460" y="46980"/>
                  </a:moveTo>
                  <a:lnTo>
                    <a:pt x="88460" y="46980"/>
                  </a:lnTo>
                  <a:lnTo>
                    <a:pt x="105350" y="10379"/>
                  </a:lnTo>
                  <a:lnTo>
                    <a:pt x="107083" y="1533"/>
                  </a:lnTo>
                  <a:lnTo>
                    <a:pt x="106167" y="806"/>
                  </a:lnTo>
                  <a:lnTo>
                    <a:pt x="102327" y="0"/>
                  </a:lnTo>
                  <a:lnTo>
                    <a:pt x="89159" y="4603"/>
                  </a:lnTo>
                  <a:lnTo>
                    <a:pt x="71851" y="17726"/>
                  </a:lnTo>
                  <a:lnTo>
                    <a:pt x="39477" y="61750"/>
                  </a:lnTo>
                  <a:lnTo>
                    <a:pt x="18773" y="104304"/>
                  </a:lnTo>
                  <a:lnTo>
                    <a:pt x="6899" y="144163"/>
                  </a:lnTo>
                  <a:lnTo>
                    <a:pt x="0" y="162845"/>
                  </a:lnTo>
                  <a:lnTo>
                    <a:pt x="278" y="200431"/>
                  </a:lnTo>
                  <a:lnTo>
                    <a:pt x="7064" y="234969"/>
                  </a:lnTo>
                  <a:lnTo>
                    <a:pt x="11971" y="243215"/>
                  </a:lnTo>
                  <a:lnTo>
                    <a:pt x="25890" y="255198"/>
                  </a:lnTo>
                  <a:lnTo>
                    <a:pt x="34047" y="257759"/>
                  </a:lnTo>
                  <a:lnTo>
                    <a:pt x="51576" y="257781"/>
                  </a:lnTo>
                  <a:lnTo>
                    <a:pt x="67128" y="251442"/>
                  </a:lnTo>
                  <a:lnTo>
                    <a:pt x="100859" y="228539"/>
                  </a:lnTo>
                  <a:lnTo>
                    <a:pt x="126501" y="190284"/>
                  </a:lnTo>
                  <a:lnTo>
                    <a:pt x="146892" y="151840"/>
                  </a:lnTo>
                  <a:lnTo>
                    <a:pt x="157749" y="118149"/>
                  </a:lnTo>
                  <a:lnTo>
                    <a:pt x="157556" y="81355"/>
                  </a:lnTo>
                  <a:lnTo>
                    <a:pt x="142090" y="35316"/>
                  </a:lnTo>
                  <a:lnTo>
                    <a:pt x="130287" y="20277"/>
                  </a:lnTo>
                  <a:lnTo>
                    <a:pt x="115517" y="8654"/>
                  </a:lnTo>
                  <a:lnTo>
                    <a:pt x="101896" y="3488"/>
                  </a:lnTo>
                  <a:lnTo>
                    <a:pt x="77272" y="579"/>
                  </a:lnTo>
                  <a:lnTo>
                    <a:pt x="31752" y="7663"/>
                  </a:lnTo>
                  <a:lnTo>
                    <a:pt x="27371" y="10185"/>
                  </a:lnTo>
                  <a:lnTo>
                    <a:pt x="16149" y="23848"/>
                  </a:lnTo>
                  <a:lnTo>
                    <a:pt x="9403" y="35288"/>
                  </a:lnTo>
                  <a:lnTo>
                    <a:pt x="9297" y="41302"/>
                  </a:lnTo>
                  <a:lnTo>
                    <a:pt x="14824" y="53629"/>
                  </a:lnTo>
                  <a:lnTo>
                    <a:pt x="21513" y="60519"/>
                  </a:lnTo>
                  <a:lnTo>
                    <a:pt x="39696" y="67219"/>
                  </a:lnTo>
                  <a:lnTo>
                    <a:pt x="61496" y="70792"/>
                  </a:lnTo>
                  <a:lnTo>
                    <a:pt x="103519" y="67912"/>
                  </a:lnTo>
                  <a:lnTo>
                    <a:pt x="147367" y="66588"/>
                  </a:lnTo>
                  <a:lnTo>
                    <a:pt x="191701" y="63318"/>
                  </a:lnTo>
                  <a:lnTo>
                    <a:pt x="259910" y="5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82"/>
            <p:cNvSpPr/>
            <p:nvPr>
              <p:custDataLst>
                <p:tags r:id="rId113"/>
              </p:custDataLst>
            </p:nvPr>
          </p:nvSpPr>
          <p:spPr>
            <a:xfrm>
              <a:off x="1381659" y="3983399"/>
              <a:ext cx="170917" cy="440303"/>
            </a:xfrm>
            <a:custGeom>
              <a:avLst/>
              <a:gdLst/>
              <a:ahLst/>
              <a:cxnLst/>
              <a:rect l="0" t="0" r="0" b="0"/>
              <a:pathLst>
                <a:path w="170917" h="440303">
                  <a:moveTo>
                    <a:pt x="142341" y="36151"/>
                  </a:moveTo>
                  <a:lnTo>
                    <a:pt x="142341" y="36151"/>
                  </a:lnTo>
                  <a:lnTo>
                    <a:pt x="142341" y="4628"/>
                  </a:lnTo>
                  <a:lnTo>
                    <a:pt x="141283" y="2436"/>
                  </a:lnTo>
                  <a:lnTo>
                    <a:pt x="139519" y="974"/>
                  </a:lnTo>
                  <a:lnTo>
                    <a:pt x="137285" y="0"/>
                  </a:lnTo>
                  <a:lnTo>
                    <a:pt x="129158" y="1739"/>
                  </a:lnTo>
                  <a:lnTo>
                    <a:pt x="124027" y="3685"/>
                  </a:lnTo>
                  <a:lnTo>
                    <a:pt x="106693" y="21592"/>
                  </a:lnTo>
                  <a:lnTo>
                    <a:pt x="75571" y="62496"/>
                  </a:lnTo>
                  <a:lnTo>
                    <a:pt x="63982" y="77493"/>
                  </a:lnTo>
                  <a:lnTo>
                    <a:pt x="44468" y="122303"/>
                  </a:lnTo>
                  <a:lnTo>
                    <a:pt x="23397" y="169557"/>
                  </a:lnTo>
                  <a:lnTo>
                    <a:pt x="11554" y="217133"/>
                  </a:lnTo>
                  <a:lnTo>
                    <a:pt x="1267" y="264751"/>
                  </a:lnTo>
                  <a:lnTo>
                    <a:pt x="0" y="308496"/>
                  </a:lnTo>
                  <a:lnTo>
                    <a:pt x="7176" y="349749"/>
                  </a:lnTo>
                  <a:lnTo>
                    <a:pt x="26927" y="395000"/>
                  </a:lnTo>
                  <a:lnTo>
                    <a:pt x="38482" y="410129"/>
                  </a:lnTo>
                  <a:lnTo>
                    <a:pt x="68203" y="433521"/>
                  </a:lnTo>
                  <a:lnTo>
                    <a:pt x="83285" y="440302"/>
                  </a:lnTo>
                  <a:lnTo>
                    <a:pt x="170916" y="43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4083"/>
          <p:cNvSpPr/>
          <p:nvPr>
            <p:custDataLst>
              <p:tags r:id="rId5"/>
            </p:custDataLst>
          </p:nvPr>
        </p:nvSpPr>
        <p:spPr>
          <a:xfrm>
            <a:off x="7194179" y="609601"/>
            <a:ext cx="3309667" cy="1923441"/>
          </a:xfrm>
          <a:custGeom>
            <a:avLst/>
            <a:gdLst/>
            <a:ahLst/>
            <a:cxnLst/>
            <a:rect l="0" t="0" r="0" b="0"/>
            <a:pathLst>
              <a:path w="3309667" h="1923441">
                <a:moveTo>
                  <a:pt x="435346" y="114299"/>
                </a:moveTo>
                <a:lnTo>
                  <a:pt x="435346" y="114299"/>
                </a:lnTo>
                <a:lnTo>
                  <a:pt x="475120" y="114299"/>
                </a:lnTo>
                <a:lnTo>
                  <a:pt x="521292" y="106760"/>
                </a:lnTo>
                <a:lnTo>
                  <a:pt x="564271" y="105166"/>
                </a:lnTo>
                <a:lnTo>
                  <a:pt x="601017" y="99834"/>
                </a:lnTo>
                <a:lnTo>
                  <a:pt x="643771" y="96607"/>
                </a:lnTo>
                <a:lnTo>
                  <a:pt x="689954" y="90595"/>
                </a:lnTo>
                <a:lnTo>
                  <a:pt x="724188" y="85067"/>
                </a:lnTo>
                <a:lnTo>
                  <a:pt x="760570" y="80140"/>
                </a:lnTo>
                <a:lnTo>
                  <a:pt x="797906" y="77951"/>
                </a:lnTo>
                <a:lnTo>
                  <a:pt x="838490" y="74155"/>
                </a:lnTo>
                <a:lnTo>
                  <a:pt x="881220" y="68941"/>
                </a:lnTo>
                <a:lnTo>
                  <a:pt x="924906" y="63095"/>
                </a:lnTo>
                <a:lnTo>
                  <a:pt x="971840" y="56970"/>
                </a:lnTo>
                <a:lnTo>
                  <a:pt x="996209" y="53854"/>
                </a:lnTo>
                <a:lnTo>
                  <a:pt x="1021979" y="50719"/>
                </a:lnTo>
                <a:lnTo>
                  <a:pt x="1048685" y="47571"/>
                </a:lnTo>
                <a:lnTo>
                  <a:pt x="1076013" y="44414"/>
                </a:lnTo>
                <a:lnTo>
                  <a:pt x="1102699" y="42309"/>
                </a:lnTo>
                <a:lnTo>
                  <a:pt x="1128956" y="40906"/>
                </a:lnTo>
                <a:lnTo>
                  <a:pt x="1154927" y="39970"/>
                </a:lnTo>
                <a:lnTo>
                  <a:pt x="1182825" y="38288"/>
                </a:lnTo>
                <a:lnTo>
                  <a:pt x="1212007" y="36108"/>
                </a:lnTo>
                <a:lnTo>
                  <a:pt x="1242046" y="33597"/>
                </a:lnTo>
                <a:lnTo>
                  <a:pt x="1271596" y="30864"/>
                </a:lnTo>
                <a:lnTo>
                  <a:pt x="1300821" y="27984"/>
                </a:lnTo>
                <a:lnTo>
                  <a:pt x="1329829" y="25006"/>
                </a:lnTo>
                <a:lnTo>
                  <a:pt x="1360810" y="21962"/>
                </a:lnTo>
                <a:lnTo>
                  <a:pt x="1393105" y="18874"/>
                </a:lnTo>
                <a:lnTo>
                  <a:pt x="1426277" y="15757"/>
                </a:lnTo>
                <a:lnTo>
                  <a:pt x="1458975" y="13680"/>
                </a:lnTo>
                <a:lnTo>
                  <a:pt x="1491357" y="12295"/>
                </a:lnTo>
                <a:lnTo>
                  <a:pt x="1523528" y="11371"/>
                </a:lnTo>
                <a:lnTo>
                  <a:pt x="1556617" y="9697"/>
                </a:lnTo>
                <a:lnTo>
                  <a:pt x="1590318" y="7523"/>
                </a:lnTo>
                <a:lnTo>
                  <a:pt x="1624428" y="5015"/>
                </a:lnTo>
                <a:lnTo>
                  <a:pt x="1659867" y="3343"/>
                </a:lnTo>
                <a:lnTo>
                  <a:pt x="1696193" y="2228"/>
                </a:lnTo>
                <a:lnTo>
                  <a:pt x="1733111" y="1485"/>
                </a:lnTo>
                <a:lnTo>
                  <a:pt x="1769364" y="990"/>
                </a:lnTo>
                <a:lnTo>
                  <a:pt x="1805175" y="660"/>
                </a:lnTo>
                <a:lnTo>
                  <a:pt x="1840690" y="439"/>
                </a:lnTo>
                <a:lnTo>
                  <a:pt x="1876008" y="293"/>
                </a:lnTo>
                <a:lnTo>
                  <a:pt x="1911196" y="195"/>
                </a:lnTo>
                <a:lnTo>
                  <a:pt x="1946296" y="129"/>
                </a:lnTo>
                <a:lnTo>
                  <a:pt x="1981338" y="86"/>
                </a:lnTo>
                <a:lnTo>
                  <a:pt x="2016340" y="57"/>
                </a:lnTo>
                <a:lnTo>
                  <a:pt x="2051318" y="38"/>
                </a:lnTo>
                <a:lnTo>
                  <a:pt x="2086275" y="25"/>
                </a:lnTo>
                <a:lnTo>
                  <a:pt x="2121224" y="16"/>
                </a:lnTo>
                <a:lnTo>
                  <a:pt x="2156165" y="10"/>
                </a:lnTo>
                <a:lnTo>
                  <a:pt x="2190042" y="7"/>
                </a:lnTo>
                <a:lnTo>
                  <a:pt x="2223210" y="4"/>
                </a:lnTo>
                <a:lnTo>
                  <a:pt x="2255905" y="2"/>
                </a:lnTo>
                <a:lnTo>
                  <a:pt x="2288286" y="1"/>
                </a:lnTo>
                <a:lnTo>
                  <a:pt x="2320456" y="1"/>
                </a:lnTo>
                <a:lnTo>
                  <a:pt x="2352486" y="0"/>
                </a:lnTo>
                <a:lnTo>
                  <a:pt x="2384423" y="1058"/>
                </a:lnTo>
                <a:lnTo>
                  <a:pt x="2416297" y="2822"/>
                </a:lnTo>
                <a:lnTo>
                  <a:pt x="2448131" y="5056"/>
                </a:lnTo>
                <a:lnTo>
                  <a:pt x="2478878" y="6545"/>
                </a:lnTo>
                <a:lnTo>
                  <a:pt x="2508900" y="7538"/>
                </a:lnTo>
                <a:lnTo>
                  <a:pt x="2538440" y="8200"/>
                </a:lnTo>
                <a:lnTo>
                  <a:pt x="2567659" y="8641"/>
                </a:lnTo>
                <a:lnTo>
                  <a:pt x="2596663" y="8936"/>
                </a:lnTo>
                <a:lnTo>
                  <a:pt x="2625523" y="9132"/>
                </a:lnTo>
                <a:lnTo>
                  <a:pt x="2653232" y="9263"/>
                </a:lnTo>
                <a:lnTo>
                  <a:pt x="2680168" y="9350"/>
                </a:lnTo>
                <a:lnTo>
                  <a:pt x="2706594" y="9408"/>
                </a:lnTo>
                <a:lnTo>
                  <a:pt x="2732679" y="10505"/>
                </a:lnTo>
                <a:lnTo>
                  <a:pt x="2758534" y="12295"/>
                </a:lnTo>
                <a:lnTo>
                  <a:pt x="2784238" y="14546"/>
                </a:lnTo>
                <a:lnTo>
                  <a:pt x="2808783" y="16047"/>
                </a:lnTo>
                <a:lnTo>
                  <a:pt x="2855810" y="17715"/>
                </a:lnTo>
                <a:lnTo>
                  <a:pt x="2898582" y="18456"/>
                </a:lnTo>
                <a:lnTo>
                  <a:pt x="2937702" y="19844"/>
                </a:lnTo>
                <a:lnTo>
                  <a:pt x="2972726" y="23988"/>
                </a:lnTo>
                <a:lnTo>
                  <a:pt x="3005931" y="26536"/>
                </a:lnTo>
                <a:lnTo>
                  <a:pt x="3051555" y="27970"/>
                </a:lnTo>
                <a:lnTo>
                  <a:pt x="3091882" y="31217"/>
                </a:lnTo>
                <a:lnTo>
                  <a:pt x="3138379" y="36740"/>
                </a:lnTo>
                <a:lnTo>
                  <a:pt x="3170534" y="45435"/>
                </a:lnTo>
                <a:lnTo>
                  <a:pt x="3194446" y="57344"/>
                </a:lnTo>
                <a:lnTo>
                  <a:pt x="3227837" y="79385"/>
                </a:lnTo>
                <a:lnTo>
                  <a:pt x="3232202" y="85729"/>
                </a:lnTo>
                <a:lnTo>
                  <a:pt x="3242840" y="108146"/>
                </a:lnTo>
                <a:lnTo>
                  <a:pt x="3254903" y="128880"/>
                </a:lnTo>
                <a:lnTo>
                  <a:pt x="3262225" y="144063"/>
                </a:lnTo>
                <a:lnTo>
                  <a:pt x="3276130" y="165569"/>
                </a:lnTo>
                <a:lnTo>
                  <a:pt x="3284720" y="203566"/>
                </a:lnTo>
                <a:lnTo>
                  <a:pt x="3290439" y="239173"/>
                </a:lnTo>
                <a:lnTo>
                  <a:pt x="3294955" y="276535"/>
                </a:lnTo>
                <a:lnTo>
                  <a:pt x="3302995" y="314416"/>
                </a:lnTo>
                <a:lnTo>
                  <a:pt x="3309258" y="358096"/>
                </a:lnTo>
                <a:lnTo>
                  <a:pt x="3309666" y="391986"/>
                </a:lnTo>
                <a:lnTo>
                  <a:pt x="3306318" y="424688"/>
                </a:lnTo>
                <a:lnTo>
                  <a:pt x="3304124" y="459683"/>
                </a:lnTo>
                <a:lnTo>
                  <a:pt x="3303150" y="495345"/>
                </a:lnTo>
                <a:lnTo>
                  <a:pt x="3302716" y="528833"/>
                </a:lnTo>
                <a:lnTo>
                  <a:pt x="3299704" y="564178"/>
                </a:lnTo>
                <a:lnTo>
                  <a:pt x="3295895" y="601053"/>
                </a:lnTo>
                <a:lnTo>
                  <a:pt x="3294201" y="638609"/>
                </a:lnTo>
                <a:lnTo>
                  <a:pt x="3290626" y="679290"/>
                </a:lnTo>
                <a:lnTo>
                  <a:pt x="3286567" y="721006"/>
                </a:lnTo>
                <a:lnTo>
                  <a:pt x="3284764" y="760713"/>
                </a:lnTo>
                <a:lnTo>
                  <a:pt x="3281141" y="799527"/>
                </a:lnTo>
                <a:lnTo>
                  <a:pt x="3277060" y="837945"/>
                </a:lnTo>
                <a:lnTo>
                  <a:pt x="3275246" y="876186"/>
                </a:lnTo>
                <a:lnTo>
                  <a:pt x="3274440" y="911527"/>
                </a:lnTo>
                <a:lnTo>
                  <a:pt x="3273024" y="945931"/>
                </a:lnTo>
                <a:lnTo>
                  <a:pt x="3268867" y="982388"/>
                </a:lnTo>
                <a:lnTo>
                  <a:pt x="3266314" y="1016936"/>
                </a:lnTo>
                <a:lnTo>
                  <a:pt x="3264120" y="1049929"/>
                </a:lnTo>
                <a:lnTo>
                  <a:pt x="3259618" y="1082232"/>
                </a:lnTo>
                <a:lnTo>
                  <a:pt x="3254091" y="1114228"/>
                </a:lnTo>
                <a:lnTo>
                  <a:pt x="3249163" y="1146087"/>
                </a:lnTo>
                <a:lnTo>
                  <a:pt x="3245330" y="1192715"/>
                </a:lnTo>
                <a:lnTo>
                  <a:pt x="3239022" y="1234871"/>
                </a:lnTo>
                <a:lnTo>
                  <a:pt x="3234564" y="1279346"/>
                </a:lnTo>
                <a:lnTo>
                  <a:pt x="3221837" y="1319805"/>
                </a:lnTo>
                <a:lnTo>
                  <a:pt x="3209835" y="1358605"/>
                </a:lnTo>
                <a:lnTo>
                  <a:pt x="3193344" y="1396912"/>
                </a:lnTo>
                <a:lnTo>
                  <a:pt x="3175051" y="1434015"/>
                </a:lnTo>
                <a:lnTo>
                  <a:pt x="3147085" y="1475533"/>
                </a:lnTo>
                <a:lnTo>
                  <a:pt x="3111301" y="1514308"/>
                </a:lnTo>
                <a:lnTo>
                  <a:pt x="3073012" y="1543000"/>
                </a:lnTo>
                <a:lnTo>
                  <a:pt x="3033212" y="1566553"/>
                </a:lnTo>
                <a:lnTo>
                  <a:pt x="3001772" y="1583129"/>
                </a:lnTo>
                <a:lnTo>
                  <a:pt x="2966630" y="1600020"/>
                </a:lnTo>
                <a:lnTo>
                  <a:pt x="2929844" y="1614584"/>
                </a:lnTo>
                <a:lnTo>
                  <a:pt x="2892328" y="1628111"/>
                </a:lnTo>
                <a:lnTo>
                  <a:pt x="2852371" y="1641180"/>
                </a:lnTo>
                <a:lnTo>
                  <a:pt x="2806391" y="1654043"/>
                </a:lnTo>
                <a:lnTo>
                  <a:pt x="2782276" y="1660437"/>
                </a:lnTo>
                <a:lnTo>
                  <a:pt x="2757732" y="1666816"/>
                </a:lnTo>
                <a:lnTo>
                  <a:pt x="2732903" y="1673185"/>
                </a:lnTo>
                <a:lnTo>
                  <a:pt x="2707884" y="1678490"/>
                </a:lnTo>
                <a:lnTo>
                  <a:pt x="2682740" y="1683085"/>
                </a:lnTo>
                <a:lnTo>
                  <a:pt x="2657508" y="1687206"/>
                </a:lnTo>
                <a:lnTo>
                  <a:pt x="2631162" y="1692070"/>
                </a:lnTo>
                <a:lnTo>
                  <a:pt x="2604073" y="1697430"/>
                </a:lnTo>
                <a:lnTo>
                  <a:pt x="2576490" y="1703120"/>
                </a:lnTo>
                <a:lnTo>
                  <a:pt x="2547517" y="1707971"/>
                </a:lnTo>
                <a:lnTo>
                  <a:pt x="2517618" y="1712264"/>
                </a:lnTo>
                <a:lnTo>
                  <a:pt x="2487102" y="1716184"/>
                </a:lnTo>
                <a:lnTo>
                  <a:pt x="2455117" y="1720914"/>
                </a:lnTo>
                <a:lnTo>
                  <a:pt x="2422151" y="1726184"/>
                </a:lnTo>
                <a:lnTo>
                  <a:pt x="2388532" y="1731814"/>
                </a:lnTo>
                <a:lnTo>
                  <a:pt x="2354479" y="1736626"/>
                </a:lnTo>
                <a:lnTo>
                  <a:pt x="2320134" y="1740892"/>
                </a:lnTo>
                <a:lnTo>
                  <a:pt x="2285597" y="1744794"/>
                </a:lnTo>
                <a:lnTo>
                  <a:pt x="2250931" y="1748454"/>
                </a:lnTo>
                <a:lnTo>
                  <a:pt x="2216177" y="1751952"/>
                </a:lnTo>
                <a:lnTo>
                  <a:pt x="2181367" y="1755343"/>
                </a:lnTo>
                <a:lnTo>
                  <a:pt x="2145459" y="1758661"/>
                </a:lnTo>
                <a:lnTo>
                  <a:pt x="2108822" y="1761932"/>
                </a:lnTo>
                <a:lnTo>
                  <a:pt x="2071697" y="1765171"/>
                </a:lnTo>
                <a:lnTo>
                  <a:pt x="2035305" y="1768389"/>
                </a:lnTo>
                <a:lnTo>
                  <a:pt x="1999402" y="1771592"/>
                </a:lnTo>
                <a:lnTo>
                  <a:pt x="1963826" y="1774786"/>
                </a:lnTo>
                <a:lnTo>
                  <a:pt x="1926349" y="1777974"/>
                </a:lnTo>
                <a:lnTo>
                  <a:pt x="1887605" y="1781157"/>
                </a:lnTo>
                <a:lnTo>
                  <a:pt x="1848019" y="1784338"/>
                </a:lnTo>
                <a:lnTo>
                  <a:pt x="1808928" y="1788575"/>
                </a:lnTo>
                <a:lnTo>
                  <a:pt x="1770168" y="1793516"/>
                </a:lnTo>
                <a:lnTo>
                  <a:pt x="1731627" y="1798927"/>
                </a:lnTo>
                <a:lnTo>
                  <a:pt x="1692175" y="1803593"/>
                </a:lnTo>
                <a:lnTo>
                  <a:pt x="1652116" y="1807762"/>
                </a:lnTo>
                <a:lnTo>
                  <a:pt x="1611650" y="1811599"/>
                </a:lnTo>
                <a:lnTo>
                  <a:pt x="1571974" y="1815216"/>
                </a:lnTo>
                <a:lnTo>
                  <a:pt x="1532823" y="1818685"/>
                </a:lnTo>
                <a:lnTo>
                  <a:pt x="1494022" y="1822056"/>
                </a:lnTo>
                <a:lnTo>
                  <a:pt x="1455455" y="1825362"/>
                </a:lnTo>
                <a:lnTo>
                  <a:pt x="1417043" y="1828624"/>
                </a:lnTo>
                <a:lnTo>
                  <a:pt x="1378736" y="1831858"/>
                </a:lnTo>
                <a:lnTo>
                  <a:pt x="1340498" y="1835071"/>
                </a:lnTo>
                <a:lnTo>
                  <a:pt x="1302305" y="1838272"/>
                </a:lnTo>
                <a:lnTo>
                  <a:pt x="1264143" y="1841464"/>
                </a:lnTo>
                <a:lnTo>
                  <a:pt x="1226003" y="1844651"/>
                </a:lnTo>
                <a:lnTo>
                  <a:pt x="1187875" y="1847834"/>
                </a:lnTo>
                <a:lnTo>
                  <a:pt x="1149757" y="1851014"/>
                </a:lnTo>
                <a:lnTo>
                  <a:pt x="1112704" y="1854192"/>
                </a:lnTo>
                <a:lnTo>
                  <a:pt x="1076359" y="1857369"/>
                </a:lnTo>
                <a:lnTo>
                  <a:pt x="1040488" y="1860546"/>
                </a:lnTo>
                <a:lnTo>
                  <a:pt x="1004932" y="1863722"/>
                </a:lnTo>
                <a:lnTo>
                  <a:pt x="969587" y="1866898"/>
                </a:lnTo>
                <a:lnTo>
                  <a:pt x="934381" y="1870073"/>
                </a:lnTo>
                <a:lnTo>
                  <a:pt x="900328" y="1873248"/>
                </a:lnTo>
                <a:lnTo>
                  <a:pt x="867043" y="1876424"/>
                </a:lnTo>
                <a:lnTo>
                  <a:pt x="834269" y="1879599"/>
                </a:lnTo>
                <a:lnTo>
                  <a:pt x="801836" y="1882774"/>
                </a:lnTo>
                <a:lnTo>
                  <a:pt x="769631" y="1885949"/>
                </a:lnTo>
                <a:lnTo>
                  <a:pt x="737578" y="1889124"/>
                </a:lnTo>
                <a:lnTo>
                  <a:pt x="706684" y="1891241"/>
                </a:lnTo>
                <a:lnTo>
                  <a:pt x="676563" y="1892652"/>
                </a:lnTo>
                <a:lnTo>
                  <a:pt x="646957" y="1893593"/>
                </a:lnTo>
                <a:lnTo>
                  <a:pt x="618753" y="1895278"/>
                </a:lnTo>
                <a:lnTo>
                  <a:pt x="591485" y="1897460"/>
                </a:lnTo>
                <a:lnTo>
                  <a:pt x="564838" y="1899973"/>
                </a:lnTo>
                <a:lnTo>
                  <a:pt x="538607" y="1902707"/>
                </a:lnTo>
                <a:lnTo>
                  <a:pt x="512654" y="1905588"/>
                </a:lnTo>
                <a:lnTo>
                  <a:pt x="486885" y="1908566"/>
                </a:lnTo>
                <a:lnTo>
                  <a:pt x="462297" y="1910552"/>
                </a:lnTo>
                <a:lnTo>
                  <a:pt x="415221" y="1912759"/>
                </a:lnTo>
                <a:lnTo>
                  <a:pt x="369604" y="1913740"/>
                </a:lnTo>
                <a:lnTo>
                  <a:pt x="325694" y="1915233"/>
                </a:lnTo>
                <a:lnTo>
                  <a:pt x="285012" y="1919426"/>
                </a:lnTo>
                <a:lnTo>
                  <a:pt x="248586" y="1921994"/>
                </a:lnTo>
                <a:lnTo>
                  <a:pt x="201152" y="1923440"/>
                </a:lnTo>
                <a:lnTo>
                  <a:pt x="160286" y="1921046"/>
                </a:lnTo>
                <a:lnTo>
                  <a:pt x="121366" y="1916457"/>
                </a:lnTo>
                <a:lnTo>
                  <a:pt x="75345" y="1909849"/>
                </a:lnTo>
                <a:lnTo>
                  <a:pt x="36739" y="1897295"/>
                </a:lnTo>
                <a:lnTo>
                  <a:pt x="6037" y="1874534"/>
                </a:lnTo>
                <a:lnTo>
                  <a:pt x="1125" y="1861826"/>
                </a:lnTo>
                <a:lnTo>
                  <a:pt x="0" y="1845594"/>
                </a:lnTo>
                <a:lnTo>
                  <a:pt x="6376" y="1817548"/>
                </a:lnTo>
                <a:lnTo>
                  <a:pt x="24135" y="1773503"/>
                </a:lnTo>
                <a:lnTo>
                  <a:pt x="38147" y="1733915"/>
                </a:lnTo>
                <a:lnTo>
                  <a:pt x="61842" y="1690689"/>
                </a:lnTo>
                <a:lnTo>
                  <a:pt x="81227" y="1648765"/>
                </a:lnTo>
                <a:lnTo>
                  <a:pt x="98893" y="1601247"/>
                </a:lnTo>
                <a:lnTo>
                  <a:pt x="115640" y="1557353"/>
                </a:lnTo>
                <a:lnTo>
                  <a:pt x="132950" y="1510834"/>
                </a:lnTo>
                <a:lnTo>
                  <a:pt x="141492" y="1479342"/>
                </a:lnTo>
                <a:lnTo>
                  <a:pt x="151639" y="1444885"/>
                </a:lnTo>
                <a:lnTo>
                  <a:pt x="163204" y="1407345"/>
                </a:lnTo>
                <a:lnTo>
                  <a:pt x="175400" y="1365967"/>
                </a:lnTo>
                <a:lnTo>
                  <a:pt x="187875" y="1322882"/>
                </a:lnTo>
                <a:lnTo>
                  <a:pt x="200476" y="1279039"/>
                </a:lnTo>
                <a:lnTo>
                  <a:pt x="213132" y="1234858"/>
                </a:lnTo>
                <a:lnTo>
                  <a:pt x="225812" y="1187706"/>
                </a:lnTo>
                <a:lnTo>
                  <a:pt x="232158" y="1163279"/>
                </a:lnTo>
                <a:lnTo>
                  <a:pt x="238503" y="1137469"/>
                </a:lnTo>
                <a:lnTo>
                  <a:pt x="244851" y="1110737"/>
                </a:lnTo>
                <a:lnTo>
                  <a:pt x="251198" y="1083391"/>
                </a:lnTo>
                <a:lnTo>
                  <a:pt x="258606" y="1056694"/>
                </a:lnTo>
                <a:lnTo>
                  <a:pt x="266720" y="1030429"/>
                </a:lnTo>
                <a:lnTo>
                  <a:pt x="275304" y="1004452"/>
                </a:lnTo>
                <a:lnTo>
                  <a:pt x="283142" y="977610"/>
                </a:lnTo>
                <a:lnTo>
                  <a:pt x="290486" y="950189"/>
                </a:lnTo>
                <a:lnTo>
                  <a:pt x="297498" y="922384"/>
                </a:lnTo>
                <a:lnTo>
                  <a:pt x="304289" y="894323"/>
                </a:lnTo>
                <a:lnTo>
                  <a:pt x="310933" y="866090"/>
                </a:lnTo>
                <a:lnTo>
                  <a:pt x="317479" y="837743"/>
                </a:lnTo>
                <a:lnTo>
                  <a:pt x="323960" y="809320"/>
                </a:lnTo>
                <a:lnTo>
                  <a:pt x="330397" y="780846"/>
                </a:lnTo>
                <a:lnTo>
                  <a:pt x="336806" y="752339"/>
                </a:lnTo>
                <a:lnTo>
                  <a:pt x="343194" y="723809"/>
                </a:lnTo>
                <a:lnTo>
                  <a:pt x="349569" y="695264"/>
                </a:lnTo>
                <a:lnTo>
                  <a:pt x="355936" y="666709"/>
                </a:lnTo>
                <a:lnTo>
                  <a:pt x="362299" y="638147"/>
                </a:lnTo>
                <a:lnTo>
                  <a:pt x="368655" y="609581"/>
                </a:lnTo>
                <a:lnTo>
                  <a:pt x="375011" y="581012"/>
                </a:lnTo>
                <a:lnTo>
                  <a:pt x="382423" y="553500"/>
                </a:lnTo>
                <a:lnTo>
                  <a:pt x="390539" y="526691"/>
                </a:lnTo>
                <a:lnTo>
                  <a:pt x="399124" y="500352"/>
                </a:lnTo>
                <a:lnTo>
                  <a:pt x="406965" y="473268"/>
                </a:lnTo>
                <a:lnTo>
                  <a:pt x="414309" y="445686"/>
                </a:lnTo>
                <a:lnTo>
                  <a:pt x="421321" y="417774"/>
                </a:lnTo>
                <a:lnTo>
                  <a:pt x="429170" y="389641"/>
                </a:lnTo>
                <a:lnTo>
                  <a:pt x="437579" y="361360"/>
                </a:lnTo>
                <a:lnTo>
                  <a:pt x="446359" y="332981"/>
                </a:lnTo>
                <a:lnTo>
                  <a:pt x="455388" y="305596"/>
                </a:lnTo>
                <a:lnTo>
                  <a:pt x="464582" y="278872"/>
                </a:lnTo>
                <a:lnTo>
                  <a:pt x="473887" y="252589"/>
                </a:lnTo>
                <a:lnTo>
                  <a:pt x="483265" y="226601"/>
                </a:lnTo>
                <a:lnTo>
                  <a:pt x="492692" y="200809"/>
                </a:lnTo>
                <a:lnTo>
                  <a:pt x="502152" y="175147"/>
                </a:lnTo>
                <a:lnTo>
                  <a:pt x="512692" y="148514"/>
                </a:lnTo>
                <a:lnTo>
                  <a:pt x="523951" y="121234"/>
                </a:lnTo>
                <a:lnTo>
                  <a:pt x="543518" y="75048"/>
                </a:lnTo>
                <a:lnTo>
                  <a:pt x="559171" y="380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749"/>
          <p:cNvGrpSpPr/>
          <p:nvPr/>
        </p:nvGrpSpPr>
        <p:grpSpPr>
          <a:xfrm>
            <a:off x="152400" y="2905125"/>
            <a:ext cx="8286751" cy="704851"/>
            <a:chOff x="152400" y="2905125"/>
            <a:chExt cx="8286751" cy="704851"/>
          </a:xfrm>
        </p:grpSpPr>
        <p:sp>
          <p:nvSpPr>
            <p:cNvPr id="254" name="SMARTInkShape-4084"/>
            <p:cNvSpPr/>
            <p:nvPr>
              <p:custDataLst>
                <p:tags r:id="rId98"/>
              </p:custDataLst>
            </p:nvPr>
          </p:nvSpPr>
          <p:spPr>
            <a:xfrm>
              <a:off x="2763448" y="2992290"/>
              <a:ext cx="84528" cy="167517"/>
            </a:xfrm>
            <a:custGeom>
              <a:avLst/>
              <a:gdLst/>
              <a:ahLst/>
              <a:cxnLst/>
              <a:rect l="0" t="0" r="0" b="0"/>
              <a:pathLst>
                <a:path w="84528" h="167517">
                  <a:moveTo>
                    <a:pt x="84527" y="17610"/>
                  </a:moveTo>
                  <a:lnTo>
                    <a:pt x="84527" y="17610"/>
                  </a:lnTo>
                  <a:lnTo>
                    <a:pt x="84527" y="9409"/>
                  </a:lnTo>
                  <a:lnTo>
                    <a:pt x="59088" y="720"/>
                  </a:lnTo>
                  <a:lnTo>
                    <a:pt x="54868" y="0"/>
                  </a:lnTo>
                  <a:lnTo>
                    <a:pt x="26340" y="6449"/>
                  </a:lnTo>
                  <a:lnTo>
                    <a:pt x="7902" y="14891"/>
                  </a:lnTo>
                  <a:lnTo>
                    <a:pt x="2847" y="20988"/>
                  </a:lnTo>
                  <a:lnTo>
                    <a:pt x="0" y="35427"/>
                  </a:lnTo>
                  <a:lnTo>
                    <a:pt x="4979" y="49870"/>
                  </a:lnTo>
                  <a:lnTo>
                    <a:pt x="14247" y="64756"/>
                  </a:lnTo>
                  <a:lnTo>
                    <a:pt x="30307" y="81203"/>
                  </a:lnTo>
                  <a:lnTo>
                    <a:pt x="42239" y="102069"/>
                  </a:lnTo>
                  <a:lnTo>
                    <a:pt x="49152" y="108064"/>
                  </a:lnTo>
                  <a:lnTo>
                    <a:pt x="52930" y="119195"/>
                  </a:lnTo>
                  <a:lnTo>
                    <a:pt x="55355" y="147155"/>
                  </a:lnTo>
                  <a:lnTo>
                    <a:pt x="52865" y="157383"/>
                  </a:lnTo>
                  <a:lnTo>
                    <a:pt x="50719" y="161592"/>
                  </a:lnTo>
                  <a:lnTo>
                    <a:pt x="47172" y="164398"/>
                  </a:lnTo>
                  <a:lnTo>
                    <a:pt x="37586" y="167516"/>
                  </a:lnTo>
                  <a:lnTo>
                    <a:pt x="33125" y="166231"/>
                  </a:lnTo>
                  <a:lnTo>
                    <a:pt x="17852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085"/>
            <p:cNvSpPr/>
            <p:nvPr>
              <p:custDataLst>
                <p:tags r:id="rId99"/>
              </p:custDataLst>
            </p:nvPr>
          </p:nvSpPr>
          <p:spPr>
            <a:xfrm>
              <a:off x="2669465" y="3028950"/>
              <a:ext cx="71317" cy="111401"/>
            </a:xfrm>
            <a:custGeom>
              <a:avLst/>
              <a:gdLst/>
              <a:ahLst/>
              <a:cxnLst/>
              <a:rect l="0" t="0" r="0" b="0"/>
              <a:pathLst>
                <a:path w="71317" h="111401">
                  <a:moveTo>
                    <a:pt x="64210" y="19050"/>
                  </a:moveTo>
                  <a:lnTo>
                    <a:pt x="64210" y="19050"/>
                  </a:lnTo>
                  <a:lnTo>
                    <a:pt x="59154" y="13994"/>
                  </a:lnTo>
                  <a:lnTo>
                    <a:pt x="53849" y="11511"/>
                  </a:lnTo>
                  <a:lnTo>
                    <a:pt x="50952" y="10849"/>
                  </a:lnTo>
                  <a:lnTo>
                    <a:pt x="31707" y="20031"/>
                  </a:lnTo>
                  <a:lnTo>
                    <a:pt x="4655" y="41082"/>
                  </a:lnTo>
                  <a:lnTo>
                    <a:pt x="700" y="53184"/>
                  </a:lnTo>
                  <a:lnTo>
                    <a:pt x="0" y="69145"/>
                  </a:lnTo>
                  <a:lnTo>
                    <a:pt x="3217" y="86823"/>
                  </a:lnTo>
                  <a:lnTo>
                    <a:pt x="10996" y="99619"/>
                  </a:lnTo>
                  <a:lnTo>
                    <a:pt x="16034" y="104512"/>
                  </a:lnTo>
                  <a:lnTo>
                    <a:pt x="27276" y="109950"/>
                  </a:lnTo>
                  <a:lnTo>
                    <a:pt x="33237" y="111400"/>
                  </a:lnTo>
                  <a:lnTo>
                    <a:pt x="45505" y="110189"/>
                  </a:lnTo>
                  <a:lnTo>
                    <a:pt x="51740" y="108384"/>
                  </a:lnTo>
                  <a:lnTo>
                    <a:pt x="56955" y="104006"/>
                  </a:lnTo>
                  <a:lnTo>
                    <a:pt x="65572" y="90675"/>
                  </a:lnTo>
                  <a:lnTo>
                    <a:pt x="71316" y="65319"/>
                  </a:lnTo>
                  <a:lnTo>
                    <a:pt x="69838" y="49844"/>
                  </a:lnTo>
                  <a:lnTo>
                    <a:pt x="64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086"/>
            <p:cNvSpPr/>
            <p:nvPr>
              <p:custDataLst>
                <p:tags r:id="rId100"/>
              </p:custDataLst>
            </p:nvPr>
          </p:nvSpPr>
          <p:spPr>
            <a:xfrm>
              <a:off x="2514600" y="3019138"/>
              <a:ext cx="101920" cy="374208"/>
            </a:xfrm>
            <a:custGeom>
              <a:avLst/>
              <a:gdLst/>
              <a:ahLst/>
              <a:cxnLst/>
              <a:rect l="0" t="0" r="0" b="0"/>
              <a:pathLst>
                <a:path w="101920" h="374208">
                  <a:moveTo>
                    <a:pt x="0" y="105062"/>
                  </a:moveTo>
                  <a:lnTo>
                    <a:pt x="0" y="105062"/>
                  </a:lnTo>
                  <a:lnTo>
                    <a:pt x="0" y="146746"/>
                  </a:lnTo>
                  <a:lnTo>
                    <a:pt x="5056" y="184559"/>
                  </a:lnTo>
                  <a:lnTo>
                    <a:pt x="8201" y="222573"/>
                  </a:lnTo>
                  <a:lnTo>
                    <a:pt x="9133" y="260647"/>
                  </a:lnTo>
                  <a:lnTo>
                    <a:pt x="12296" y="306238"/>
                  </a:lnTo>
                  <a:lnTo>
                    <a:pt x="14990" y="324649"/>
                  </a:lnTo>
                  <a:lnTo>
                    <a:pt x="9938" y="370119"/>
                  </a:lnTo>
                  <a:lnTo>
                    <a:pt x="9709" y="374207"/>
                  </a:lnTo>
                  <a:lnTo>
                    <a:pt x="9549" y="338949"/>
                  </a:lnTo>
                  <a:lnTo>
                    <a:pt x="14589" y="296541"/>
                  </a:lnTo>
                  <a:lnTo>
                    <a:pt x="17067" y="260366"/>
                  </a:lnTo>
                  <a:lnTo>
                    <a:pt x="18169" y="223828"/>
                  </a:lnTo>
                  <a:lnTo>
                    <a:pt x="18789" y="184349"/>
                  </a:lnTo>
                  <a:lnTo>
                    <a:pt x="18973" y="147369"/>
                  </a:lnTo>
                  <a:lnTo>
                    <a:pt x="21857" y="100249"/>
                  </a:lnTo>
                  <a:lnTo>
                    <a:pt x="27248" y="55781"/>
                  </a:lnTo>
                  <a:lnTo>
                    <a:pt x="33238" y="28371"/>
                  </a:lnTo>
                  <a:lnTo>
                    <a:pt x="46772" y="5198"/>
                  </a:lnTo>
                  <a:lnTo>
                    <a:pt x="51290" y="1444"/>
                  </a:lnTo>
                  <a:lnTo>
                    <a:pt x="55360" y="0"/>
                  </a:lnTo>
                  <a:lnTo>
                    <a:pt x="59132" y="96"/>
                  </a:lnTo>
                  <a:lnTo>
                    <a:pt x="79609" y="10343"/>
                  </a:lnTo>
                  <a:lnTo>
                    <a:pt x="91121" y="23806"/>
                  </a:lnTo>
                  <a:lnTo>
                    <a:pt x="98706" y="41432"/>
                  </a:lnTo>
                  <a:lnTo>
                    <a:pt x="101919" y="74096"/>
                  </a:lnTo>
                  <a:lnTo>
                    <a:pt x="98920" y="94474"/>
                  </a:lnTo>
                  <a:lnTo>
                    <a:pt x="91236" y="111293"/>
                  </a:lnTo>
                  <a:lnTo>
                    <a:pt x="74114" y="134280"/>
                  </a:lnTo>
                  <a:lnTo>
                    <a:pt x="53709" y="145587"/>
                  </a:lnTo>
                  <a:lnTo>
                    <a:pt x="37668" y="150583"/>
                  </a:lnTo>
                  <a:lnTo>
                    <a:pt x="33579" y="150226"/>
                  </a:lnTo>
                  <a:lnTo>
                    <a:pt x="19050" y="143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087"/>
            <p:cNvSpPr/>
            <p:nvPr>
              <p:custDataLst>
                <p:tags r:id="rId101"/>
              </p:custDataLst>
            </p:nvPr>
          </p:nvSpPr>
          <p:spPr>
            <a:xfrm>
              <a:off x="3143250" y="2905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1058"/>
                  </a:lnTo>
                  <a:lnTo>
                    <a:pt x="1398" y="10361"/>
                  </a:lnTo>
                  <a:lnTo>
                    <a:pt x="932" y="13257"/>
                  </a:lnTo>
                  <a:lnTo>
                    <a:pt x="1679" y="15188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88"/>
            <p:cNvSpPr/>
            <p:nvPr>
              <p:custDataLst>
                <p:tags r:id="rId102"/>
              </p:custDataLst>
            </p:nvPr>
          </p:nvSpPr>
          <p:spPr>
            <a:xfrm>
              <a:off x="152400" y="3372281"/>
              <a:ext cx="8286751" cy="237695"/>
            </a:xfrm>
            <a:custGeom>
              <a:avLst/>
              <a:gdLst/>
              <a:ahLst/>
              <a:cxnLst/>
              <a:rect l="0" t="0" r="0" b="0"/>
              <a:pathLst>
                <a:path w="8286751" h="237695">
                  <a:moveTo>
                    <a:pt x="0" y="180544"/>
                  </a:moveTo>
                  <a:lnTo>
                    <a:pt x="0" y="180544"/>
                  </a:lnTo>
                  <a:lnTo>
                    <a:pt x="0" y="185601"/>
                  </a:lnTo>
                  <a:lnTo>
                    <a:pt x="11289" y="188083"/>
                  </a:lnTo>
                  <a:lnTo>
                    <a:pt x="56128" y="189807"/>
                  </a:lnTo>
                  <a:lnTo>
                    <a:pt x="93385" y="189952"/>
                  </a:lnTo>
                  <a:lnTo>
                    <a:pt x="126877" y="187195"/>
                  </a:lnTo>
                  <a:lnTo>
                    <a:pt x="157990" y="183500"/>
                  </a:lnTo>
                  <a:lnTo>
                    <a:pt x="192984" y="181858"/>
                  </a:lnTo>
                  <a:lnTo>
                    <a:pt x="229704" y="178306"/>
                  </a:lnTo>
                  <a:lnTo>
                    <a:pt x="268249" y="174258"/>
                  </a:lnTo>
                  <a:lnTo>
                    <a:pt x="310075" y="172458"/>
                  </a:lnTo>
                  <a:lnTo>
                    <a:pt x="353358" y="168837"/>
                  </a:lnTo>
                  <a:lnTo>
                    <a:pt x="398348" y="163699"/>
                  </a:lnTo>
                  <a:lnTo>
                    <a:pt x="422199" y="160847"/>
                  </a:lnTo>
                  <a:lnTo>
                    <a:pt x="446566" y="157888"/>
                  </a:lnTo>
                  <a:lnTo>
                    <a:pt x="472336" y="154856"/>
                  </a:lnTo>
                  <a:lnTo>
                    <a:pt x="499040" y="151777"/>
                  </a:lnTo>
                  <a:lnTo>
                    <a:pt x="526369" y="148666"/>
                  </a:lnTo>
                  <a:lnTo>
                    <a:pt x="555171" y="145534"/>
                  </a:lnTo>
                  <a:lnTo>
                    <a:pt x="584955" y="142387"/>
                  </a:lnTo>
                  <a:lnTo>
                    <a:pt x="615395" y="139231"/>
                  </a:lnTo>
                  <a:lnTo>
                    <a:pt x="647330" y="136069"/>
                  </a:lnTo>
                  <a:lnTo>
                    <a:pt x="680262" y="132902"/>
                  </a:lnTo>
                  <a:lnTo>
                    <a:pt x="713858" y="129733"/>
                  </a:lnTo>
                  <a:lnTo>
                    <a:pt x="747897" y="126562"/>
                  </a:lnTo>
                  <a:lnTo>
                    <a:pt x="782231" y="123389"/>
                  </a:lnTo>
                  <a:lnTo>
                    <a:pt x="816763" y="120216"/>
                  </a:lnTo>
                  <a:lnTo>
                    <a:pt x="851425" y="117042"/>
                  </a:lnTo>
                  <a:lnTo>
                    <a:pt x="886175" y="113867"/>
                  </a:lnTo>
                  <a:lnTo>
                    <a:pt x="920983" y="110693"/>
                  </a:lnTo>
                  <a:lnTo>
                    <a:pt x="959006" y="107518"/>
                  </a:lnTo>
                  <a:lnTo>
                    <a:pt x="999170" y="104344"/>
                  </a:lnTo>
                  <a:lnTo>
                    <a:pt x="1040764" y="101169"/>
                  </a:lnTo>
                  <a:lnTo>
                    <a:pt x="1082251" y="97994"/>
                  </a:lnTo>
                  <a:lnTo>
                    <a:pt x="1123667" y="94819"/>
                  </a:lnTo>
                  <a:lnTo>
                    <a:pt x="1165036" y="91644"/>
                  </a:lnTo>
                  <a:lnTo>
                    <a:pt x="1207433" y="88469"/>
                  </a:lnTo>
                  <a:lnTo>
                    <a:pt x="1250513" y="85294"/>
                  </a:lnTo>
                  <a:lnTo>
                    <a:pt x="1294050" y="82119"/>
                  </a:lnTo>
                  <a:lnTo>
                    <a:pt x="1338950" y="78944"/>
                  </a:lnTo>
                  <a:lnTo>
                    <a:pt x="1384759" y="75769"/>
                  </a:lnTo>
                  <a:lnTo>
                    <a:pt x="1431172" y="72594"/>
                  </a:lnTo>
                  <a:lnTo>
                    <a:pt x="1476932" y="69419"/>
                  </a:lnTo>
                  <a:lnTo>
                    <a:pt x="1522255" y="66244"/>
                  </a:lnTo>
                  <a:lnTo>
                    <a:pt x="1567286" y="63069"/>
                  </a:lnTo>
                  <a:lnTo>
                    <a:pt x="1614241" y="59894"/>
                  </a:lnTo>
                  <a:lnTo>
                    <a:pt x="1662477" y="56719"/>
                  </a:lnTo>
                  <a:lnTo>
                    <a:pt x="1711568" y="53544"/>
                  </a:lnTo>
                  <a:lnTo>
                    <a:pt x="1762287" y="50369"/>
                  </a:lnTo>
                  <a:lnTo>
                    <a:pt x="1814091" y="47194"/>
                  </a:lnTo>
                  <a:lnTo>
                    <a:pt x="1866619" y="44019"/>
                  </a:lnTo>
                  <a:lnTo>
                    <a:pt x="1920688" y="40844"/>
                  </a:lnTo>
                  <a:lnTo>
                    <a:pt x="1975783" y="37669"/>
                  </a:lnTo>
                  <a:lnTo>
                    <a:pt x="2031564" y="34494"/>
                  </a:lnTo>
                  <a:lnTo>
                    <a:pt x="2087801" y="31319"/>
                  </a:lnTo>
                  <a:lnTo>
                    <a:pt x="2144342" y="28144"/>
                  </a:lnTo>
                  <a:lnTo>
                    <a:pt x="2201086" y="24969"/>
                  </a:lnTo>
                  <a:lnTo>
                    <a:pt x="2259024" y="22852"/>
                  </a:lnTo>
                  <a:lnTo>
                    <a:pt x="2317758" y="21441"/>
                  </a:lnTo>
                  <a:lnTo>
                    <a:pt x="2377022" y="20501"/>
                  </a:lnTo>
                  <a:lnTo>
                    <a:pt x="2438756" y="18815"/>
                  </a:lnTo>
                  <a:lnTo>
                    <a:pt x="2502138" y="16633"/>
                  </a:lnTo>
                  <a:lnTo>
                    <a:pt x="2566617" y="14120"/>
                  </a:lnTo>
                  <a:lnTo>
                    <a:pt x="2631828" y="12445"/>
                  </a:lnTo>
                  <a:lnTo>
                    <a:pt x="2697527" y="11328"/>
                  </a:lnTo>
                  <a:lnTo>
                    <a:pt x="2763551" y="10583"/>
                  </a:lnTo>
                  <a:lnTo>
                    <a:pt x="2831909" y="9029"/>
                  </a:lnTo>
                  <a:lnTo>
                    <a:pt x="2901823" y="6934"/>
                  </a:lnTo>
                  <a:lnTo>
                    <a:pt x="2972774" y="4479"/>
                  </a:lnTo>
                  <a:lnTo>
                    <a:pt x="3042299" y="2842"/>
                  </a:lnTo>
                  <a:lnTo>
                    <a:pt x="3110874" y="1751"/>
                  </a:lnTo>
                  <a:lnTo>
                    <a:pt x="3178816" y="1024"/>
                  </a:lnTo>
                  <a:lnTo>
                    <a:pt x="3247394" y="539"/>
                  </a:lnTo>
                  <a:lnTo>
                    <a:pt x="3316396" y="216"/>
                  </a:lnTo>
                  <a:lnTo>
                    <a:pt x="3385681" y="0"/>
                  </a:lnTo>
                  <a:lnTo>
                    <a:pt x="3455154" y="915"/>
                  </a:lnTo>
                  <a:lnTo>
                    <a:pt x="3524753" y="2583"/>
                  </a:lnTo>
                  <a:lnTo>
                    <a:pt x="3594435" y="4753"/>
                  </a:lnTo>
                  <a:lnTo>
                    <a:pt x="3665232" y="6200"/>
                  </a:lnTo>
                  <a:lnTo>
                    <a:pt x="3736771" y="7165"/>
                  </a:lnTo>
                  <a:lnTo>
                    <a:pt x="3808806" y="7808"/>
                  </a:lnTo>
                  <a:lnTo>
                    <a:pt x="3881170" y="9295"/>
                  </a:lnTo>
                  <a:lnTo>
                    <a:pt x="3953755" y="11345"/>
                  </a:lnTo>
                  <a:lnTo>
                    <a:pt x="4026487" y="13769"/>
                  </a:lnTo>
                  <a:lnTo>
                    <a:pt x="4099316" y="15386"/>
                  </a:lnTo>
                  <a:lnTo>
                    <a:pt x="4172211" y="16464"/>
                  </a:lnTo>
                  <a:lnTo>
                    <a:pt x="4245149" y="17182"/>
                  </a:lnTo>
                  <a:lnTo>
                    <a:pt x="4315999" y="19778"/>
                  </a:lnTo>
                  <a:lnTo>
                    <a:pt x="4385458" y="23625"/>
                  </a:lnTo>
                  <a:lnTo>
                    <a:pt x="4453989" y="28306"/>
                  </a:lnTo>
                  <a:lnTo>
                    <a:pt x="4522960" y="32486"/>
                  </a:lnTo>
                  <a:lnTo>
                    <a:pt x="4592223" y="36330"/>
                  </a:lnTo>
                  <a:lnTo>
                    <a:pt x="4661683" y="39951"/>
                  </a:lnTo>
                  <a:lnTo>
                    <a:pt x="4733387" y="43424"/>
                  </a:lnTo>
                  <a:lnTo>
                    <a:pt x="4806592" y="46797"/>
                  </a:lnTo>
                  <a:lnTo>
                    <a:pt x="4880795" y="50104"/>
                  </a:lnTo>
                  <a:lnTo>
                    <a:pt x="4954605" y="53368"/>
                  </a:lnTo>
                  <a:lnTo>
                    <a:pt x="5028154" y="56602"/>
                  </a:lnTo>
                  <a:lnTo>
                    <a:pt x="5101527" y="59815"/>
                  </a:lnTo>
                  <a:lnTo>
                    <a:pt x="5175843" y="63017"/>
                  </a:lnTo>
                  <a:lnTo>
                    <a:pt x="5250788" y="66209"/>
                  </a:lnTo>
                  <a:lnTo>
                    <a:pt x="5326150" y="69395"/>
                  </a:lnTo>
                  <a:lnTo>
                    <a:pt x="5397559" y="72578"/>
                  </a:lnTo>
                  <a:lnTo>
                    <a:pt x="5466331" y="75759"/>
                  </a:lnTo>
                  <a:lnTo>
                    <a:pt x="5533346" y="78937"/>
                  </a:lnTo>
                  <a:lnTo>
                    <a:pt x="5602364" y="83173"/>
                  </a:lnTo>
                  <a:lnTo>
                    <a:pt x="5672716" y="88113"/>
                  </a:lnTo>
                  <a:lnTo>
                    <a:pt x="5743961" y="93524"/>
                  </a:lnTo>
                  <a:lnTo>
                    <a:pt x="5813684" y="98189"/>
                  </a:lnTo>
                  <a:lnTo>
                    <a:pt x="5882387" y="102357"/>
                  </a:lnTo>
                  <a:lnTo>
                    <a:pt x="5950417" y="106195"/>
                  </a:lnTo>
                  <a:lnTo>
                    <a:pt x="6020112" y="110870"/>
                  </a:lnTo>
                  <a:lnTo>
                    <a:pt x="6090916" y="116103"/>
                  </a:lnTo>
                  <a:lnTo>
                    <a:pt x="6162461" y="121708"/>
                  </a:lnTo>
                  <a:lnTo>
                    <a:pt x="6234499" y="126504"/>
                  </a:lnTo>
                  <a:lnTo>
                    <a:pt x="6306866" y="130759"/>
                  </a:lnTo>
                  <a:lnTo>
                    <a:pt x="6379452" y="134654"/>
                  </a:lnTo>
                  <a:lnTo>
                    <a:pt x="6449010" y="138309"/>
                  </a:lnTo>
                  <a:lnTo>
                    <a:pt x="6516548" y="141804"/>
                  </a:lnTo>
                  <a:lnTo>
                    <a:pt x="6582740" y="145192"/>
                  </a:lnTo>
                  <a:lnTo>
                    <a:pt x="6648035" y="149568"/>
                  </a:lnTo>
                  <a:lnTo>
                    <a:pt x="6712731" y="154602"/>
                  </a:lnTo>
                  <a:lnTo>
                    <a:pt x="6777029" y="160074"/>
                  </a:lnTo>
                  <a:lnTo>
                    <a:pt x="6840003" y="164781"/>
                  </a:lnTo>
                  <a:lnTo>
                    <a:pt x="6902093" y="168977"/>
                  </a:lnTo>
                  <a:lnTo>
                    <a:pt x="6963596" y="172832"/>
                  </a:lnTo>
                  <a:lnTo>
                    <a:pt x="7025763" y="176461"/>
                  </a:lnTo>
                  <a:lnTo>
                    <a:pt x="7088376" y="179939"/>
                  </a:lnTo>
                  <a:lnTo>
                    <a:pt x="7151284" y="183316"/>
                  </a:lnTo>
                  <a:lnTo>
                    <a:pt x="7211214" y="186625"/>
                  </a:lnTo>
                  <a:lnTo>
                    <a:pt x="7269159" y="189890"/>
                  </a:lnTo>
                  <a:lnTo>
                    <a:pt x="7325782" y="193124"/>
                  </a:lnTo>
                  <a:lnTo>
                    <a:pt x="7382579" y="196339"/>
                  </a:lnTo>
                  <a:lnTo>
                    <a:pt x="7439494" y="199541"/>
                  </a:lnTo>
                  <a:lnTo>
                    <a:pt x="7496487" y="202734"/>
                  </a:lnTo>
                  <a:lnTo>
                    <a:pt x="7549300" y="205920"/>
                  </a:lnTo>
                  <a:lnTo>
                    <a:pt x="7599325" y="209103"/>
                  </a:lnTo>
                  <a:lnTo>
                    <a:pt x="7647492" y="212284"/>
                  </a:lnTo>
                  <a:lnTo>
                    <a:pt x="7693361" y="215462"/>
                  </a:lnTo>
                  <a:lnTo>
                    <a:pt x="7737699" y="218639"/>
                  </a:lnTo>
                  <a:lnTo>
                    <a:pt x="7781017" y="221816"/>
                  </a:lnTo>
                  <a:lnTo>
                    <a:pt x="7823652" y="224992"/>
                  </a:lnTo>
                  <a:lnTo>
                    <a:pt x="7865835" y="228167"/>
                  </a:lnTo>
                  <a:lnTo>
                    <a:pt x="7907715" y="231343"/>
                  </a:lnTo>
                  <a:lnTo>
                    <a:pt x="7947277" y="233460"/>
                  </a:lnTo>
                  <a:lnTo>
                    <a:pt x="7985293" y="234871"/>
                  </a:lnTo>
                  <a:lnTo>
                    <a:pt x="8022279" y="235812"/>
                  </a:lnTo>
                  <a:lnTo>
                    <a:pt x="8058577" y="236439"/>
                  </a:lnTo>
                  <a:lnTo>
                    <a:pt x="8094418" y="236858"/>
                  </a:lnTo>
                  <a:lnTo>
                    <a:pt x="8129954" y="237136"/>
                  </a:lnTo>
                  <a:lnTo>
                    <a:pt x="8163169" y="237322"/>
                  </a:lnTo>
                  <a:lnTo>
                    <a:pt x="8286750" y="2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089"/>
            <p:cNvSpPr/>
            <p:nvPr>
              <p:custDataLst>
                <p:tags r:id="rId103"/>
              </p:custDataLst>
            </p:nvPr>
          </p:nvSpPr>
          <p:spPr>
            <a:xfrm>
              <a:off x="3286125" y="2971800"/>
              <a:ext cx="85726" cy="102202"/>
            </a:xfrm>
            <a:custGeom>
              <a:avLst/>
              <a:gdLst/>
              <a:ahLst/>
              <a:cxnLst/>
              <a:rect l="0" t="0" r="0" b="0"/>
              <a:pathLst>
                <a:path w="85726" h="102202">
                  <a:moveTo>
                    <a:pt x="0" y="0"/>
                  </a:moveTo>
                  <a:lnTo>
                    <a:pt x="0" y="0"/>
                  </a:lnTo>
                  <a:lnTo>
                    <a:pt x="21459" y="13257"/>
                  </a:lnTo>
                  <a:lnTo>
                    <a:pt x="31523" y="32503"/>
                  </a:lnTo>
                  <a:lnTo>
                    <a:pt x="37234" y="73895"/>
                  </a:lnTo>
                  <a:lnTo>
                    <a:pt x="36657" y="86817"/>
                  </a:lnTo>
                  <a:lnTo>
                    <a:pt x="32872" y="96088"/>
                  </a:lnTo>
                  <a:lnTo>
                    <a:pt x="30381" y="98984"/>
                  </a:lnTo>
                  <a:lnTo>
                    <a:pt x="24792" y="102201"/>
                  </a:lnTo>
                  <a:lnTo>
                    <a:pt x="22878" y="102001"/>
                  </a:lnTo>
                  <a:lnTo>
                    <a:pt x="21602" y="100809"/>
                  </a:lnTo>
                  <a:lnTo>
                    <a:pt x="20751" y="98956"/>
                  </a:lnTo>
                  <a:lnTo>
                    <a:pt x="26990" y="74227"/>
                  </a:lnTo>
                  <a:lnTo>
                    <a:pt x="36455" y="54332"/>
                  </a:lnTo>
                  <a:lnTo>
                    <a:pt x="78263" y="759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90"/>
            <p:cNvSpPr/>
            <p:nvPr>
              <p:custDataLst>
                <p:tags r:id="rId104"/>
              </p:custDataLst>
            </p:nvPr>
          </p:nvSpPr>
          <p:spPr>
            <a:xfrm>
              <a:off x="3202649" y="2981325"/>
              <a:ext cx="68084" cy="111750"/>
            </a:xfrm>
            <a:custGeom>
              <a:avLst/>
              <a:gdLst/>
              <a:ahLst/>
              <a:cxnLst/>
              <a:rect l="0" t="0" r="0" b="0"/>
              <a:pathLst>
                <a:path w="68084" h="111750">
                  <a:moveTo>
                    <a:pt x="35851" y="0"/>
                  </a:moveTo>
                  <a:lnTo>
                    <a:pt x="35851" y="0"/>
                  </a:lnTo>
                  <a:lnTo>
                    <a:pt x="40907" y="0"/>
                  </a:lnTo>
                  <a:lnTo>
                    <a:pt x="41339" y="1058"/>
                  </a:lnTo>
                  <a:lnTo>
                    <a:pt x="38996" y="5056"/>
                  </a:lnTo>
                  <a:lnTo>
                    <a:pt x="5341" y="45056"/>
                  </a:lnTo>
                  <a:lnTo>
                    <a:pt x="0" y="68736"/>
                  </a:lnTo>
                  <a:lnTo>
                    <a:pt x="1573" y="83819"/>
                  </a:lnTo>
                  <a:lnTo>
                    <a:pt x="5800" y="96520"/>
                  </a:lnTo>
                  <a:lnTo>
                    <a:pt x="11206" y="105692"/>
                  </a:lnTo>
                  <a:lnTo>
                    <a:pt x="15188" y="108561"/>
                  </a:lnTo>
                  <a:lnTo>
                    <a:pt x="25256" y="111749"/>
                  </a:lnTo>
                  <a:lnTo>
                    <a:pt x="36787" y="110344"/>
                  </a:lnTo>
                  <a:lnTo>
                    <a:pt x="42825" y="108488"/>
                  </a:lnTo>
                  <a:lnTo>
                    <a:pt x="47909" y="104075"/>
                  </a:lnTo>
                  <a:lnTo>
                    <a:pt x="60120" y="82695"/>
                  </a:lnTo>
                  <a:lnTo>
                    <a:pt x="67098" y="65329"/>
                  </a:lnTo>
                  <a:lnTo>
                    <a:pt x="68083" y="49849"/>
                  </a:lnTo>
                  <a:lnTo>
                    <a:pt x="5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91"/>
            <p:cNvSpPr/>
            <p:nvPr>
              <p:custDataLst>
                <p:tags r:id="rId105"/>
              </p:custDataLst>
            </p:nvPr>
          </p:nvSpPr>
          <p:spPr>
            <a:xfrm>
              <a:off x="3152775" y="30194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447" y="5731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92"/>
            <p:cNvSpPr/>
            <p:nvPr>
              <p:custDataLst>
                <p:tags r:id="rId106"/>
              </p:custDataLst>
            </p:nvPr>
          </p:nvSpPr>
          <p:spPr>
            <a:xfrm>
              <a:off x="3057525" y="3012008"/>
              <a:ext cx="76201" cy="108553"/>
            </a:xfrm>
            <a:custGeom>
              <a:avLst/>
              <a:gdLst/>
              <a:ahLst/>
              <a:cxnLst/>
              <a:rect l="0" t="0" r="0" b="0"/>
              <a:pathLst>
                <a:path w="76201" h="108553">
                  <a:moveTo>
                    <a:pt x="0" y="26467"/>
                  </a:moveTo>
                  <a:lnTo>
                    <a:pt x="0" y="26467"/>
                  </a:lnTo>
                  <a:lnTo>
                    <a:pt x="0" y="16354"/>
                  </a:lnTo>
                  <a:lnTo>
                    <a:pt x="2117" y="12317"/>
                  </a:lnTo>
                  <a:lnTo>
                    <a:pt x="16402" y="0"/>
                  </a:lnTo>
                  <a:lnTo>
                    <a:pt x="18343" y="356"/>
                  </a:lnTo>
                  <a:lnTo>
                    <a:pt x="23322" y="3573"/>
                  </a:lnTo>
                  <a:lnTo>
                    <a:pt x="41372" y="33594"/>
                  </a:lnTo>
                  <a:lnTo>
                    <a:pt x="52132" y="79186"/>
                  </a:lnTo>
                  <a:lnTo>
                    <a:pt x="52098" y="92584"/>
                  </a:lnTo>
                  <a:lnTo>
                    <a:pt x="48555" y="103477"/>
                  </a:lnTo>
                  <a:lnTo>
                    <a:pt x="46128" y="106382"/>
                  </a:lnTo>
                  <a:lnTo>
                    <a:pt x="43452" y="108319"/>
                  </a:lnTo>
                  <a:lnTo>
                    <a:pt x="41668" y="108552"/>
                  </a:lnTo>
                  <a:lnTo>
                    <a:pt x="40479" y="107648"/>
                  </a:lnTo>
                  <a:lnTo>
                    <a:pt x="39686" y="105988"/>
                  </a:lnTo>
                  <a:lnTo>
                    <a:pt x="51497" y="66331"/>
                  </a:lnTo>
                  <a:lnTo>
                    <a:pt x="58150" y="34420"/>
                  </a:lnTo>
                  <a:lnTo>
                    <a:pt x="76200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93"/>
            <p:cNvSpPr/>
            <p:nvPr>
              <p:custDataLst>
                <p:tags r:id="rId107"/>
              </p:custDataLst>
            </p:nvPr>
          </p:nvSpPr>
          <p:spPr>
            <a:xfrm>
              <a:off x="2964609" y="3019968"/>
              <a:ext cx="68555" cy="104233"/>
            </a:xfrm>
            <a:custGeom>
              <a:avLst/>
              <a:gdLst/>
              <a:ahLst/>
              <a:cxnLst/>
              <a:rect l="0" t="0" r="0" b="0"/>
              <a:pathLst>
                <a:path w="68555" h="104233">
                  <a:moveTo>
                    <a:pt x="7191" y="28032"/>
                  </a:moveTo>
                  <a:lnTo>
                    <a:pt x="7191" y="28032"/>
                  </a:lnTo>
                  <a:lnTo>
                    <a:pt x="37782" y="28032"/>
                  </a:lnTo>
                  <a:lnTo>
                    <a:pt x="44776" y="25210"/>
                  </a:lnTo>
                  <a:lnTo>
                    <a:pt x="67486" y="5642"/>
                  </a:lnTo>
                  <a:lnTo>
                    <a:pt x="68554" y="3580"/>
                  </a:lnTo>
                  <a:lnTo>
                    <a:pt x="68208" y="2206"/>
                  </a:lnTo>
                  <a:lnTo>
                    <a:pt x="66919" y="1289"/>
                  </a:lnTo>
                  <a:lnTo>
                    <a:pt x="49936" y="0"/>
                  </a:lnTo>
                  <a:lnTo>
                    <a:pt x="39241" y="2521"/>
                  </a:lnTo>
                  <a:lnTo>
                    <a:pt x="18696" y="12762"/>
                  </a:lnTo>
                  <a:lnTo>
                    <a:pt x="9482" y="27242"/>
                  </a:lnTo>
                  <a:lnTo>
                    <a:pt x="1167" y="53551"/>
                  </a:lnTo>
                  <a:lnTo>
                    <a:pt x="0" y="60919"/>
                  </a:lnTo>
                  <a:lnTo>
                    <a:pt x="2397" y="67949"/>
                  </a:lnTo>
                  <a:lnTo>
                    <a:pt x="27530" y="95822"/>
                  </a:lnTo>
                  <a:lnTo>
                    <a:pt x="54816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94"/>
            <p:cNvSpPr/>
            <p:nvPr>
              <p:custDataLst>
                <p:tags r:id="rId108"/>
              </p:custDataLst>
            </p:nvPr>
          </p:nvSpPr>
          <p:spPr>
            <a:xfrm>
              <a:off x="2866981" y="3038475"/>
              <a:ext cx="47670" cy="8202"/>
            </a:xfrm>
            <a:custGeom>
              <a:avLst/>
              <a:gdLst/>
              <a:ahLst/>
              <a:cxnLst/>
              <a:rect l="0" t="0" r="0" b="0"/>
              <a:pathLst>
                <a:path w="47670" h="8202">
                  <a:moveTo>
                    <a:pt x="38144" y="0"/>
                  </a:moveTo>
                  <a:lnTo>
                    <a:pt x="38144" y="0"/>
                  </a:lnTo>
                  <a:lnTo>
                    <a:pt x="20244" y="7539"/>
                  </a:lnTo>
                  <a:lnTo>
                    <a:pt x="16685" y="8201"/>
                  </a:lnTo>
                  <a:lnTo>
                    <a:pt x="1565" y="4076"/>
                  </a:lnTo>
                  <a:lnTo>
                    <a:pt x="0" y="2718"/>
                  </a:lnTo>
                  <a:lnTo>
                    <a:pt x="1073" y="1812"/>
                  </a:lnTo>
                  <a:lnTo>
                    <a:pt x="47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95"/>
            <p:cNvSpPr/>
            <p:nvPr>
              <p:custDataLst>
                <p:tags r:id="rId109"/>
              </p:custDataLst>
            </p:nvPr>
          </p:nvSpPr>
          <p:spPr>
            <a:xfrm>
              <a:off x="2887525" y="2914650"/>
              <a:ext cx="36651" cy="239604"/>
            </a:xfrm>
            <a:custGeom>
              <a:avLst/>
              <a:gdLst/>
              <a:ahLst/>
              <a:cxnLst/>
              <a:rect l="0" t="0" r="0" b="0"/>
              <a:pathLst>
                <a:path w="36651" h="239604">
                  <a:moveTo>
                    <a:pt x="27125" y="0"/>
                  </a:moveTo>
                  <a:lnTo>
                    <a:pt x="27125" y="0"/>
                  </a:lnTo>
                  <a:lnTo>
                    <a:pt x="24303" y="40020"/>
                  </a:lnTo>
                  <a:lnTo>
                    <a:pt x="18924" y="81636"/>
                  </a:lnTo>
                  <a:lnTo>
                    <a:pt x="11316" y="128505"/>
                  </a:lnTo>
                  <a:lnTo>
                    <a:pt x="5893" y="165985"/>
                  </a:lnTo>
                  <a:lnTo>
                    <a:pt x="0" y="213527"/>
                  </a:lnTo>
                  <a:lnTo>
                    <a:pt x="2017" y="230015"/>
                  </a:lnTo>
                  <a:lnTo>
                    <a:pt x="4036" y="235893"/>
                  </a:lnTo>
                  <a:lnTo>
                    <a:pt x="6440" y="238754"/>
                  </a:lnTo>
                  <a:lnTo>
                    <a:pt x="9102" y="239603"/>
                  </a:lnTo>
                  <a:lnTo>
                    <a:pt x="11935" y="239110"/>
                  </a:lnTo>
                  <a:lnTo>
                    <a:pt x="366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4096"/>
          <p:cNvSpPr/>
          <p:nvPr>
            <p:custDataLst>
              <p:tags r:id="rId6"/>
            </p:custDataLst>
          </p:nvPr>
        </p:nvSpPr>
        <p:spPr>
          <a:xfrm>
            <a:off x="5915025" y="2534042"/>
            <a:ext cx="1" cy="9134"/>
          </a:xfrm>
          <a:custGeom>
            <a:avLst/>
            <a:gdLst/>
            <a:ahLst/>
            <a:cxnLst/>
            <a:rect l="0" t="0" r="0" b="0"/>
            <a:pathLst>
              <a:path w="1" h="9134">
                <a:moveTo>
                  <a:pt x="0" y="9133"/>
                </a:moveTo>
                <a:lnTo>
                  <a:pt x="0" y="9133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SMARTInkShape-Group751"/>
          <p:cNvGrpSpPr/>
          <p:nvPr/>
        </p:nvGrpSpPr>
        <p:grpSpPr>
          <a:xfrm>
            <a:off x="1714500" y="2864438"/>
            <a:ext cx="405242" cy="288338"/>
            <a:chOff x="1714500" y="2864438"/>
            <a:chExt cx="405242" cy="288338"/>
          </a:xfrm>
        </p:grpSpPr>
        <p:sp>
          <p:nvSpPr>
            <p:cNvPr id="268" name="SMARTInkShape-4097"/>
            <p:cNvSpPr/>
            <p:nvPr>
              <p:custDataLst>
                <p:tags r:id="rId91"/>
              </p:custDataLst>
            </p:nvPr>
          </p:nvSpPr>
          <p:spPr>
            <a:xfrm>
              <a:off x="1847850" y="30575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47532"/>
                  </a:lnTo>
                  <a:lnTo>
                    <a:pt x="1058" y="5922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098"/>
            <p:cNvSpPr/>
            <p:nvPr>
              <p:custDataLst>
                <p:tags r:id="rId92"/>
              </p:custDataLst>
            </p:nvPr>
          </p:nvSpPr>
          <p:spPr>
            <a:xfrm>
              <a:off x="1714500" y="2867025"/>
              <a:ext cx="152401" cy="95251"/>
            </a:xfrm>
            <a:custGeom>
              <a:avLst/>
              <a:gdLst/>
              <a:ahLst/>
              <a:cxnLst/>
              <a:rect l="0" t="0" r="0" b="0"/>
              <a:pathLst>
                <a:path w="152401" h="95251">
                  <a:moveTo>
                    <a:pt x="0" y="95250"/>
                  </a:moveTo>
                  <a:lnTo>
                    <a:pt x="0" y="95250"/>
                  </a:lnTo>
                  <a:lnTo>
                    <a:pt x="1058" y="80042"/>
                  </a:lnTo>
                  <a:lnTo>
                    <a:pt x="7604" y="63815"/>
                  </a:lnTo>
                  <a:lnTo>
                    <a:pt x="13258" y="55526"/>
                  </a:lnTo>
                  <a:lnTo>
                    <a:pt x="48201" y="26860"/>
                  </a:lnTo>
                  <a:lnTo>
                    <a:pt x="94594" y="97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099"/>
            <p:cNvSpPr/>
            <p:nvPr>
              <p:custDataLst>
                <p:tags r:id="rId93"/>
              </p:custDataLst>
            </p:nvPr>
          </p:nvSpPr>
          <p:spPr>
            <a:xfrm>
              <a:off x="1724025" y="2935024"/>
              <a:ext cx="19051" cy="217752"/>
            </a:xfrm>
            <a:custGeom>
              <a:avLst/>
              <a:gdLst/>
              <a:ahLst/>
              <a:cxnLst/>
              <a:rect l="0" t="0" r="0" b="0"/>
              <a:pathLst>
                <a:path w="19051" h="2177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6048" y="47022"/>
                  </a:lnTo>
                  <a:lnTo>
                    <a:pt x="18161" y="82380"/>
                  </a:lnTo>
                  <a:lnTo>
                    <a:pt x="18874" y="126609"/>
                  </a:lnTo>
                  <a:lnTo>
                    <a:pt x="19015" y="166469"/>
                  </a:lnTo>
                  <a:lnTo>
                    <a:pt x="190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00"/>
            <p:cNvSpPr/>
            <p:nvPr>
              <p:custDataLst>
                <p:tags r:id="rId94"/>
              </p:custDataLst>
            </p:nvPr>
          </p:nvSpPr>
          <p:spPr>
            <a:xfrm>
              <a:off x="2011743" y="2864438"/>
              <a:ext cx="107999" cy="255700"/>
            </a:xfrm>
            <a:custGeom>
              <a:avLst/>
              <a:gdLst/>
              <a:ahLst/>
              <a:cxnLst/>
              <a:rect l="0" t="0" r="0" b="0"/>
              <a:pathLst>
                <a:path w="107999" h="255700">
                  <a:moveTo>
                    <a:pt x="26607" y="221662"/>
                  </a:moveTo>
                  <a:lnTo>
                    <a:pt x="26607" y="221662"/>
                  </a:lnTo>
                  <a:lnTo>
                    <a:pt x="35269" y="199908"/>
                  </a:lnTo>
                  <a:lnTo>
                    <a:pt x="50622" y="176952"/>
                  </a:lnTo>
                  <a:lnTo>
                    <a:pt x="53155" y="167925"/>
                  </a:lnTo>
                  <a:lnTo>
                    <a:pt x="54281" y="156856"/>
                  </a:lnTo>
                  <a:lnTo>
                    <a:pt x="52465" y="153058"/>
                  </a:lnTo>
                  <a:lnTo>
                    <a:pt x="49137" y="150526"/>
                  </a:lnTo>
                  <a:lnTo>
                    <a:pt x="44802" y="148838"/>
                  </a:lnTo>
                  <a:lnTo>
                    <a:pt x="41912" y="148771"/>
                  </a:lnTo>
                  <a:lnTo>
                    <a:pt x="39985" y="149785"/>
                  </a:lnTo>
                  <a:lnTo>
                    <a:pt x="4676" y="191476"/>
                  </a:lnTo>
                  <a:lnTo>
                    <a:pt x="0" y="219539"/>
                  </a:lnTo>
                  <a:lnTo>
                    <a:pt x="3672" y="244551"/>
                  </a:lnTo>
                  <a:lnTo>
                    <a:pt x="6025" y="249621"/>
                  </a:lnTo>
                  <a:lnTo>
                    <a:pt x="8652" y="253002"/>
                  </a:lnTo>
                  <a:lnTo>
                    <a:pt x="11462" y="255255"/>
                  </a:lnTo>
                  <a:lnTo>
                    <a:pt x="15452" y="255699"/>
                  </a:lnTo>
                  <a:lnTo>
                    <a:pt x="31181" y="251267"/>
                  </a:lnTo>
                  <a:lnTo>
                    <a:pt x="43104" y="246109"/>
                  </a:lnTo>
                  <a:lnTo>
                    <a:pt x="75580" y="211526"/>
                  </a:lnTo>
                  <a:lnTo>
                    <a:pt x="86391" y="185028"/>
                  </a:lnTo>
                  <a:lnTo>
                    <a:pt x="95197" y="143669"/>
                  </a:lnTo>
                  <a:lnTo>
                    <a:pt x="102863" y="103088"/>
                  </a:lnTo>
                  <a:lnTo>
                    <a:pt x="107998" y="70230"/>
                  </a:lnTo>
                  <a:lnTo>
                    <a:pt x="104146" y="26845"/>
                  </a:lnTo>
                  <a:lnTo>
                    <a:pt x="102344" y="12310"/>
                  </a:lnTo>
                  <a:lnTo>
                    <a:pt x="98015" y="2322"/>
                  </a:lnTo>
                  <a:lnTo>
                    <a:pt x="95379" y="294"/>
                  </a:lnTo>
                  <a:lnTo>
                    <a:pt x="92563" y="0"/>
                  </a:lnTo>
                  <a:lnTo>
                    <a:pt x="89628" y="862"/>
                  </a:lnTo>
                  <a:lnTo>
                    <a:pt x="87671" y="3554"/>
                  </a:lnTo>
                  <a:lnTo>
                    <a:pt x="77555" y="48072"/>
                  </a:lnTo>
                  <a:lnTo>
                    <a:pt x="74669" y="94550"/>
                  </a:lnTo>
                  <a:lnTo>
                    <a:pt x="81829" y="140313"/>
                  </a:lnTo>
                  <a:lnTo>
                    <a:pt x="88432" y="182545"/>
                  </a:lnTo>
                  <a:lnTo>
                    <a:pt x="102807" y="22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01"/>
            <p:cNvSpPr/>
            <p:nvPr>
              <p:custDataLst>
                <p:tags r:id="rId95"/>
              </p:custDataLst>
            </p:nvPr>
          </p:nvSpPr>
          <p:spPr>
            <a:xfrm>
              <a:off x="1895475" y="3019425"/>
              <a:ext cx="70521" cy="110845"/>
            </a:xfrm>
            <a:custGeom>
              <a:avLst/>
              <a:gdLst/>
              <a:ahLst/>
              <a:cxnLst/>
              <a:rect l="0" t="0" r="0" b="0"/>
              <a:pathLst>
                <a:path w="70521" h="110845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351" y="53591"/>
                  </a:lnTo>
                  <a:lnTo>
                    <a:pt x="9510" y="96087"/>
                  </a:lnTo>
                  <a:lnTo>
                    <a:pt x="9523" y="110844"/>
                  </a:lnTo>
                  <a:lnTo>
                    <a:pt x="10583" y="83692"/>
                  </a:lnTo>
                  <a:lnTo>
                    <a:pt x="24713" y="39063"/>
                  </a:lnTo>
                  <a:lnTo>
                    <a:pt x="26859" y="28650"/>
                  </a:lnTo>
                  <a:lnTo>
                    <a:pt x="38179" y="11781"/>
                  </a:lnTo>
                  <a:lnTo>
                    <a:pt x="46249" y="5236"/>
                  </a:lnTo>
                  <a:lnTo>
                    <a:pt x="56742" y="1551"/>
                  </a:lnTo>
                  <a:lnTo>
                    <a:pt x="60053" y="1034"/>
                  </a:lnTo>
                  <a:lnTo>
                    <a:pt x="63319" y="2806"/>
                  </a:lnTo>
                  <a:lnTo>
                    <a:pt x="69769" y="10420"/>
                  </a:lnTo>
                  <a:lnTo>
                    <a:pt x="70520" y="23681"/>
                  </a:lnTo>
                  <a:lnTo>
                    <a:pt x="67012" y="70962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02"/>
            <p:cNvSpPr/>
            <p:nvPr>
              <p:custDataLst>
                <p:tags r:id="rId96"/>
              </p:custDataLst>
            </p:nvPr>
          </p:nvSpPr>
          <p:spPr>
            <a:xfrm>
              <a:off x="1733550" y="30099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17900" y="257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03"/>
            <p:cNvSpPr/>
            <p:nvPr>
              <p:custDataLst>
                <p:tags r:id="rId97"/>
              </p:custDataLst>
            </p:nvPr>
          </p:nvSpPr>
          <p:spPr>
            <a:xfrm>
              <a:off x="1813787" y="2962275"/>
              <a:ext cx="15014" cy="19051"/>
            </a:xfrm>
            <a:custGeom>
              <a:avLst/>
              <a:gdLst/>
              <a:ahLst/>
              <a:cxnLst/>
              <a:rect l="0" t="0" r="0" b="0"/>
              <a:pathLst>
                <a:path w="1501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4"/>
                  </a:lnTo>
                  <a:lnTo>
                    <a:pt x="0" y="11446"/>
                  </a:lnTo>
                  <a:lnTo>
                    <a:pt x="771" y="8689"/>
                  </a:lnTo>
                  <a:lnTo>
                    <a:pt x="4556" y="1716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752"/>
          <p:cNvGrpSpPr/>
          <p:nvPr/>
        </p:nvGrpSpPr>
        <p:grpSpPr>
          <a:xfrm>
            <a:off x="5238750" y="2324216"/>
            <a:ext cx="599888" cy="257060"/>
            <a:chOff x="5238750" y="2324216"/>
            <a:chExt cx="599888" cy="257060"/>
          </a:xfrm>
        </p:grpSpPr>
        <p:sp>
          <p:nvSpPr>
            <p:cNvPr id="276" name="SMARTInkShape-4104"/>
            <p:cNvSpPr/>
            <p:nvPr>
              <p:custDataLst>
                <p:tags r:id="rId86"/>
              </p:custDataLst>
            </p:nvPr>
          </p:nvSpPr>
          <p:spPr>
            <a:xfrm>
              <a:off x="5791200" y="2324216"/>
              <a:ext cx="47438" cy="238010"/>
            </a:xfrm>
            <a:custGeom>
              <a:avLst/>
              <a:gdLst/>
              <a:ahLst/>
              <a:cxnLst/>
              <a:rect l="0" t="0" r="0" b="0"/>
              <a:pathLst>
                <a:path w="47438" h="238010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10583" y="767"/>
                  </a:lnTo>
                  <a:lnTo>
                    <a:pt x="17726" y="0"/>
                  </a:lnTo>
                  <a:lnTo>
                    <a:pt x="28771" y="4975"/>
                  </a:lnTo>
                  <a:lnTo>
                    <a:pt x="36776" y="13083"/>
                  </a:lnTo>
                  <a:lnTo>
                    <a:pt x="42802" y="22684"/>
                  </a:lnTo>
                  <a:lnTo>
                    <a:pt x="45482" y="30478"/>
                  </a:lnTo>
                  <a:lnTo>
                    <a:pt x="47437" y="58784"/>
                  </a:lnTo>
                  <a:lnTo>
                    <a:pt x="44719" y="65926"/>
                  </a:lnTo>
                  <a:lnTo>
                    <a:pt x="42513" y="69312"/>
                  </a:lnTo>
                  <a:lnTo>
                    <a:pt x="25879" y="83409"/>
                  </a:lnTo>
                  <a:lnTo>
                    <a:pt x="19950" y="101443"/>
                  </a:lnTo>
                  <a:lnTo>
                    <a:pt x="19318" y="108763"/>
                  </a:lnTo>
                  <a:lnTo>
                    <a:pt x="21991" y="114597"/>
                  </a:lnTo>
                  <a:lnTo>
                    <a:pt x="32332" y="132022"/>
                  </a:lnTo>
                  <a:lnTo>
                    <a:pt x="36392" y="144634"/>
                  </a:lnTo>
                  <a:lnTo>
                    <a:pt x="38033" y="190581"/>
                  </a:lnTo>
                  <a:lnTo>
                    <a:pt x="37012" y="202114"/>
                  </a:lnTo>
                  <a:lnTo>
                    <a:pt x="30487" y="214556"/>
                  </a:lnTo>
                  <a:lnTo>
                    <a:pt x="22909" y="224945"/>
                  </a:lnTo>
                  <a:lnTo>
                    <a:pt x="20765" y="231497"/>
                  </a:lnTo>
                  <a:lnTo>
                    <a:pt x="19135" y="233668"/>
                  </a:lnTo>
                  <a:lnTo>
                    <a:pt x="14501" y="236080"/>
                  </a:lnTo>
                  <a:lnTo>
                    <a:pt x="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05"/>
            <p:cNvSpPr/>
            <p:nvPr>
              <p:custDataLst>
                <p:tags r:id="rId87"/>
              </p:custDataLst>
            </p:nvPr>
          </p:nvSpPr>
          <p:spPr>
            <a:xfrm>
              <a:off x="5638834" y="2488433"/>
              <a:ext cx="76167" cy="64268"/>
            </a:xfrm>
            <a:custGeom>
              <a:avLst/>
              <a:gdLst/>
              <a:ahLst/>
              <a:cxnLst/>
              <a:rect l="0" t="0" r="0" b="0"/>
              <a:pathLst>
                <a:path w="76167" h="64268">
                  <a:moveTo>
                    <a:pt x="9491" y="26167"/>
                  </a:moveTo>
                  <a:lnTo>
                    <a:pt x="9491" y="26167"/>
                  </a:lnTo>
                  <a:lnTo>
                    <a:pt x="9491" y="31223"/>
                  </a:lnTo>
                  <a:lnTo>
                    <a:pt x="8433" y="32713"/>
                  </a:lnTo>
                  <a:lnTo>
                    <a:pt x="6669" y="33706"/>
                  </a:lnTo>
                  <a:lnTo>
                    <a:pt x="4435" y="34368"/>
                  </a:lnTo>
                  <a:lnTo>
                    <a:pt x="2946" y="35868"/>
                  </a:lnTo>
                  <a:lnTo>
                    <a:pt x="1290" y="40356"/>
                  </a:lnTo>
                  <a:lnTo>
                    <a:pt x="0" y="63356"/>
                  </a:lnTo>
                  <a:lnTo>
                    <a:pt x="5032" y="53884"/>
                  </a:lnTo>
                  <a:lnTo>
                    <a:pt x="16835" y="14289"/>
                  </a:lnTo>
                  <a:lnTo>
                    <a:pt x="22633" y="5719"/>
                  </a:lnTo>
                  <a:lnTo>
                    <a:pt x="28737" y="1204"/>
                  </a:lnTo>
                  <a:lnTo>
                    <a:pt x="31847" y="0"/>
                  </a:lnTo>
                  <a:lnTo>
                    <a:pt x="34978" y="255"/>
                  </a:lnTo>
                  <a:lnTo>
                    <a:pt x="41280" y="3362"/>
                  </a:lnTo>
                  <a:lnTo>
                    <a:pt x="50777" y="11061"/>
                  </a:lnTo>
                  <a:lnTo>
                    <a:pt x="76166" y="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06"/>
            <p:cNvSpPr/>
            <p:nvPr>
              <p:custDataLst>
                <p:tags r:id="rId88"/>
              </p:custDataLst>
            </p:nvPr>
          </p:nvSpPr>
          <p:spPr>
            <a:xfrm>
              <a:off x="5495925" y="2352675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114300" y="0"/>
                  </a:moveTo>
                  <a:lnTo>
                    <a:pt x="114300" y="0"/>
                  </a:lnTo>
                  <a:lnTo>
                    <a:pt x="93577" y="13183"/>
                  </a:lnTo>
                  <a:lnTo>
                    <a:pt x="83924" y="22793"/>
                  </a:lnTo>
                  <a:lnTo>
                    <a:pt x="55930" y="68195"/>
                  </a:lnTo>
                  <a:lnTo>
                    <a:pt x="46025" y="85342"/>
                  </a:lnTo>
                  <a:lnTo>
                    <a:pt x="29031" y="125238"/>
                  </a:lnTo>
                  <a:lnTo>
                    <a:pt x="12826" y="16599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07"/>
            <p:cNvSpPr/>
            <p:nvPr>
              <p:custDataLst>
                <p:tags r:id="rId89"/>
              </p:custDataLst>
            </p:nvPr>
          </p:nvSpPr>
          <p:spPr>
            <a:xfrm>
              <a:off x="5429250" y="2372117"/>
              <a:ext cx="152401" cy="180584"/>
            </a:xfrm>
            <a:custGeom>
              <a:avLst/>
              <a:gdLst/>
              <a:ahLst/>
              <a:cxnLst/>
              <a:rect l="0" t="0" r="0" b="0"/>
              <a:pathLst>
                <a:path w="152401" h="180584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32779" y="4781"/>
                  </a:lnTo>
                  <a:lnTo>
                    <a:pt x="38786" y="9407"/>
                  </a:lnTo>
                  <a:lnTo>
                    <a:pt x="69549" y="55501"/>
                  </a:lnTo>
                  <a:lnTo>
                    <a:pt x="93499" y="93151"/>
                  </a:lnTo>
                  <a:lnTo>
                    <a:pt x="124301" y="132621"/>
                  </a:lnTo>
                  <a:lnTo>
                    <a:pt x="15240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108"/>
            <p:cNvSpPr/>
            <p:nvPr>
              <p:custDataLst>
                <p:tags r:id="rId90"/>
              </p:custDataLst>
            </p:nvPr>
          </p:nvSpPr>
          <p:spPr>
            <a:xfrm>
              <a:off x="5238750" y="254317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24843" y="2239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53"/>
          <p:cNvGrpSpPr/>
          <p:nvPr/>
        </p:nvGrpSpPr>
        <p:grpSpPr>
          <a:xfrm>
            <a:off x="3810000" y="2267393"/>
            <a:ext cx="1181101" cy="294833"/>
            <a:chOff x="3810000" y="2267393"/>
            <a:chExt cx="1181101" cy="294833"/>
          </a:xfrm>
        </p:grpSpPr>
        <p:sp>
          <p:nvSpPr>
            <p:cNvPr id="282" name="SMARTInkShape-4109"/>
            <p:cNvSpPr/>
            <p:nvPr>
              <p:custDataLst>
                <p:tags r:id="rId76"/>
              </p:custDataLst>
            </p:nvPr>
          </p:nvSpPr>
          <p:spPr>
            <a:xfrm>
              <a:off x="4933950" y="25431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3092" y="8467"/>
                  </a:lnTo>
                  <a:lnTo>
                    <a:pt x="15078" y="6703"/>
                  </a:lnTo>
                  <a:lnTo>
                    <a:pt x="16402" y="4469"/>
                  </a:lnTo>
                  <a:lnTo>
                    <a:pt x="18343" y="2979"/>
                  </a:lnTo>
                  <a:lnTo>
                    <a:pt x="23321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10"/>
            <p:cNvSpPr/>
            <p:nvPr>
              <p:custDataLst>
                <p:tags r:id="rId77"/>
              </p:custDataLst>
            </p:nvPr>
          </p:nvSpPr>
          <p:spPr>
            <a:xfrm>
              <a:off x="4819650" y="25336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3" y="13257"/>
                  </a:lnTo>
                  <a:lnTo>
                    <a:pt x="8689" y="16476"/>
                  </a:lnTo>
                  <a:lnTo>
                    <a:pt x="5793" y="17334"/>
                  </a:lnTo>
                  <a:lnTo>
                    <a:pt x="3862" y="1896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111"/>
            <p:cNvSpPr/>
            <p:nvPr>
              <p:custDataLst>
                <p:tags r:id="rId78"/>
              </p:custDataLst>
            </p:nvPr>
          </p:nvSpPr>
          <p:spPr>
            <a:xfrm>
              <a:off x="4733925" y="24765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12"/>
            <p:cNvSpPr/>
            <p:nvPr>
              <p:custDataLst>
                <p:tags r:id="rId79"/>
              </p:custDataLst>
            </p:nvPr>
          </p:nvSpPr>
          <p:spPr>
            <a:xfrm>
              <a:off x="4581525" y="238125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133350" y="0"/>
                  </a:moveTo>
                  <a:lnTo>
                    <a:pt x="133350" y="0"/>
                  </a:lnTo>
                  <a:lnTo>
                    <a:pt x="111230" y="19297"/>
                  </a:lnTo>
                  <a:lnTo>
                    <a:pt x="82146" y="42562"/>
                  </a:lnTo>
                  <a:lnTo>
                    <a:pt x="39935" y="83924"/>
                  </a:lnTo>
                  <a:lnTo>
                    <a:pt x="8114" y="12897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113"/>
            <p:cNvSpPr/>
            <p:nvPr>
              <p:custDataLst>
                <p:tags r:id="rId80"/>
              </p:custDataLst>
            </p:nvPr>
          </p:nvSpPr>
          <p:spPr>
            <a:xfrm>
              <a:off x="4599386" y="2400300"/>
              <a:ext cx="77390" cy="114301"/>
            </a:xfrm>
            <a:custGeom>
              <a:avLst/>
              <a:gdLst/>
              <a:ahLst/>
              <a:cxnLst/>
              <a:rect l="0" t="0" r="0" b="0"/>
              <a:pathLst>
                <a:path w="77390" h="114301">
                  <a:moveTo>
                    <a:pt x="20239" y="0"/>
                  </a:moveTo>
                  <a:lnTo>
                    <a:pt x="20239" y="0"/>
                  </a:lnTo>
                  <a:lnTo>
                    <a:pt x="12038" y="0"/>
                  </a:lnTo>
                  <a:lnTo>
                    <a:pt x="993" y="5056"/>
                  </a:lnTo>
                  <a:lnTo>
                    <a:pt x="0" y="8663"/>
                  </a:lnTo>
                  <a:lnTo>
                    <a:pt x="1454" y="13183"/>
                  </a:lnTo>
                  <a:lnTo>
                    <a:pt x="33145" y="59410"/>
                  </a:lnTo>
                  <a:lnTo>
                    <a:pt x="51598" y="83893"/>
                  </a:lnTo>
                  <a:lnTo>
                    <a:pt x="64612" y="106098"/>
                  </a:lnTo>
                  <a:lnTo>
                    <a:pt x="7738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114"/>
            <p:cNvSpPr/>
            <p:nvPr>
              <p:custDataLst>
                <p:tags r:id="rId81"/>
              </p:custDataLst>
            </p:nvPr>
          </p:nvSpPr>
          <p:spPr>
            <a:xfrm>
              <a:off x="4435636" y="2267393"/>
              <a:ext cx="88740" cy="292707"/>
            </a:xfrm>
            <a:custGeom>
              <a:avLst/>
              <a:gdLst/>
              <a:ahLst/>
              <a:cxnLst/>
              <a:rect l="0" t="0" r="0" b="0"/>
              <a:pathLst>
                <a:path w="88740" h="292707">
                  <a:moveTo>
                    <a:pt x="88739" y="47182"/>
                  </a:moveTo>
                  <a:lnTo>
                    <a:pt x="88739" y="47182"/>
                  </a:lnTo>
                  <a:lnTo>
                    <a:pt x="88739" y="37069"/>
                  </a:lnTo>
                  <a:lnTo>
                    <a:pt x="85917" y="29282"/>
                  </a:lnTo>
                  <a:lnTo>
                    <a:pt x="82193" y="22293"/>
                  </a:lnTo>
                  <a:lnTo>
                    <a:pt x="80538" y="15659"/>
                  </a:lnTo>
                  <a:lnTo>
                    <a:pt x="79038" y="13467"/>
                  </a:lnTo>
                  <a:lnTo>
                    <a:pt x="76980" y="12005"/>
                  </a:lnTo>
                  <a:lnTo>
                    <a:pt x="71871" y="9323"/>
                  </a:lnTo>
                  <a:lnTo>
                    <a:pt x="66073" y="4603"/>
                  </a:lnTo>
                  <a:lnTo>
                    <a:pt x="57146" y="1799"/>
                  </a:lnTo>
                  <a:lnTo>
                    <a:pt x="34168" y="0"/>
                  </a:lnTo>
                  <a:lnTo>
                    <a:pt x="21799" y="5398"/>
                  </a:lnTo>
                  <a:lnTo>
                    <a:pt x="1668" y="21054"/>
                  </a:lnTo>
                  <a:lnTo>
                    <a:pt x="0" y="26588"/>
                  </a:lnTo>
                  <a:lnTo>
                    <a:pt x="969" y="41205"/>
                  </a:lnTo>
                  <a:lnTo>
                    <a:pt x="7465" y="62227"/>
                  </a:lnTo>
                  <a:lnTo>
                    <a:pt x="40576" y="106286"/>
                  </a:lnTo>
                  <a:lnTo>
                    <a:pt x="71509" y="148897"/>
                  </a:lnTo>
                  <a:lnTo>
                    <a:pt x="73019" y="155208"/>
                  </a:lnTo>
                  <a:lnTo>
                    <a:pt x="71875" y="167866"/>
                  </a:lnTo>
                  <a:lnTo>
                    <a:pt x="69030" y="173146"/>
                  </a:lnTo>
                  <a:lnTo>
                    <a:pt x="60223" y="181835"/>
                  </a:lnTo>
                  <a:lnTo>
                    <a:pt x="49254" y="186403"/>
                  </a:lnTo>
                  <a:lnTo>
                    <a:pt x="5429" y="189994"/>
                  </a:lnTo>
                  <a:lnTo>
                    <a:pt x="18700" y="191103"/>
                  </a:lnTo>
                  <a:lnTo>
                    <a:pt x="37745" y="198256"/>
                  </a:lnTo>
                  <a:lnTo>
                    <a:pt x="45172" y="209302"/>
                  </a:lnTo>
                  <a:lnTo>
                    <a:pt x="45937" y="214529"/>
                  </a:lnTo>
                  <a:lnTo>
                    <a:pt x="36308" y="260025"/>
                  </a:lnTo>
                  <a:lnTo>
                    <a:pt x="32987" y="276170"/>
                  </a:lnTo>
                  <a:lnTo>
                    <a:pt x="35033" y="284068"/>
                  </a:lnTo>
                  <a:lnTo>
                    <a:pt x="37060" y="287656"/>
                  </a:lnTo>
                  <a:lnTo>
                    <a:pt x="40528" y="290048"/>
                  </a:lnTo>
                  <a:lnTo>
                    <a:pt x="50025" y="292706"/>
                  </a:lnTo>
                  <a:lnTo>
                    <a:pt x="88739" y="285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115"/>
            <p:cNvSpPr/>
            <p:nvPr>
              <p:custDataLst>
                <p:tags r:id="rId82"/>
              </p:custDataLst>
            </p:nvPr>
          </p:nvSpPr>
          <p:spPr>
            <a:xfrm>
              <a:off x="4152900" y="2385287"/>
              <a:ext cx="114301" cy="119789"/>
            </a:xfrm>
            <a:custGeom>
              <a:avLst/>
              <a:gdLst/>
              <a:ahLst/>
              <a:cxnLst/>
              <a:rect l="0" t="0" r="0" b="0"/>
              <a:pathLst>
                <a:path w="114301" h="119789">
                  <a:moveTo>
                    <a:pt x="114300" y="5488"/>
                  </a:moveTo>
                  <a:lnTo>
                    <a:pt x="114300" y="5488"/>
                  </a:lnTo>
                  <a:lnTo>
                    <a:pt x="109243" y="432"/>
                  </a:lnTo>
                  <a:lnTo>
                    <a:pt x="106695" y="0"/>
                  </a:lnTo>
                  <a:lnTo>
                    <a:pt x="103939" y="771"/>
                  </a:lnTo>
                  <a:lnTo>
                    <a:pt x="92180" y="9735"/>
                  </a:lnTo>
                  <a:lnTo>
                    <a:pt x="50620" y="55243"/>
                  </a:lnTo>
                  <a:lnTo>
                    <a:pt x="25941" y="100337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16"/>
            <p:cNvSpPr/>
            <p:nvPr>
              <p:custDataLst>
                <p:tags r:id="rId83"/>
              </p:custDataLst>
            </p:nvPr>
          </p:nvSpPr>
          <p:spPr>
            <a:xfrm>
              <a:off x="4169220" y="2400692"/>
              <a:ext cx="69406" cy="94859"/>
            </a:xfrm>
            <a:custGeom>
              <a:avLst/>
              <a:gdLst/>
              <a:ahLst/>
              <a:cxnLst/>
              <a:rect l="0" t="0" r="0" b="0"/>
              <a:pathLst>
                <a:path w="69406" h="94859">
                  <a:moveTo>
                    <a:pt x="12255" y="9133"/>
                  </a:moveTo>
                  <a:lnTo>
                    <a:pt x="12255" y="9133"/>
                  </a:lnTo>
                  <a:lnTo>
                    <a:pt x="12255" y="932"/>
                  </a:lnTo>
                  <a:lnTo>
                    <a:pt x="2142" y="0"/>
                  </a:lnTo>
                  <a:lnTo>
                    <a:pt x="221" y="928"/>
                  </a:lnTo>
                  <a:lnTo>
                    <a:pt x="0" y="2605"/>
                  </a:lnTo>
                  <a:lnTo>
                    <a:pt x="2575" y="7290"/>
                  </a:lnTo>
                  <a:lnTo>
                    <a:pt x="26673" y="35800"/>
                  </a:lnTo>
                  <a:lnTo>
                    <a:pt x="39358" y="60936"/>
                  </a:lnTo>
                  <a:lnTo>
                    <a:pt x="69405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17"/>
            <p:cNvSpPr/>
            <p:nvPr>
              <p:custDataLst>
                <p:tags r:id="rId84"/>
              </p:custDataLst>
            </p:nvPr>
          </p:nvSpPr>
          <p:spPr>
            <a:xfrm>
              <a:off x="4030997" y="2401740"/>
              <a:ext cx="102854" cy="84286"/>
            </a:xfrm>
            <a:custGeom>
              <a:avLst/>
              <a:gdLst/>
              <a:ahLst/>
              <a:cxnLst/>
              <a:rect l="0" t="0" r="0" b="0"/>
              <a:pathLst>
                <a:path w="102854" h="84286">
                  <a:moveTo>
                    <a:pt x="64753" y="17610"/>
                  </a:moveTo>
                  <a:lnTo>
                    <a:pt x="64753" y="17610"/>
                  </a:lnTo>
                  <a:lnTo>
                    <a:pt x="64753" y="9409"/>
                  </a:lnTo>
                  <a:lnTo>
                    <a:pt x="54640" y="3421"/>
                  </a:lnTo>
                  <a:lnTo>
                    <a:pt x="38238" y="0"/>
                  </a:lnTo>
                  <a:lnTo>
                    <a:pt x="28980" y="2022"/>
                  </a:lnTo>
                  <a:lnTo>
                    <a:pt x="25029" y="4043"/>
                  </a:lnTo>
                  <a:lnTo>
                    <a:pt x="17817" y="14755"/>
                  </a:lnTo>
                  <a:lnTo>
                    <a:pt x="961" y="55460"/>
                  </a:lnTo>
                  <a:lnTo>
                    <a:pt x="0" y="61893"/>
                  </a:lnTo>
                  <a:lnTo>
                    <a:pt x="1754" y="71863"/>
                  </a:lnTo>
                  <a:lnTo>
                    <a:pt x="3704" y="76004"/>
                  </a:lnTo>
                  <a:lnTo>
                    <a:pt x="6062" y="78765"/>
                  </a:lnTo>
                  <a:lnTo>
                    <a:pt x="11504" y="81831"/>
                  </a:lnTo>
                  <a:lnTo>
                    <a:pt x="20273" y="80373"/>
                  </a:lnTo>
                  <a:lnTo>
                    <a:pt x="31226" y="75137"/>
                  </a:lnTo>
                  <a:lnTo>
                    <a:pt x="62368" y="48391"/>
                  </a:lnTo>
                  <a:lnTo>
                    <a:pt x="64222" y="48714"/>
                  </a:lnTo>
                  <a:lnTo>
                    <a:pt x="74800" y="56836"/>
                  </a:lnTo>
                  <a:lnTo>
                    <a:pt x="102853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118"/>
            <p:cNvSpPr/>
            <p:nvPr>
              <p:custDataLst>
                <p:tags r:id="rId85"/>
              </p:custDataLst>
            </p:nvPr>
          </p:nvSpPr>
          <p:spPr>
            <a:xfrm>
              <a:off x="3810000" y="2390775"/>
              <a:ext cx="171451" cy="108304"/>
            </a:xfrm>
            <a:custGeom>
              <a:avLst/>
              <a:gdLst/>
              <a:ahLst/>
              <a:cxnLst/>
              <a:rect l="0" t="0" r="0" b="0"/>
              <a:pathLst>
                <a:path w="171451" h="108304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2117"/>
                  </a:lnTo>
                  <a:lnTo>
                    <a:pt x="15078" y="5644"/>
                  </a:lnTo>
                  <a:lnTo>
                    <a:pt x="18265" y="26515"/>
                  </a:lnTo>
                  <a:lnTo>
                    <a:pt x="18947" y="67658"/>
                  </a:lnTo>
                  <a:lnTo>
                    <a:pt x="19046" y="108303"/>
                  </a:lnTo>
                  <a:lnTo>
                    <a:pt x="21872" y="81530"/>
                  </a:lnTo>
                  <a:lnTo>
                    <a:pt x="29411" y="61551"/>
                  </a:lnTo>
                  <a:lnTo>
                    <a:pt x="50521" y="23408"/>
                  </a:lnTo>
                  <a:lnTo>
                    <a:pt x="60554" y="15695"/>
                  </a:lnTo>
                  <a:lnTo>
                    <a:pt x="68540" y="12267"/>
                  </a:lnTo>
                  <a:lnTo>
                    <a:pt x="78441" y="13566"/>
                  </a:lnTo>
                  <a:lnTo>
                    <a:pt x="84044" y="15394"/>
                  </a:lnTo>
                  <a:lnTo>
                    <a:pt x="93092" y="23069"/>
                  </a:lnTo>
                  <a:lnTo>
                    <a:pt x="99583" y="33537"/>
                  </a:lnTo>
                  <a:lnTo>
                    <a:pt x="103237" y="52388"/>
                  </a:lnTo>
                  <a:lnTo>
                    <a:pt x="103261" y="75495"/>
                  </a:lnTo>
                  <a:lnTo>
                    <a:pt x="99516" y="85764"/>
                  </a:lnTo>
                  <a:lnTo>
                    <a:pt x="98094" y="87868"/>
                  </a:lnTo>
                  <a:lnTo>
                    <a:pt x="97146" y="88212"/>
                  </a:lnTo>
                  <a:lnTo>
                    <a:pt x="96515" y="87383"/>
                  </a:lnTo>
                  <a:lnTo>
                    <a:pt x="95625" y="81160"/>
                  </a:lnTo>
                  <a:lnTo>
                    <a:pt x="108540" y="45064"/>
                  </a:lnTo>
                  <a:lnTo>
                    <a:pt x="117385" y="33081"/>
                  </a:lnTo>
                  <a:lnTo>
                    <a:pt x="135253" y="16765"/>
                  </a:lnTo>
                  <a:lnTo>
                    <a:pt x="145132" y="12743"/>
                  </a:lnTo>
                  <a:lnTo>
                    <a:pt x="150730" y="11670"/>
                  </a:lnTo>
                  <a:lnTo>
                    <a:pt x="154462" y="13072"/>
                  </a:lnTo>
                  <a:lnTo>
                    <a:pt x="156949" y="16123"/>
                  </a:lnTo>
                  <a:lnTo>
                    <a:pt x="167816" y="43202"/>
                  </a:lnTo>
                  <a:lnTo>
                    <a:pt x="1714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754"/>
          <p:cNvGrpSpPr/>
          <p:nvPr/>
        </p:nvGrpSpPr>
        <p:grpSpPr>
          <a:xfrm>
            <a:off x="2868917" y="2316447"/>
            <a:ext cx="702959" cy="255304"/>
            <a:chOff x="2868917" y="2316447"/>
            <a:chExt cx="702959" cy="255304"/>
          </a:xfrm>
        </p:grpSpPr>
        <p:sp>
          <p:nvSpPr>
            <p:cNvPr id="293" name="SMARTInkShape-4119"/>
            <p:cNvSpPr/>
            <p:nvPr>
              <p:custDataLst>
                <p:tags r:id="rId73"/>
              </p:custDataLst>
            </p:nvPr>
          </p:nvSpPr>
          <p:spPr>
            <a:xfrm>
              <a:off x="3429000" y="2466975"/>
              <a:ext cx="142876" cy="104776"/>
            </a:xfrm>
            <a:custGeom>
              <a:avLst/>
              <a:gdLst/>
              <a:ahLst/>
              <a:cxnLst/>
              <a:rect l="0" t="0" r="0" b="0"/>
              <a:pathLst>
                <a:path w="142876" h="104776">
                  <a:moveTo>
                    <a:pt x="142875" y="0"/>
                  </a:moveTo>
                  <a:lnTo>
                    <a:pt x="142875" y="0"/>
                  </a:lnTo>
                  <a:lnTo>
                    <a:pt x="142875" y="5056"/>
                  </a:lnTo>
                  <a:lnTo>
                    <a:pt x="140053" y="10361"/>
                  </a:lnTo>
                  <a:lnTo>
                    <a:pt x="108702" y="42562"/>
                  </a:lnTo>
                  <a:lnTo>
                    <a:pt x="63205" y="7188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120"/>
            <p:cNvSpPr/>
            <p:nvPr>
              <p:custDataLst>
                <p:tags r:id="rId74"/>
              </p:custDataLst>
            </p:nvPr>
          </p:nvSpPr>
          <p:spPr>
            <a:xfrm>
              <a:off x="3343275" y="2362200"/>
              <a:ext cx="187711" cy="142876"/>
            </a:xfrm>
            <a:custGeom>
              <a:avLst/>
              <a:gdLst/>
              <a:ahLst/>
              <a:cxnLst/>
              <a:rect l="0" t="0" r="0" b="0"/>
              <a:pathLst>
                <a:path w="187711" h="1428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43874" y="16246"/>
                  </a:lnTo>
                  <a:lnTo>
                    <a:pt x="89490" y="31799"/>
                  </a:lnTo>
                  <a:lnTo>
                    <a:pt x="135741" y="44809"/>
                  </a:lnTo>
                  <a:lnTo>
                    <a:pt x="170902" y="54859"/>
                  </a:lnTo>
                  <a:lnTo>
                    <a:pt x="181085" y="60718"/>
                  </a:lnTo>
                  <a:lnTo>
                    <a:pt x="186315" y="66850"/>
                  </a:lnTo>
                  <a:lnTo>
                    <a:pt x="187710" y="69966"/>
                  </a:lnTo>
                  <a:lnTo>
                    <a:pt x="186523" y="73103"/>
                  </a:lnTo>
                  <a:lnTo>
                    <a:pt x="163740" y="93967"/>
                  </a:lnTo>
                  <a:lnTo>
                    <a:pt x="133943" y="109186"/>
                  </a:lnTo>
                  <a:lnTo>
                    <a:pt x="90103" y="124362"/>
                  </a:lnTo>
                  <a:lnTo>
                    <a:pt x="571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121"/>
            <p:cNvSpPr/>
            <p:nvPr>
              <p:custDataLst>
                <p:tags r:id="rId75"/>
              </p:custDataLst>
            </p:nvPr>
          </p:nvSpPr>
          <p:spPr>
            <a:xfrm>
              <a:off x="2868917" y="2316447"/>
              <a:ext cx="226709" cy="243542"/>
            </a:xfrm>
            <a:custGeom>
              <a:avLst/>
              <a:gdLst/>
              <a:ahLst/>
              <a:cxnLst/>
              <a:rect l="0" t="0" r="0" b="0"/>
              <a:pathLst>
                <a:path w="226709" h="243542">
                  <a:moveTo>
                    <a:pt x="93358" y="26703"/>
                  </a:moveTo>
                  <a:lnTo>
                    <a:pt x="93358" y="26703"/>
                  </a:lnTo>
                  <a:lnTo>
                    <a:pt x="88302" y="21647"/>
                  </a:lnTo>
                  <a:lnTo>
                    <a:pt x="86812" y="21215"/>
                  </a:lnTo>
                  <a:lnTo>
                    <a:pt x="85819" y="21986"/>
                  </a:lnTo>
                  <a:lnTo>
                    <a:pt x="85157" y="23558"/>
                  </a:lnTo>
                  <a:lnTo>
                    <a:pt x="78777" y="25305"/>
                  </a:lnTo>
                  <a:lnTo>
                    <a:pt x="74112" y="25771"/>
                  </a:lnTo>
                  <a:lnTo>
                    <a:pt x="69945" y="28198"/>
                  </a:lnTo>
                  <a:lnTo>
                    <a:pt x="42536" y="60200"/>
                  </a:lnTo>
                  <a:lnTo>
                    <a:pt x="20610" y="100826"/>
                  </a:lnTo>
                  <a:lnTo>
                    <a:pt x="4494" y="144989"/>
                  </a:lnTo>
                  <a:lnTo>
                    <a:pt x="0" y="175815"/>
                  </a:lnTo>
                  <a:lnTo>
                    <a:pt x="5896" y="220650"/>
                  </a:lnTo>
                  <a:lnTo>
                    <a:pt x="6475" y="225852"/>
                  </a:lnTo>
                  <a:lnTo>
                    <a:pt x="10036" y="230377"/>
                  </a:lnTo>
                  <a:lnTo>
                    <a:pt x="22459" y="238227"/>
                  </a:lnTo>
                  <a:lnTo>
                    <a:pt x="47304" y="243541"/>
                  </a:lnTo>
                  <a:lnTo>
                    <a:pt x="69717" y="240058"/>
                  </a:lnTo>
                  <a:lnTo>
                    <a:pt x="107414" y="218854"/>
                  </a:lnTo>
                  <a:lnTo>
                    <a:pt x="117597" y="209470"/>
                  </a:lnTo>
                  <a:lnTo>
                    <a:pt x="138559" y="177575"/>
                  </a:lnTo>
                  <a:lnTo>
                    <a:pt x="146968" y="152898"/>
                  </a:lnTo>
                  <a:lnTo>
                    <a:pt x="149809" y="115483"/>
                  </a:lnTo>
                  <a:lnTo>
                    <a:pt x="142877" y="68028"/>
                  </a:lnTo>
                  <a:lnTo>
                    <a:pt x="139708" y="52478"/>
                  </a:lnTo>
                  <a:lnTo>
                    <a:pt x="126024" y="26932"/>
                  </a:lnTo>
                  <a:lnTo>
                    <a:pt x="114579" y="12341"/>
                  </a:lnTo>
                  <a:lnTo>
                    <a:pt x="102437" y="4445"/>
                  </a:lnTo>
                  <a:lnTo>
                    <a:pt x="83701" y="0"/>
                  </a:lnTo>
                  <a:lnTo>
                    <a:pt x="70016" y="18"/>
                  </a:lnTo>
                  <a:lnTo>
                    <a:pt x="53351" y="3554"/>
                  </a:lnTo>
                  <a:lnTo>
                    <a:pt x="46578" y="9154"/>
                  </a:lnTo>
                  <a:lnTo>
                    <a:pt x="36231" y="26664"/>
                  </a:lnTo>
                  <a:lnTo>
                    <a:pt x="29512" y="50210"/>
                  </a:lnTo>
                  <a:lnTo>
                    <a:pt x="30686" y="57191"/>
                  </a:lnTo>
                  <a:lnTo>
                    <a:pt x="37634" y="70592"/>
                  </a:lnTo>
                  <a:lnTo>
                    <a:pt x="50600" y="80782"/>
                  </a:lnTo>
                  <a:lnTo>
                    <a:pt x="66946" y="87779"/>
                  </a:lnTo>
                  <a:lnTo>
                    <a:pt x="108955" y="92272"/>
                  </a:lnTo>
                  <a:lnTo>
                    <a:pt x="152413" y="93160"/>
                  </a:lnTo>
                  <a:lnTo>
                    <a:pt x="226708" y="83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755"/>
          <p:cNvGrpSpPr/>
          <p:nvPr/>
        </p:nvGrpSpPr>
        <p:grpSpPr>
          <a:xfrm>
            <a:off x="1738679" y="2305490"/>
            <a:ext cx="680672" cy="274398"/>
            <a:chOff x="1738679" y="2305490"/>
            <a:chExt cx="680672" cy="274398"/>
          </a:xfrm>
        </p:grpSpPr>
        <p:sp>
          <p:nvSpPr>
            <p:cNvPr id="297" name="SMARTInkShape-4122"/>
            <p:cNvSpPr/>
            <p:nvPr>
              <p:custDataLst>
                <p:tags r:id="rId65"/>
              </p:custDataLst>
            </p:nvPr>
          </p:nvSpPr>
          <p:spPr>
            <a:xfrm>
              <a:off x="1981200" y="24479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123"/>
            <p:cNvSpPr/>
            <p:nvPr>
              <p:custDataLst>
                <p:tags r:id="rId66"/>
              </p:custDataLst>
            </p:nvPr>
          </p:nvSpPr>
          <p:spPr>
            <a:xfrm>
              <a:off x="1738679" y="2305490"/>
              <a:ext cx="175358" cy="274398"/>
            </a:xfrm>
            <a:custGeom>
              <a:avLst/>
              <a:gdLst/>
              <a:ahLst/>
              <a:cxnLst/>
              <a:rect l="0" t="0" r="0" b="0"/>
              <a:pathLst>
                <a:path w="175358" h="274398">
                  <a:moveTo>
                    <a:pt x="109171" y="37660"/>
                  </a:moveTo>
                  <a:lnTo>
                    <a:pt x="109171" y="37660"/>
                  </a:lnTo>
                  <a:lnTo>
                    <a:pt x="109171" y="32604"/>
                  </a:lnTo>
                  <a:lnTo>
                    <a:pt x="111993" y="27299"/>
                  </a:lnTo>
                  <a:lnTo>
                    <a:pt x="115717" y="21414"/>
                  </a:lnTo>
                  <a:lnTo>
                    <a:pt x="118304" y="10917"/>
                  </a:lnTo>
                  <a:lnTo>
                    <a:pt x="118580" y="4572"/>
                  </a:lnTo>
                  <a:lnTo>
                    <a:pt x="117560" y="2901"/>
                  </a:lnTo>
                  <a:lnTo>
                    <a:pt x="115822" y="1788"/>
                  </a:lnTo>
                  <a:lnTo>
                    <a:pt x="110010" y="550"/>
                  </a:lnTo>
                  <a:lnTo>
                    <a:pt x="100372" y="0"/>
                  </a:lnTo>
                  <a:lnTo>
                    <a:pt x="94838" y="3029"/>
                  </a:lnTo>
                  <a:lnTo>
                    <a:pt x="51925" y="49931"/>
                  </a:lnTo>
                  <a:lnTo>
                    <a:pt x="26602" y="90884"/>
                  </a:lnTo>
                  <a:lnTo>
                    <a:pt x="9880" y="126647"/>
                  </a:lnTo>
                  <a:lnTo>
                    <a:pt x="2657" y="166637"/>
                  </a:lnTo>
                  <a:lnTo>
                    <a:pt x="62" y="174445"/>
                  </a:lnTo>
                  <a:lnTo>
                    <a:pt x="0" y="191586"/>
                  </a:lnTo>
                  <a:lnTo>
                    <a:pt x="8584" y="233518"/>
                  </a:lnTo>
                  <a:lnTo>
                    <a:pt x="17396" y="259968"/>
                  </a:lnTo>
                  <a:lnTo>
                    <a:pt x="23646" y="265241"/>
                  </a:lnTo>
                  <a:lnTo>
                    <a:pt x="41879" y="271099"/>
                  </a:lnTo>
                  <a:lnTo>
                    <a:pt x="70888" y="274397"/>
                  </a:lnTo>
                  <a:lnTo>
                    <a:pt x="90040" y="269523"/>
                  </a:lnTo>
                  <a:lnTo>
                    <a:pt x="135333" y="244226"/>
                  </a:lnTo>
                  <a:lnTo>
                    <a:pt x="153847" y="229510"/>
                  </a:lnTo>
                  <a:lnTo>
                    <a:pt x="160777" y="220646"/>
                  </a:lnTo>
                  <a:lnTo>
                    <a:pt x="167501" y="209706"/>
                  </a:lnTo>
                  <a:lnTo>
                    <a:pt x="170283" y="206332"/>
                  </a:lnTo>
                  <a:lnTo>
                    <a:pt x="173373" y="196939"/>
                  </a:lnTo>
                  <a:lnTo>
                    <a:pt x="175357" y="178719"/>
                  </a:lnTo>
                  <a:lnTo>
                    <a:pt x="174462" y="176149"/>
                  </a:lnTo>
                  <a:lnTo>
                    <a:pt x="172807" y="174436"/>
                  </a:lnTo>
                  <a:lnTo>
                    <a:pt x="152177" y="164468"/>
                  </a:lnTo>
                  <a:lnTo>
                    <a:pt x="144866" y="162811"/>
                  </a:lnTo>
                  <a:lnTo>
                    <a:pt x="99646" y="17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124"/>
            <p:cNvSpPr/>
            <p:nvPr>
              <p:custDataLst>
                <p:tags r:id="rId67"/>
              </p:custDataLst>
            </p:nvPr>
          </p:nvSpPr>
          <p:spPr>
            <a:xfrm>
              <a:off x="2257428" y="2411006"/>
              <a:ext cx="76198" cy="110662"/>
            </a:xfrm>
            <a:custGeom>
              <a:avLst/>
              <a:gdLst/>
              <a:ahLst/>
              <a:cxnLst/>
              <a:rect l="0" t="0" r="0" b="0"/>
              <a:pathLst>
                <a:path w="76198" h="110662">
                  <a:moveTo>
                    <a:pt x="9522" y="17869"/>
                  </a:moveTo>
                  <a:lnTo>
                    <a:pt x="9522" y="17869"/>
                  </a:lnTo>
                  <a:lnTo>
                    <a:pt x="4466" y="22925"/>
                  </a:lnTo>
                  <a:lnTo>
                    <a:pt x="1983" y="28230"/>
                  </a:lnTo>
                  <a:lnTo>
                    <a:pt x="113" y="71126"/>
                  </a:lnTo>
                  <a:lnTo>
                    <a:pt x="0" y="110661"/>
                  </a:lnTo>
                  <a:lnTo>
                    <a:pt x="1056" y="97425"/>
                  </a:lnTo>
                  <a:lnTo>
                    <a:pt x="13255" y="58162"/>
                  </a:lnTo>
                  <a:lnTo>
                    <a:pt x="26740" y="12269"/>
                  </a:lnTo>
                  <a:lnTo>
                    <a:pt x="28409" y="7786"/>
                  </a:lnTo>
                  <a:lnTo>
                    <a:pt x="30580" y="4796"/>
                  </a:lnTo>
                  <a:lnTo>
                    <a:pt x="33085" y="2804"/>
                  </a:lnTo>
                  <a:lnTo>
                    <a:pt x="41514" y="590"/>
                  </a:lnTo>
                  <a:lnTo>
                    <a:pt x="46725" y="0"/>
                  </a:lnTo>
                  <a:lnTo>
                    <a:pt x="51257" y="2781"/>
                  </a:lnTo>
                  <a:lnTo>
                    <a:pt x="59115" y="14338"/>
                  </a:lnTo>
                  <a:lnTo>
                    <a:pt x="73216" y="51114"/>
                  </a:lnTo>
                  <a:lnTo>
                    <a:pt x="76197" y="94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125"/>
            <p:cNvSpPr/>
            <p:nvPr>
              <p:custDataLst>
                <p:tags r:id="rId68"/>
              </p:custDataLst>
            </p:nvPr>
          </p:nvSpPr>
          <p:spPr>
            <a:xfrm>
              <a:off x="2404337" y="2533650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0" y="14130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126"/>
            <p:cNvSpPr/>
            <p:nvPr>
              <p:custDataLst>
                <p:tags r:id="rId69"/>
              </p:custDataLst>
            </p:nvPr>
          </p:nvSpPr>
          <p:spPr>
            <a:xfrm>
              <a:off x="2409825" y="2390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127"/>
            <p:cNvSpPr/>
            <p:nvPr>
              <p:custDataLst>
                <p:tags r:id="rId70"/>
              </p:custDataLst>
            </p:nvPr>
          </p:nvSpPr>
          <p:spPr>
            <a:xfrm>
              <a:off x="1971675" y="2381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8689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128"/>
            <p:cNvSpPr/>
            <p:nvPr>
              <p:custDataLst>
                <p:tags r:id="rId71"/>
              </p:custDataLst>
            </p:nvPr>
          </p:nvSpPr>
          <p:spPr>
            <a:xfrm>
              <a:off x="2152650" y="2405866"/>
              <a:ext cx="47626" cy="127785"/>
            </a:xfrm>
            <a:custGeom>
              <a:avLst/>
              <a:gdLst/>
              <a:ahLst/>
              <a:cxnLst/>
              <a:rect l="0" t="0" r="0" b="0"/>
              <a:pathLst>
                <a:path w="47626" h="127785">
                  <a:moveTo>
                    <a:pt x="0" y="51584"/>
                  </a:moveTo>
                  <a:lnTo>
                    <a:pt x="0" y="51584"/>
                  </a:lnTo>
                  <a:lnTo>
                    <a:pt x="0" y="59785"/>
                  </a:lnTo>
                  <a:lnTo>
                    <a:pt x="10113" y="60717"/>
                  </a:lnTo>
                  <a:lnTo>
                    <a:pt x="20723" y="55290"/>
                  </a:lnTo>
                  <a:lnTo>
                    <a:pt x="39724" y="39616"/>
                  </a:lnTo>
                  <a:lnTo>
                    <a:pt x="44113" y="30037"/>
                  </a:lnTo>
                  <a:lnTo>
                    <a:pt x="46931" y="11697"/>
                  </a:lnTo>
                  <a:lnTo>
                    <a:pt x="44494" y="4576"/>
                  </a:lnTo>
                  <a:lnTo>
                    <a:pt x="42363" y="1195"/>
                  </a:lnTo>
                  <a:lnTo>
                    <a:pt x="39884" y="0"/>
                  </a:lnTo>
                  <a:lnTo>
                    <a:pt x="37172" y="261"/>
                  </a:lnTo>
                  <a:lnTo>
                    <a:pt x="34307" y="1494"/>
                  </a:lnTo>
                  <a:lnTo>
                    <a:pt x="25217" y="13342"/>
                  </a:lnTo>
                  <a:lnTo>
                    <a:pt x="4223" y="60424"/>
                  </a:lnTo>
                  <a:lnTo>
                    <a:pt x="1877" y="70683"/>
                  </a:lnTo>
                  <a:lnTo>
                    <a:pt x="3656" y="81591"/>
                  </a:lnTo>
                  <a:lnTo>
                    <a:pt x="18479" y="110898"/>
                  </a:lnTo>
                  <a:lnTo>
                    <a:pt x="47625" y="12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129"/>
            <p:cNvSpPr/>
            <p:nvPr>
              <p:custDataLst>
                <p:tags r:id="rId72"/>
              </p:custDataLst>
            </p:nvPr>
          </p:nvSpPr>
          <p:spPr>
            <a:xfrm>
              <a:off x="2047875" y="2419350"/>
              <a:ext cx="76201" cy="107776"/>
            </a:xfrm>
            <a:custGeom>
              <a:avLst/>
              <a:gdLst/>
              <a:ahLst/>
              <a:cxnLst/>
              <a:rect l="0" t="0" r="0" b="0"/>
              <a:pathLst>
                <a:path w="76201" h="10777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5188" y="57750"/>
                  </a:lnTo>
                  <a:lnTo>
                    <a:pt x="23598" y="91736"/>
                  </a:lnTo>
                  <a:lnTo>
                    <a:pt x="32157" y="105968"/>
                  </a:lnTo>
                  <a:lnTo>
                    <a:pt x="35196" y="107687"/>
                  </a:lnTo>
                  <a:lnTo>
                    <a:pt x="38281" y="107775"/>
                  </a:lnTo>
                  <a:lnTo>
                    <a:pt x="41396" y="106775"/>
                  </a:lnTo>
                  <a:lnTo>
                    <a:pt x="43472" y="103992"/>
                  </a:lnTo>
                  <a:lnTo>
                    <a:pt x="57743" y="58718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756"/>
          <p:cNvGrpSpPr/>
          <p:nvPr/>
        </p:nvGrpSpPr>
        <p:grpSpPr>
          <a:xfrm>
            <a:off x="7945175" y="1688034"/>
            <a:ext cx="484451" cy="309478"/>
            <a:chOff x="7945175" y="1688034"/>
            <a:chExt cx="484451" cy="309478"/>
          </a:xfrm>
        </p:grpSpPr>
        <p:sp>
          <p:nvSpPr>
            <p:cNvPr id="306" name="SMARTInkShape-4130"/>
            <p:cNvSpPr/>
            <p:nvPr>
              <p:custDataLst>
                <p:tags r:id="rId58"/>
              </p:custDataLst>
            </p:nvPr>
          </p:nvSpPr>
          <p:spPr>
            <a:xfrm>
              <a:off x="8410575" y="1771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933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131"/>
            <p:cNvSpPr/>
            <p:nvPr>
              <p:custDataLst>
                <p:tags r:id="rId59"/>
              </p:custDataLst>
            </p:nvPr>
          </p:nvSpPr>
          <p:spPr>
            <a:xfrm>
              <a:off x="8258175" y="1714500"/>
              <a:ext cx="95251" cy="83422"/>
            </a:xfrm>
            <a:custGeom>
              <a:avLst/>
              <a:gdLst/>
              <a:ahLst/>
              <a:cxnLst/>
              <a:rect l="0" t="0" r="0" b="0"/>
              <a:pathLst>
                <a:path w="95251" h="83422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7517"/>
                  </a:lnTo>
                  <a:lnTo>
                    <a:pt x="7538" y="25753"/>
                  </a:lnTo>
                  <a:lnTo>
                    <a:pt x="8200" y="23519"/>
                  </a:lnTo>
                  <a:lnTo>
                    <a:pt x="9701" y="22029"/>
                  </a:lnTo>
                  <a:lnTo>
                    <a:pt x="14189" y="20374"/>
                  </a:lnTo>
                  <a:lnTo>
                    <a:pt x="22666" y="19442"/>
                  </a:lnTo>
                  <a:lnTo>
                    <a:pt x="36937" y="24223"/>
                  </a:lnTo>
                  <a:lnTo>
                    <a:pt x="45697" y="32285"/>
                  </a:lnTo>
                  <a:lnTo>
                    <a:pt x="62188" y="54268"/>
                  </a:lnTo>
                  <a:lnTo>
                    <a:pt x="66500" y="83421"/>
                  </a:lnTo>
                  <a:lnTo>
                    <a:pt x="69496" y="36327"/>
                  </a:lnTo>
                  <a:lnTo>
                    <a:pt x="77036" y="14644"/>
                  </a:lnTo>
                  <a:lnTo>
                    <a:pt x="82921" y="65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32"/>
            <p:cNvSpPr/>
            <p:nvPr>
              <p:custDataLst>
                <p:tags r:id="rId60"/>
              </p:custDataLst>
            </p:nvPr>
          </p:nvSpPr>
          <p:spPr>
            <a:xfrm>
              <a:off x="8213115" y="1733550"/>
              <a:ext cx="60417" cy="94431"/>
            </a:xfrm>
            <a:custGeom>
              <a:avLst/>
              <a:gdLst/>
              <a:ahLst/>
              <a:cxnLst/>
              <a:rect l="0" t="0" r="0" b="0"/>
              <a:pathLst>
                <a:path w="60417" h="94431">
                  <a:moveTo>
                    <a:pt x="45060" y="28575"/>
                  </a:moveTo>
                  <a:lnTo>
                    <a:pt x="45060" y="28575"/>
                  </a:lnTo>
                  <a:lnTo>
                    <a:pt x="31803" y="28575"/>
                  </a:lnTo>
                  <a:lnTo>
                    <a:pt x="17614" y="33631"/>
                  </a:lnTo>
                  <a:lnTo>
                    <a:pt x="8872" y="41758"/>
                  </a:lnTo>
                  <a:lnTo>
                    <a:pt x="5059" y="46889"/>
                  </a:lnTo>
                  <a:lnTo>
                    <a:pt x="824" y="61056"/>
                  </a:lnTo>
                  <a:lnTo>
                    <a:pt x="0" y="75820"/>
                  </a:lnTo>
                  <a:lnTo>
                    <a:pt x="3161" y="85909"/>
                  </a:lnTo>
                  <a:lnTo>
                    <a:pt x="6544" y="89022"/>
                  </a:lnTo>
                  <a:lnTo>
                    <a:pt x="15948" y="92482"/>
                  </a:lnTo>
                  <a:lnTo>
                    <a:pt x="33141" y="94430"/>
                  </a:lnTo>
                  <a:lnTo>
                    <a:pt x="51642" y="89951"/>
                  </a:lnTo>
                  <a:lnTo>
                    <a:pt x="55798" y="85367"/>
                  </a:lnTo>
                  <a:lnTo>
                    <a:pt x="60416" y="71808"/>
                  </a:lnTo>
                  <a:lnTo>
                    <a:pt x="59646" y="58020"/>
                  </a:lnTo>
                  <a:lnTo>
                    <a:pt x="49825" y="20952"/>
                  </a:lnTo>
                  <a:lnTo>
                    <a:pt x="35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133"/>
            <p:cNvSpPr/>
            <p:nvPr>
              <p:custDataLst>
                <p:tags r:id="rId61"/>
              </p:custDataLst>
            </p:nvPr>
          </p:nvSpPr>
          <p:spPr>
            <a:xfrm>
              <a:off x="8181975" y="1688034"/>
              <a:ext cx="9526" cy="26467"/>
            </a:xfrm>
            <a:custGeom>
              <a:avLst/>
              <a:gdLst/>
              <a:ahLst/>
              <a:cxnLst/>
              <a:rect l="0" t="0" r="0" b="0"/>
              <a:pathLst>
                <a:path w="9526" h="26467">
                  <a:moveTo>
                    <a:pt x="0" y="26466"/>
                  </a:moveTo>
                  <a:lnTo>
                    <a:pt x="0" y="26466"/>
                  </a:lnTo>
                  <a:lnTo>
                    <a:pt x="0" y="0"/>
                  </a:lnTo>
                  <a:lnTo>
                    <a:pt x="1058" y="355"/>
                  </a:lnTo>
                  <a:lnTo>
                    <a:pt x="9525" y="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134"/>
            <p:cNvSpPr/>
            <p:nvPr>
              <p:custDataLst>
                <p:tags r:id="rId62"/>
              </p:custDataLst>
            </p:nvPr>
          </p:nvSpPr>
          <p:spPr>
            <a:xfrm>
              <a:off x="8172450" y="17430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8642" y="56692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135"/>
            <p:cNvSpPr/>
            <p:nvPr>
              <p:custDataLst>
                <p:tags r:id="rId63"/>
              </p:custDataLst>
            </p:nvPr>
          </p:nvSpPr>
          <p:spPr>
            <a:xfrm>
              <a:off x="8048625" y="1756637"/>
              <a:ext cx="66676" cy="99626"/>
            </a:xfrm>
            <a:custGeom>
              <a:avLst/>
              <a:gdLst/>
              <a:ahLst/>
              <a:cxnLst/>
              <a:rect l="0" t="0" r="0" b="0"/>
              <a:pathLst>
                <a:path w="66676" h="99626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8" y="2666"/>
                  </a:lnTo>
                  <a:lnTo>
                    <a:pt x="8200" y="432"/>
                  </a:lnTo>
                  <a:lnTo>
                    <a:pt x="9701" y="0"/>
                  </a:lnTo>
                  <a:lnTo>
                    <a:pt x="14189" y="2343"/>
                  </a:lnTo>
                  <a:lnTo>
                    <a:pt x="40500" y="37797"/>
                  </a:lnTo>
                  <a:lnTo>
                    <a:pt x="45514" y="56454"/>
                  </a:lnTo>
                  <a:lnTo>
                    <a:pt x="47347" y="88060"/>
                  </a:lnTo>
                  <a:lnTo>
                    <a:pt x="46381" y="92286"/>
                  </a:lnTo>
                  <a:lnTo>
                    <a:pt x="44679" y="95103"/>
                  </a:lnTo>
                  <a:lnTo>
                    <a:pt x="42487" y="96982"/>
                  </a:lnTo>
                  <a:lnTo>
                    <a:pt x="37227" y="99068"/>
                  </a:lnTo>
                  <a:lnTo>
                    <a:pt x="34343" y="99625"/>
                  </a:lnTo>
                  <a:lnTo>
                    <a:pt x="31362" y="97879"/>
                  </a:lnTo>
                  <a:lnTo>
                    <a:pt x="25227" y="90295"/>
                  </a:lnTo>
                  <a:lnTo>
                    <a:pt x="21796" y="82691"/>
                  </a:lnTo>
                  <a:lnTo>
                    <a:pt x="20880" y="79182"/>
                  </a:lnTo>
                  <a:lnTo>
                    <a:pt x="24649" y="59073"/>
                  </a:lnTo>
                  <a:lnTo>
                    <a:pt x="35403" y="32497"/>
                  </a:lnTo>
                  <a:lnTo>
                    <a:pt x="50863" y="12468"/>
                  </a:lnTo>
                  <a:lnTo>
                    <a:pt x="666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136"/>
            <p:cNvSpPr/>
            <p:nvPr>
              <p:custDataLst>
                <p:tags r:id="rId64"/>
              </p:custDataLst>
            </p:nvPr>
          </p:nvSpPr>
          <p:spPr>
            <a:xfrm>
              <a:off x="7945175" y="1749943"/>
              <a:ext cx="78584" cy="247569"/>
            </a:xfrm>
            <a:custGeom>
              <a:avLst/>
              <a:gdLst/>
              <a:ahLst/>
              <a:cxnLst/>
              <a:rect l="0" t="0" r="0" b="0"/>
              <a:pathLst>
                <a:path w="78584" h="247569">
                  <a:moveTo>
                    <a:pt x="8200" y="88382"/>
                  </a:moveTo>
                  <a:lnTo>
                    <a:pt x="8200" y="88382"/>
                  </a:lnTo>
                  <a:lnTo>
                    <a:pt x="8200" y="101640"/>
                  </a:lnTo>
                  <a:lnTo>
                    <a:pt x="0" y="133438"/>
                  </a:lnTo>
                  <a:lnTo>
                    <a:pt x="5483" y="173560"/>
                  </a:lnTo>
                  <a:lnTo>
                    <a:pt x="7664" y="216607"/>
                  </a:lnTo>
                  <a:lnTo>
                    <a:pt x="9019" y="231096"/>
                  </a:lnTo>
                  <a:lnTo>
                    <a:pt x="16369" y="247568"/>
                  </a:lnTo>
                  <a:lnTo>
                    <a:pt x="12266" y="239383"/>
                  </a:lnTo>
                  <a:lnTo>
                    <a:pt x="8736" y="198421"/>
                  </a:lnTo>
                  <a:lnTo>
                    <a:pt x="8271" y="151713"/>
                  </a:lnTo>
                  <a:lnTo>
                    <a:pt x="11036" y="106144"/>
                  </a:lnTo>
                  <a:lnTo>
                    <a:pt x="16403" y="66491"/>
                  </a:lnTo>
                  <a:lnTo>
                    <a:pt x="27912" y="24155"/>
                  </a:lnTo>
                  <a:lnTo>
                    <a:pt x="36971" y="6205"/>
                  </a:lnTo>
                  <a:lnTo>
                    <a:pt x="40081" y="1847"/>
                  </a:lnTo>
                  <a:lnTo>
                    <a:pt x="44271" y="0"/>
                  </a:lnTo>
                  <a:lnTo>
                    <a:pt x="54570" y="771"/>
                  </a:lnTo>
                  <a:lnTo>
                    <a:pt x="63382" y="4641"/>
                  </a:lnTo>
                  <a:lnTo>
                    <a:pt x="67213" y="7155"/>
                  </a:lnTo>
                  <a:lnTo>
                    <a:pt x="77662" y="25862"/>
                  </a:lnTo>
                  <a:lnTo>
                    <a:pt x="78583" y="45426"/>
                  </a:lnTo>
                  <a:lnTo>
                    <a:pt x="74406" y="65057"/>
                  </a:lnTo>
                  <a:lnTo>
                    <a:pt x="48577" y="95214"/>
                  </a:lnTo>
                  <a:lnTo>
                    <a:pt x="27250" y="10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757"/>
          <p:cNvGrpSpPr/>
          <p:nvPr/>
        </p:nvGrpSpPr>
        <p:grpSpPr>
          <a:xfrm>
            <a:off x="9467850" y="934774"/>
            <a:ext cx="323851" cy="661934"/>
            <a:chOff x="9467850" y="934774"/>
            <a:chExt cx="323851" cy="661934"/>
          </a:xfrm>
        </p:grpSpPr>
        <p:sp>
          <p:nvSpPr>
            <p:cNvPr id="314" name="SMARTInkShape-4137"/>
            <p:cNvSpPr/>
            <p:nvPr>
              <p:custDataLst>
                <p:tags r:id="rId55"/>
              </p:custDataLst>
            </p:nvPr>
          </p:nvSpPr>
          <p:spPr>
            <a:xfrm>
              <a:off x="9573113" y="1364978"/>
              <a:ext cx="218588" cy="231730"/>
            </a:xfrm>
            <a:custGeom>
              <a:avLst/>
              <a:gdLst/>
              <a:ahLst/>
              <a:cxnLst/>
              <a:rect l="0" t="0" r="0" b="0"/>
              <a:pathLst>
                <a:path w="218588" h="231730">
                  <a:moveTo>
                    <a:pt x="85237" y="63772"/>
                  </a:moveTo>
                  <a:lnTo>
                    <a:pt x="85237" y="63772"/>
                  </a:lnTo>
                  <a:lnTo>
                    <a:pt x="85237" y="31973"/>
                  </a:lnTo>
                  <a:lnTo>
                    <a:pt x="84179" y="29873"/>
                  </a:lnTo>
                  <a:lnTo>
                    <a:pt x="82415" y="28472"/>
                  </a:lnTo>
                  <a:lnTo>
                    <a:pt x="80180" y="27539"/>
                  </a:lnTo>
                  <a:lnTo>
                    <a:pt x="77632" y="27975"/>
                  </a:lnTo>
                  <a:lnTo>
                    <a:pt x="71980" y="31282"/>
                  </a:lnTo>
                  <a:lnTo>
                    <a:pt x="27817" y="76462"/>
                  </a:lnTo>
                  <a:lnTo>
                    <a:pt x="17384" y="92695"/>
                  </a:lnTo>
                  <a:lnTo>
                    <a:pt x="5080" y="131956"/>
                  </a:lnTo>
                  <a:lnTo>
                    <a:pt x="612" y="176449"/>
                  </a:lnTo>
                  <a:lnTo>
                    <a:pt x="0" y="200987"/>
                  </a:lnTo>
                  <a:lnTo>
                    <a:pt x="1953" y="210282"/>
                  </a:lnTo>
                  <a:lnTo>
                    <a:pt x="9771" y="223432"/>
                  </a:lnTo>
                  <a:lnTo>
                    <a:pt x="15876" y="227362"/>
                  </a:lnTo>
                  <a:lnTo>
                    <a:pt x="31126" y="231729"/>
                  </a:lnTo>
                  <a:lnTo>
                    <a:pt x="38580" y="230777"/>
                  </a:lnTo>
                  <a:lnTo>
                    <a:pt x="77303" y="208400"/>
                  </a:lnTo>
                  <a:lnTo>
                    <a:pt x="118630" y="163192"/>
                  </a:lnTo>
                  <a:lnTo>
                    <a:pt x="135835" y="128279"/>
                  </a:lnTo>
                  <a:lnTo>
                    <a:pt x="141093" y="97406"/>
                  </a:lnTo>
                  <a:lnTo>
                    <a:pt x="140946" y="66800"/>
                  </a:lnTo>
                  <a:lnTo>
                    <a:pt x="129079" y="24607"/>
                  </a:lnTo>
                  <a:lnTo>
                    <a:pt x="123990" y="17554"/>
                  </a:lnTo>
                  <a:lnTo>
                    <a:pt x="109869" y="6894"/>
                  </a:lnTo>
                  <a:lnTo>
                    <a:pt x="89125" y="0"/>
                  </a:lnTo>
                  <a:lnTo>
                    <a:pt x="73207" y="4032"/>
                  </a:lnTo>
                  <a:lnTo>
                    <a:pt x="64517" y="8070"/>
                  </a:lnTo>
                  <a:lnTo>
                    <a:pt x="58724" y="12879"/>
                  </a:lnTo>
                  <a:lnTo>
                    <a:pt x="52287" y="23867"/>
                  </a:lnTo>
                  <a:lnTo>
                    <a:pt x="48663" y="41953"/>
                  </a:lnTo>
                  <a:lnTo>
                    <a:pt x="52389" y="48168"/>
                  </a:lnTo>
                  <a:lnTo>
                    <a:pt x="67816" y="60717"/>
                  </a:lnTo>
                  <a:lnTo>
                    <a:pt x="88783" y="67706"/>
                  </a:lnTo>
                  <a:lnTo>
                    <a:pt x="112213" y="69754"/>
                  </a:lnTo>
                  <a:lnTo>
                    <a:pt x="150262" y="64956"/>
                  </a:lnTo>
                  <a:lnTo>
                    <a:pt x="190347" y="57891"/>
                  </a:lnTo>
                  <a:lnTo>
                    <a:pt x="218587" y="5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138"/>
            <p:cNvSpPr/>
            <p:nvPr>
              <p:custDataLst>
                <p:tags r:id="rId56"/>
              </p:custDataLst>
            </p:nvPr>
          </p:nvSpPr>
          <p:spPr>
            <a:xfrm>
              <a:off x="9467850" y="1209675"/>
              <a:ext cx="247651" cy="18168"/>
            </a:xfrm>
            <a:custGeom>
              <a:avLst/>
              <a:gdLst/>
              <a:ahLst/>
              <a:cxnLst/>
              <a:rect l="0" t="0" r="0" b="0"/>
              <a:pathLst>
                <a:path w="247651" h="1816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1"/>
                  </a:lnTo>
                  <a:lnTo>
                    <a:pt x="17324" y="18167"/>
                  </a:lnTo>
                  <a:lnTo>
                    <a:pt x="62140" y="16053"/>
                  </a:lnTo>
                  <a:lnTo>
                    <a:pt x="106467" y="10814"/>
                  </a:lnTo>
                  <a:lnTo>
                    <a:pt x="149021" y="9907"/>
                  </a:lnTo>
                  <a:lnTo>
                    <a:pt x="180884" y="687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139"/>
            <p:cNvSpPr/>
            <p:nvPr>
              <p:custDataLst>
                <p:tags r:id="rId57"/>
              </p:custDataLst>
            </p:nvPr>
          </p:nvSpPr>
          <p:spPr>
            <a:xfrm>
              <a:off x="9610725" y="934774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201" y="9181"/>
                  </a:lnTo>
                  <a:lnTo>
                    <a:pt x="9351" y="55223"/>
                  </a:lnTo>
                  <a:lnTo>
                    <a:pt x="9491" y="98863"/>
                  </a:lnTo>
                  <a:lnTo>
                    <a:pt x="16064" y="139586"/>
                  </a:lnTo>
                  <a:lnTo>
                    <a:pt x="190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4140"/>
          <p:cNvSpPr/>
          <p:nvPr>
            <p:custDataLst>
              <p:tags r:id="rId7"/>
            </p:custDataLst>
          </p:nvPr>
        </p:nvSpPr>
        <p:spPr>
          <a:xfrm>
            <a:off x="8831637" y="1047750"/>
            <a:ext cx="188539" cy="180976"/>
          </a:xfrm>
          <a:custGeom>
            <a:avLst/>
            <a:gdLst/>
            <a:ahLst/>
            <a:cxnLst/>
            <a:rect l="0" t="0" r="0" b="0"/>
            <a:pathLst>
              <a:path w="188539" h="180976">
                <a:moveTo>
                  <a:pt x="169488" y="0"/>
                </a:moveTo>
                <a:lnTo>
                  <a:pt x="169488" y="0"/>
                </a:lnTo>
                <a:lnTo>
                  <a:pt x="174545" y="5057"/>
                </a:lnTo>
                <a:lnTo>
                  <a:pt x="174976" y="7604"/>
                </a:lnTo>
                <a:lnTo>
                  <a:pt x="174205" y="10361"/>
                </a:lnTo>
                <a:lnTo>
                  <a:pt x="172633" y="13257"/>
                </a:lnTo>
                <a:lnTo>
                  <a:pt x="164257" y="41832"/>
                </a:lnTo>
                <a:lnTo>
                  <a:pt x="143595" y="85158"/>
                </a:lnTo>
                <a:lnTo>
                  <a:pt x="114329" y="126672"/>
                </a:lnTo>
                <a:lnTo>
                  <a:pt x="66827" y="164530"/>
                </a:lnTo>
                <a:lnTo>
                  <a:pt x="43467" y="169399"/>
                </a:lnTo>
                <a:lnTo>
                  <a:pt x="31282" y="167716"/>
                </a:lnTo>
                <a:lnTo>
                  <a:pt x="26550" y="165786"/>
                </a:lnTo>
                <a:lnTo>
                  <a:pt x="18471" y="155174"/>
                </a:lnTo>
                <a:lnTo>
                  <a:pt x="981" y="109827"/>
                </a:lnTo>
                <a:lnTo>
                  <a:pt x="0" y="104968"/>
                </a:lnTo>
                <a:lnTo>
                  <a:pt x="1733" y="93925"/>
                </a:lnTo>
                <a:lnTo>
                  <a:pt x="3676" y="88016"/>
                </a:lnTo>
                <a:lnTo>
                  <a:pt x="11480" y="78630"/>
                </a:lnTo>
                <a:lnTo>
                  <a:pt x="20945" y="71988"/>
                </a:lnTo>
                <a:lnTo>
                  <a:pt x="28680" y="69036"/>
                </a:lnTo>
                <a:lnTo>
                  <a:pt x="57477" y="74746"/>
                </a:lnTo>
                <a:lnTo>
                  <a:pt x="98057" y="89127"/>
                </a:lnTo>
                <a:lnTo>
                  <a:pt x="141542" y="107627"/>
                </a:lnTo>
                <a:lnTo>
                  <a:pt x="157067" y="117684"/>
                </a:lnTo>
                <a:lnTo>
                  <a:pt x="163967" y="125682"/>
                </a:lnTo>
                <a:lnTo>
                  <a:pt x="188538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SMARTInkShape-Group759"/>
          <p:cNvGrpSpPr/>
          <p:nvPr/>
        </p:nvGrpSpPr>
        <p:grpSpPr>
          <a:xfrm>
            <a:off x="7800975" y="973451"/>
            <a:ext cx="627050" cy="379100"/>
            <a:chOff x="7800975" y="973451"/>
            <a:chExt cx="627050" cy="379100"/>
          </a:xfrm>
        </p:grpSpPr>
        <p:sp>
          <p:nvSpPr>
            <p:cNvPr id="319" name="SMARTInkShape-4141"/>
            <p:cNvSpPr/>
            <p:nvPr>
              <p:custDataLst>
                <p:tags r:id="rId50"/>
              </p:custDataLst>
            </p:nvPr>
          </p:nvSpPr>
          <p:spPr>
            <a:xfrm>
              <a:off x="8362950" y="1038225"/>
              <a:ext cx="65075" cy="276226"/>
            </a:xfrm>
            <a:custGeom>
              <a:avLst/>
              <a:gdLst/>
              <a:ahLst/>
              <a:cxnLst/>
              <a:rect l="0" t="0" r="0" b="0"/>
              <a:pathLst>
                <a:path w="65075" h="27622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32307" y="35648"/>
                  </a:lnTo>
                  <a:lnTo>
                    <a:pt x="52415" y="74309"/>
                  </a:lnTo>
                  <a:lnTo>
                    <a:pt x="61271" y="111339"/>
                  </a:lnTo>
                  <a:lnTo>
                    <a:pt x="65074" y="157167"/>
                  </a:lnTo>
                  <a:lnTo>
                    <a:pt x="63141" y="189797"/>
                  </a:lnTo>
                  <a:lnTo>
                    <a:pt x="56638" y="219821"/>
                  </a:lnTo>
                  <a:lnTo>
                    <a:pt x="43164" y="24374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142"/>
            <p:cNvSpPr/>
            <p:nvPr>
              <p:custDataLst>
                <p:tags r:id="rId51"/>
              </p:custDataLst>
            </p:nvPr>
          </p:nvSpPr>
          <p:spPr>
            <a:xfrm>
              <a:off x="8161982" y="1088521"/>
              <a:ext cx="111371" cy="185534"/>
            </a:xfrm>
            <a:custGeom>
              <a:avLst/>
              <a:gdLst/>
              <a:ahLst/>
              <a:cxnLst/>
              <a:rect l="0" t="0" r="0" b="0"/>
              <a:pathLst>
                <a:path w="111371" h="185534">
                  <a:moveTo>
                    <a:pt x="77143" y="83054"/>
                  </a:moveTo>
                  <a:lnTo>
                    <a:pt x="77143" y="83054"/>
                  </a:lnTo>
                  <a:lnTo>
                    <a:pt x="77143" y="61596"/>
                  </a:lnTo>
                  <a:lnTo>
                    <a:pt x="74321" y="54820"/>
                  </a:lnTo>
                  <a:lnTo>
                    <a:pt x="63886" y="41846"/>
                  </a:lnTo>
                  <a:lnTo>
                    <a:pt x="57846" y="38281"/>
                  </a:lnTo>
                  <a:lnTo>
                    <a:pt x="54753" y="37330"/>
                  </a:lnTo>
                  <a:lnTo>
                    <a:pt x="51633" y="37755"/>
                  </a:lnTo>
                  <a:lnTo>
                    <a:pt x="31625" y="46299"/>
                  </a:lnTo>
                  <a:lnTo>
                    <a:pt x="17678" y="58876"/>
                  </a:lnTo>
                  <a:lnTo>
                    <a:pt x="13672" y="66311"/>
                  </a:lnTo>
                  <a:lnTo>
                    <a:pt x="3351" y="108379"/>
                  </a:lnTo>
                  <a:lnTo>
                    <a:pt x="2319" y="154985"/>
                  </a:lnTo>
                  <a:lnTo>
                    <a:pt x="6140" y="167234"/>
                  </a:lnTo>
                  <a:lnTo>
                    <a:pt x="14189" y="176206"/>
                  </a:lnTo>
                  <a:lnTo>
                    <a:pt x="24821" y="182663"/>
                  </a:lnTo>
                  <a:lnTo>
                    <a:pt x="36602" y="185533"/>
                  </a:lnTo>
                  <a:lnTo>
                    <a:pt x="51717" y="181164"/>
                  </a:lnTo>
                  <a:lnTo>
                    <a:pt x="75254" y="166804"/>
                  </a:lnTo>
                  <a:lnTo>
                    <a:pt x="89004" y="153085"/>
                  </a:lnTo>
                  <a:lnTo>
                    <a:pt x="106527" y="122619"/>
                  </a:lnTo>
                  <a:lnTo>
                    <a:pt x="111370" y="102755"/>
                  </a:lnTo>
                  <a:lnTo>
                    <a:pt x="109040" y="73722"/>
                  </a:lnTo>
                  <a:lnTo>
                    <a:pt x="92752" y="37854"/>
                  </a:lnTo>
                  <a:lnTo>
                    <a:pt x="65744" y="5495"/>
                  </a:lnTo>
                  <a:lnTo>
                    <a:pt x="53027" y="958"/>
                  </a:lnTo>
                  <a:lnTo>
                    <a:pt x="37849" y="0"/>
                  </a:lnTo>
                  <a:lnTo>
                    <a:pt x="24049" y="3102"/>
                  </a:lnTo>
                  <a:lnTo>
                    <a:pt x="4378" y="15855"/>
                  </a:lnTo>
                  <a:lnTo>
                    <a:pt x="1117" y="21322"/>
                  </a:lnTo>
                  <a:lnTo>
                    <a:pt x="0" y="27083"/>
                  </a:lnTo>
                  <a:lnTo>
                    <a:pt x="5813" y="56593"/>
                  </a:lnTo>
                  <a:lnTo>
                    <a:pt x="14044" y="68824"/>
                  </a:lnTo>
                  <a:lnTo>
                    <a:pt x="25816" y="77788"/>
                  </a:lnTo>
                  <a:lnTo>
                    <a:pt x="41631" y="85300"/>
                  </a:lnTo>
                  <a:lnTo>
                    <a:pt x="105718" y="8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143"/>
            <p:cNvSpPr/>
            <p:nvPr>
              <p:custDataLst>
                <p:tags r:id="rId52"/>
              </p:custDataLst>
            </p:nvPr>
          </p:nvSpPr>
          <p:spPr>
            <a:xfrm>
              <a:off x="8022181" y="1049190"/>
              <a:ext cx="112170" cy="265261"/>
            </a:xfrm>
            <a:custGeom>
              <a:avLst/>
              <a:gdLst/>
              <a:ahLst/>
              <a:cxnLst/>
              <a:rect l="0" t="0" r="0" b="0"/>
              <a:pathLst>
                <a:path w="112170" h="265261">
                  <a:moveTo>
                    <a:pt x="112169" y="17610"/>
                  </a:moveTo>
                  <a:lnTo>
                    <a:pt x="112169" y="17610"/>
                  </a:lnTo>
                  <a:lnTo>
                    <a:pt x="112169" y="9409"/>
                  </a:lnTo>
                  <a:lnTo>
                    <a:pt x="102056" y="3421"/>
                  </a:lnTo>
                  <a:lnTo>
                    <a:pt x="90711" y="0"/>
                  </a:lnTo>
                  <a:lnTo>
                    <a:pt x="75590" y="4043"/>
                  </a:lnTo>
                  <a:lnTo>
                    <a:pt x="44055" y="29189"/>
                  </a:lnTo>
                  <a:lnTo>
                    <a:pt x="23850" y="74299"/>
                  </a:lnTo>
                  <a:lnTo>
                    <a:pt x="12270" y="100376"/>
                  </a:lnTo>
                  <a:lnTo>
                    <a:pt x="3301" y="138263"/>
                  </a:lnTo>
                  <a:lnTo>
                    <a:pt x="0" y="184396"/>
                  </a:lnTo>
                  <a:lnTo>
                    <a:pt x="11267" y="228009"/>
                  </a:lnTo>
                  <a:lnTo>
                    <a:pt x="25357" y="250930"/>
                  </a:lnTo>
                  <a:lnTo>
                    <a:pt x="45494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144"/>
            <p:cNvSpPr/>
            <p:nvPr>
              <p:custDataLst>
                <p:tags r:id="rId53"/>
              </p:custDataLst>
            </p:nvPr>
          </p:nvSpPr>
          <p:spPr>
            <a:xfrm>
              <a:off x="7800975" y="11906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48905" y="15434"/>
                  </a:lnTo>
                  <a:lnTo>
                    <a:pt x="80340" y="103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145"/>
            <p:cNvSpPr/>
            <p:nvPr>
              <p:custDataLst>
                <p:tags r:id="rId54"/>
              </p:custDataLst>
            </p:nvPr>
          </p:nvSpPr>
          <p:spPr>
            <a:xfrm>
              <a:off x="7868486" y="973451"/>
              <a:ext cx="75365" cy="379100"/>
            </a:xfrm>
            <a:custGeom>
              <a:avLst/>
              <a:gdLst/>
              <a:ahLst/>
              <a:cxnLst/>
              <a:rect l="0" t="0" r="0" b="0"/>
              <a:pathLst>
                <a:path w="75365" h="379100">
                  <a:moveTo>
                    <a:pt x="75364" y="45724"/>
                  </a:moveTo>
                  <a:lnTo>
                    <a:pt x="75364" y="45724"/>
                  </a:lnTo>
                  <a:lnTo>
                    <a:pt x="75364" y="35611"/>
                  </a:lnTo>
                  <a:lnTo>
                    <a:pt x="72542" y="27824"/>
                  </a:lnTo>
                  <a:lnTo>
                    <a:pt x="68819" y="20835"/>
                  </a:lnTo>
                  <a:lnTo>
                    <a:pt x="65663" y="10950"/>
                  </a:lnTo>
                  <a:lnTo>
                    <a:pt x="61175" y="4516"/>
                  </a:lnTo>
                  <a:lnTo>
                    <a:pt x="55653" y="951"/>
                  </a:lnTo>
                  <a:lnTo>
                    <a:pt x="52698" y="0"/>
                  </a:lnTo>
                  <a:lnTo>
                    <a:pt x="49670" y="425"/>
                  </a:lnTo>
                  <a:lnTo>
                    <a:pt x="43483" y="3719"/>
                  </a:lnTo>
                  <a:lnTo>
                    <a:pt x="34050" y="11523"/>
                  </a:lnTo>
                  <a:lnTo>
                    <a:pt x="15037" y="56428"/>
                  </a:lnTo>
                  <a:lnTo>
                    <a:pt x="3397" y="88094"/>
                  </a:lnTo>
                  <a:lnTo>
                    <a:pt x="0" y="132920"/>
                  </a:lnTo>
                  <a:lnTo>
                    <a:pt x="2234" y="164340"/>
                  </a:lnTo>
                  <a:lnTo>
                    <a:pt x="7414" y="209090"/>
                  </a:lnTo>
                  <a:lnTo>
                    <a:pt x="13367" y="253467"/>
                  </a:lnTo>
                  <a:lnTo>
                    <a:pt x="24861" y="296231"/>
                  </a:lnTo>
                  <a:lnTo>
                    <a:pt x="32060" y="334202"/>
                  </a:lnTo>
                  <a:lnTo>
                    <a:pt x="27739" y="37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760"/>
          <p:cNvGrpSpPr/>
          <p:nvPr/>
        </p:nvGrpSpPr>
        <p:grpSpPr>
          <a:xfrm>
            <a:off x="5708444" y="390525"/>
            <a:ext cx="1054307" cy="922853"/>
            <a:chOff x="5708444" y="390525"/>
            <a:chExt cx="1054307" cy="922853"/>
          </a:xfrm>
        </p:grpSpPr>
        <p:sp>
          <p:nvSpPr>
            <p:cNvPr id="325" name="SMARTInkShape-4146"/>
            <p:cNvSpPr/>
            <p:nvPr>
              <p:custDataLst>
                <p:tags r:id="rId39"/>
              </p:custDataLst>
            </p:nvPr>
          </p:nvSpPr>
          <p:spPr>
            <a:xfrm>
              <a:off x="6743700" y="1276350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147"/>
            <p:cNvSpPr/>
            <p:nvPr>
              <p:custDataLst>
                <p:tags r:id="rId40"/>
              </p:custDataLst>
            </p:nvPr>
          </p:nvSpPr>
          <p:spPr>
            <a:xfrm>
              <a:off x="6581775" y="1186811"/>
              <a:ext cx="76001" cy="87509"/>
            </a:xfrm>
            <a:custGeom>
              <a:avLst/>
              <a:gdLst/>
              <a:ahLst/>
              <a:cxnLst/>
              <a:rect l="0" t="0" r="0" b="0"/>
              <a:pathLst>
                <a:path w="76001" h="87509">
                  <a:moveTo>
                    <a:pt x="0" y="13339"/>
                  </a:moveTo>
                  <a:lnTo>
                    <a:pt x="0" y="13339"/>
                  </a:lnTo>
                  <a:lnTo>
                    <a:pt x="0" y="58395"/>
                  </a:lnTo>
                  <a:lnTo>
                    <a:pt x="0" y="87508"/>
                  </a:lnTo>
                  <a:lnTo>
                    <a:pt x="5056" y="78824"/>
                  </a:lnTo>
                  <a:lnTo>
                    <a:pt x="27251" y="33616"/>
                  </a:lnTo>
                  <a:lnTo>
                    <a:pt x="41013" y="12288"/>
                  </a:lnTo>
                  <a:lnTo>
                    <a:pt x="55779" y="1268"/>
                  </a:lnTo>
                  <a:lnTo>
                    <a:pt x="60469" y="0"/>
                  </a:lnTo>
                  <a:lnTo>
                    <a:pt x="64654" y="213"/>
                  </a:lnTo>
                  <a:lnTo>
                    <a:pt x="68503" y="1413"/>
                  </a:lnTo>
                  <a:lnTo>
                    <a:pt x="71069" y="3272"/>
                  </a:lnTo>
                  <a:lnTo>
                    <a:pt x="72779" y="5569"/>
                  </a:lnTo>
                  <a:lnTo>
                    <a:pt x="73920" y="8159"/>
                  </a:lnTo>
                  <a:lnTo>
                    <a:pt x="76000" y="47600"/>
                  </a:lnTo>
                  <a:lnTo>
                    <a:pt x="70466" y="60669"/>
                  </a:lnTo>
                  <a:lnTo>
                    <a:pt x="57150" y="8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148"/>
            <p:cNvSpPr/>
            <p:nvPr>
              <p:custDataLst>
                <p:tags r:id="rId41"/>
              </p:custDataLst>
            </p:nvPr>
          </p:nvSpPr>
          <p:spPr>
            <a:xfrm>
              <a:off x="6400800" y="1200150"/>
              <a:ext cx="123659" cy="76167"/>
            </a:xfrm>
            <a:custGeom>
              <a:avLst/>
              <a:gdLst/>
              <a:ahLst/>
              <a:cxnLst/>
              <a:rect l="0" t="0" r="0" b="0"/>
              <a:pathLst>
                <a:path w="123659" h="76167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8201" y="5793"/>
                  </a:lnTo>
                  <a:lnTo>
                    <a:pt x="8642" y="4920"/>
                  </a:lnTo>
                  <a:lnTo>
                    <a:pt x="8937" y="5397"/>
                  </a:lnTo>
                  <a:lnTo>
                    <a:pt x="9518" y="50797"/>
                  </a:lnTo>
                  <a:lnTo>
                    <a:pt x="9522" y="58913"/>
                  </a:lnTo>
                  <a:lnTo>
                    <a:pt x="10581" y="61500"/>
                  </a:lnTo>
                  <a:lnTo>
                    <a:pt x="12345" y="63225"/>
                  </a:lnTo>
                  <a:lnTo>
                    <a:pt x="17129" y="65142"/>
                  </a:lnTo>
                  <a:lnTo>
                    <a:pt x="45618" y="67732"/>
                  </a:lnTo>
                  <a:lnTo>
                    <a:pt x="54321" y="73221"/>
                  </a:lnTo>
                  <a:lnTo>
                    <a:pt x="64661" y="75317"/>
                  </a:lnTo>
                  <a:lnTo>
                    <a:pt x="98036" y="76166"/>
                  </a:lnTo>
                  <a:lnTo>
                    <a:pt x="104602" y="73362"/>
                  </a:lnTo>
                  <a:lnTo>
                    <a:pt x="107835" y="71133"/>
                  </a:lnTo>
                  <a:lnTo>
                    <a:pt x="117440" y="57883"/>
                  </a:lnTo>
                  <a:lnTo>
                    <a:pt x="121933" y="40551"/>
                  </a:lnTo>
                  <a:lnTo>
                    <a:pt x="123658" y="16369"/>
                  </a:lnTo>
                  <a:lnTo>
                    <a:pt x="122656" y="14088"/>
                  </a:lnTo>
                  <a:lnTo>
                    <a:pt x="120929" y="125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149"/>
            <p:cNvSpPr/>
            <p:nvPr>
              <p:custDataLst>
                <p:tags r:id="rId42"/>
              </p:custDataLst>
            </p:nvPr>
          </p:nvSpPr>
          <p:spPr>
            <a:xfrm>
              <a:off x="6325037" y="1201866"/>
              <a:ext cx="35362" cy="91102"/>
            </a:xfrm>
            <a:custGeom>
              <a:avLst/>
              <a:gdLst/>
              <a:ahLst/>
              <a:cxnLst/>
              <a:rect l="0" t="0" r="0" b="0"/>
              <a:pathLst>
                <a:path w="35362" h="91102">
                  <a:moveTo>
                    <a:pt x="28138" y="17334"/>
                  </a:moveTo>
                  <a:lnTo>
                    <a:pt x="28138" y="17334"/>
                  </a:lnTo>
                  <a:lnTo>
                    <a:pt x="28138" y="4077"/>
                  </a:lnTo>
                  <a:lnTo>
                    <a:pt x="27080" y="2146"/>
                  </a:lnTo>
                  <a:lnTo>
                    <a:pt x="25316" y="859"/>
                  </a:lnTo>
                  <a:lnTo>
                    <a:pt x="23082" y="0"/>
                  </a:lnTo>
                  <a:lnTo>
                    <a:pt x="20534" y="487"/>
                  </a:lnTo>
                  <a:lnTo>
                    <a:pt x="14881" y="3849"/>
                  </a:lnTo>
                  <a:lnTo>
                    <a:pt x="12950" y="7286"/>
                  </a:lnTo>
                  <a:lnTo>
                    <a:pt x="1037" y="52486"/>
                  </a:lnTo>
                  <a:lnTo>
                    <a:pt x="0" y="71376"/>
                  </a:lnTo>
                  <a:lnTo>
                    <a:pt x="2579" y="81217"/>
                  </a:lnTo>
                  <a:lnTo>
                    <a:pt x="4749" y="85323"/>
                  </a:lnTo>
                  <a:lnTo>
                    <a:pt x="7254" y="88060"/>
                  </a:lnTo>
                  <a:lnTo>
                    <a:pt x="12857" y="91101"/>
                  </a:lnTo>
                  <a:lnTo>
                    <a:pt x="15835" y="90854"/>
                  </a:lnTo>
                  <a:lnTo>
                    <a:pt x="21965" y="87757"/>
                  </a:lnTo>
                  <a:lnTo>
                    <a:pt x="31365" y="80063"/>
                  </a:lnTo>
                  <a:lnTo>
                    <a:pt x="34864" y="68497"/>
                  </a:lnTo>
                  <a:lnTo>
                    <a:pt x="35361" y="53831"/>
                  </a:lnTo>
                  <a:lnTo>
                    <a:pt x="29299" y="30829"/>
                  </a:lnTo>
                  <a:lnTo>
                    <a:pt x="18613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150"/>
            <p:cNvSpPr/>
            <p:nvPr>
              <p:custDataLst>
                <p:tags r:id="rId43"/>
              </p:custDataLst>
            </p:nvPr>
          </p:nvSpPr>
          <p:spPr>
            <a:xfrm>
              <a:off x="6200809" y="1202801"/>
              <a:ext cx="64451" cy="90145"/>
            </a:xfrm>
            <a:custGeom>
              <a:avLst/>
              <a:gdLst/>
              <a:ahLst/>
              <a:cxnLst/>
              <a:rect l="0" t="0" r="0" b="0"/>
              <a:pathLst>
                <a:path w="64451" h="90145">
                  <a:moveTo>
                    <a:pt x="9491" y="6874"/>
                  </a:moveTo>
                  <a:lnTo>
                    <a:pt x="9491" y="6874"/>
                  </a:lnTo>
                  <a:lnTo>
                    <a:pt x="8433" y="37271"/>
                  </a:lnTo>
                  <a:lnTo>
                    <a:pt x="359" y="84315"/>
                  </a:lnTo>
                  <a:lnTo>
                    <a:pt x="82" y="90144"/>
                  </a:lnTo>
                  <a:lnTo>
                    <a:pt x="0" y="86815"/>
                  </a:lnTo>
                  <a:lnTo>
                    <a:pt x="13227" y="46774"/>
                  </a:lnTo>
                  <a:lnTo>
                    <a:pt x="34911" y="6296"/>
                  </a:lnTo>
                  <a:lnTo>
                    <a:pt x="38080" y="3314"/>
                  </a:lnTo>
                  <a:lnTo>
                    <a:pt x="47245" y="0"/>
                  </a:lnTo>
                  <a:lnTo>
                    <a:pt x="51593" y="175"/>
                  </a:lnTo>
                  <a:lnTo>
                    <a:pt x="59248" y="3191"/>
                  </a:lnTo>
                  <a:lnTo>
                    <a:pt x="61712" y="7594"/>
                  </a:lnTo>
                  <a:lnTo>
                    <a:pt x="64450" y="20952"/>
                  </a:lnTo>
                  <a:lnTo>
                    <a:pt x="62845" y="34650"/>
                  </a:lnTo>
                  <a:lnTo>
                    <a:pt x="57116" y="7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151"/>
            <p:cNvSpPr/>
            <p:nvPr>
              <p:custDataLst>
                <p:tags r:id="rId44"/>
              </p:custDataLst>
            </p:nvPr>
          </p:nvSpPr>
          <p:spPr>
            <a:xfrm>
              <a:off x="6086878" y="1078973"/>
              <a:ext cx="64635" cy="228020"/>
            </a:xfrm>
            <a:custGeom>
              <a:avLst/>
              <a:gdLst/>
              <a:ahLst/>
              <a:cxnLst/>
              <a:rect l="0" t="0" r="0" b="0"/>
              <a:pathLst>
                <a:path w="64635" h="228020">
                  <a:moveTo>
                    <a:pt x="37697" y="16402"/>
                  </a:moveTo>
                  <a:lnTo>
                    <a:pt x="37697" y="16402"/>
                  </a:lnTo>
                  <a:lnTo>
                    <a:pt x="45898" y="0"/>
                  </a:lnTo>
                  <a:lnTo>
                    <a:pt x="36716" y="8249"/>
                  </a:lnTo>
                  <a:lnTo>
                    <a:pt x="25647" y="29156"/>
                  </a:lnTo>
                  <a:lnTo>
                    <a:pt x="20721" y="50402"/>
                  </a:lnTo>
                  <a:lnTo>
                    <a:pt x="17998" y="91753"/>
                  </a:lnTo>
                  <a:lnTo>
                    <a:pt x="11189" y="135042"/>
                  </a:lnTo>
                  <a:lnTo>
                    <a:pt x="9530" y="174716"/>
                  </a:lnTo>
                  <a:lnTo>
                    <a:pt x="1636" y="219832"/>
                  </a:lnTo>
                  <a:lnTo>
                    <a:pt x="504" y="227465"/>
                  </a:lnTo>
                  <a:lnTo>
                    <a:pt x="202" y="228019"/>
                  </a:lnTo>
                  <a:lnTo>
                    <a:pt x="0" y="227330"/>
                  </a:lnTo>
                  <a:lnTo>
                    <a:pt x="12890" y="184389"/>
                  </a:lnTo>
                  <a:lnTo>
                    <a:pt x="32719" y="141424"/>
                  </a:lnTo>
                  <a:lnTo>
                    <a:pt x="53164" y="102872"/>
                  </a:lnTo>
                  <a:lnTo>
                    <a:pt x="55417" y="100507"/>
                  </a:lnTo>
                  <a:lnTo>
                    <a:pt x="57977" y="99989"/>
                  </a:lnTo>
                  <a:lnTo>
                    <a:pt x="60742" y="100702"/>
                  </a:lnTo>
                  <a:lnTo>
                    <a:pt x="62585" y="103293"/>
                  </a:lnTo>
                  <a:lnTo>
                    <a:pt x="64634" y="111817"/>
                  </a:lnTo>
                  <a:lnTo>
                    <a:pt x="64122" y="115996"/>
                  </a:lnTo>
                  <a:lnTo>
                    <a:pt x="49929" y="143422"/>
                  </a:lnTo>
                  <a:lnTo>
                    <a:pt x="34460" y="162037"/>
                  </a:lnTo>
                  <a:lnTo>
                    <a:pt x="28144" y="165795"/>
                  </a:lnTo>
                  <a:lnTo>
                    <a:pt x="11001" y="168626"/>
                  </a:lnTo>
                  <a:lnTo>
                    <a:pt x="14736" y="168750"/>
                  </a:lnTo>
                  <a:lnTo>
                    <a:pt x="19731" y="171601"/>
                  </a:lnTo>
                  <a:lnTo>
                    <a:pt x="31561" y="182055"/>
                  </a:lnTo>
                  <a:lnTo>
                    <a:pt x="34970" y="188098"/>
                  </a:lnTo>
                  <a:lnTo>
                    <a:pt x="37543" y="194311"/>
                  </a:lnTo>
                  <a:lnTo>
                    <a:pt x="56747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152"/>
            <p:cNvSpPr/>
            <p:nvPr>
              <p:custDataLst>
                <p:tags r:id="rId45"/>
              </p:custDataLst>
            </p:nvPr>
          </p:nvSpPr>
          <p:spPr>
            <a:xfrm>
              <a:off x="5829693" y="1200150"/>
              <a:ext cx="204146" cy="113228"/>
            </a:xfrm>
            <a:custGeom>
              <a:avLst/>
              <a:gdLst/>
              <a:ahLst/>
              <a:cxnLst/>
              <a:rect l="0" t="0" r="0" b="0"/>
              <a:pathLst>
                <a:path w="204146" h="113228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3" y="2822"/>
                  </a:lnTo>
                  <a:lnTo>
                    <a:pt x="0" y="13257"/>
                  </a:lnTo>
                  <a:lnTo>
                    <a:pt x="7198" y="52193"/>
                  </a:lnTo>
                  <a:lnTo>
                    <a:pt x="9329" y="71880"/>
                  </a:lnTo>
                  <a:lnTo>
                    <a:pt x="22277" y="102076"/>
                  </a:lnTo>
                  <a:lnTo>
                    <a:pt x="28379" y="108867"/>
                  </a:lnTo>
                  <a:lnTo>
                    <a:pt x="31489" y="110678"/>
                  </a:lnTo>
                  <a:lnTo>
                    <a:pt x="45978" y="113227"/>
                  </a:lnTo>
                  <a:lnTo>
                    <a:pt x="57611" y="108179"/>
                  </a:lnTo>
                  <a:lnTo>
                    <a:pt x="63676" y="103869"/>
                  </a:lnTo>
                  <a:lnTo>
                    <a:pt x="70415" y="93436"/>
                  </a:lnTo>
                  <a:lnTo>
                    <a:pt x="84239" y="46496"/>
                  </a:lnTo>
                  <a:lnTo>
                    <a:pt x="84846" y="41832"/>
                  </a:lnTo>
                  <a:lnTo>
                    <a:pt x="85008" y="41646"/>
                  </a:lnTo>
                  <a:lnTo>
                    <a:pt x="86361" y="55623"/>
                  </a:lnTo>
                  <a:lnTo>
                    <a:pt x="92927" y="70221"/>
                  </a:lnTo>
                  <a:lnTo>
                    <a:pt x="98586" y="78129"/>
                  </a:lnTo>
                  <a:lnTo>
                    <a:pt x="104628" y="82349"/>
                  </a:lnTo>
                  <a:lnTo>
                    <a:pt x="113980" y="84725"/>
                  </a:lnTo>
                  <a:lnTo>
                    <a:pt x="117130" y="85058"/>
                  </a:lnTo>
                  <a:lnTo>
                    <a:pt x="131678" y="80471"/>
                  </a:lnTo>
                  <a:lnTo>
                    <a:pt x="144337" y="72409"/>
                  </a:lnTo>
                  <a:lnTo>
                    <a:pt x="154790" y="58261"/>
                  </a:lnTo>
                  <a:lnTo>
                    <a:pt x="159534" y="45720"/>
                  </a:lnTo>
                  <a:lnTo>
                    <a:pt x="161356" y="30568"/>
                  </a:lnTo>
                  <a:lnTo>
                    <a:pt x="161517" y="47064"/>
                  </a:lnTo>
                  <a:lnTo>
                    <a:pt x="152399" y="93467"/>
                  </a:lnTo>
                  <a:lnTo>
                    <a:pt x="152041" y="111983"/>
                  </a:lnTo>
                  <a:lnTo>
                    <a:pt x="157075" y="103501"/>
                  </a:lnTo>
                  <a:lnTo>
                    <a:pt x="167817" y="57752"/>
                  </a:lnTo>
                  <a:lnTo>
                    <a:pt x="175987" y="12414"/>
                  </a:lnTo>
                  <a:lnTo>
                    <a:pt x="178577" y="8276"/>
                  </a:lnTo>
                  <a:lnTo>
                    <a:pt x="184277" y="3678"/>
                  </a:lnTo>
                  <a:lnTo>
                    <a:pt x="187279" y="3510"/>
                  </a:lnTo>
                  <a:lnTo>
                    <a:pt x="193437" y="6146"/>
                  </a:lnTo>
                  <a:lnTo>
                    <a:pt x="195502" y="9389"/>
                  </a:lnTo>
                  <a:lnTo>
                    <a:pt x="204145" y="40800"/>
                  </a:lnTo>
                  <a:lnTo>
                    <a:pt x="204107" y="55528"/>
                  </a:lnTo>
                  <a:lnTo>
                    <a:pt x="19963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153"/>
            <p:cNvSpPr/>
            <p:nvPr>
              <p:custDataLst>
                <p:tags r:id="rId46"/>
              </p:custDataLst>
            </p:nvPr>
          </p:nvSpPr>
          <p:spPr>
            <a:xfrm>
              <a:off x="5715153" y="793945"/>
              <a:ext cx="123673" cy="80373"/>
            </a:xfrm>
            <a:custGeom>
              <a:avLst/>
              <a:gdLst/>
              <a:ahLst/>
              <a:cxnLst/>
              <a:rect l="0" t="0" r="0" b="0"/>
              <a:pathLst>
                <a:path w="123673" h="80373">
                  <a:moveTo>
                    <a:pt x="28422" y="34730"/>
                  </a:moveTo>
                  <a:lnTo>
                    <a:pt x="28422" y="34730"/>
                  </a:lnTo>
                  <a:lnTo>
                    <a:pt x="23366" y="34730"/>
                  </a:lnTo>
                  <a:lnTo>
                    <a:pt x="21877" y="35788"/>
                  </a:lnTo>
                  <a:lnTo>
                    <a:pt x="20883" y="37552"/>
                  </a:lnTo>
                  <a:lnTo>
                    <a:pt x="14233" y="53044"/>
                  </a:lnTo>
                  <a:lnTo>
                    <a:pt x="2472" y="72315"/>
                  </a:lnTo>
                  <a:lnTo>
                    <a:pt x="366" y="80372"/>
                  </a:lnTo>
                  <a:lnTo>
                    <a:pt x="192" y="79974"/>
                  </a:lnTo>
                  <a:lnTo>
                    <a:pt x="0" y="76711"/>
                  </a:lnTo>
                  <a:lnTo>
                    <a:pt x="8540" y="57330"/>
                  </a:lnTo>
                  <a:lnTo>
                    <a:pt x="23868" y="29669"/>
                  </a:lnTo>
                  <a:lnTo>
                    <a:pt x="32579" y="8330"/>
                  </a:lnTo>
                  <a:lnTo>
                    <a:pt x="38383" y="1830"/>
                  </a:lnTo>
                  <a:lnTo>
                    <a:pt x="41412" y="97"/>
                  </a:lnTo>
                  <a:lnTo>
                    <a:pt x="44491" y="0"/>
                  </a:lnTo>
                  <a:lnTo>
                    <a:pt x="65254" y="10192"/>
                  </a:lnTo>
                  <a:lnTo>
                    <a:pt x="89124" y="30863"/>
                  </a:lnTo>
                  <a:lnTo>
                    <a:pt x="123672" y="7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154"/>
            <p:cNvSpPr/>
            <p:nvPr>
              <p:custDataLst>
                <p:tags r:id="rId47"/>
              </p:custDataLst>
            </p:nvPr>
          </p:nvSpPr>
          <p:spPr>
            <a:xfrm>
              <a:off x="5791200" y="828675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488" y="24909"/>
                  </a:lnTo>
                  <a:lnTo>
                    <a:pt x="4220" y="61130"/>
                  </a:lnTo>
                  <a:lnTo>
                    <a:pt x="15372" y="105965"/>
                  </a:lnTo>
                  <a:lnTo>
                    <a:pt x="25273" y="152422"/>
                  </a:lnTo>
                  <a:lnTo>
                    <a:pt x="34831" y="198886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155"/>
            <p:cNvSpPr/>
            <p:nvPr>
              <p:custDataLst>
                <p:tags r:id="rId48"/>
              </p:custDataLst>
            </p:nvPr>
          </p:nvSpPr>
          <p:spPr>
            <a:xfrm>
              <a:off x="5924550" y="390525"/>
              <a:ext cx="73812" cy="276226"/>
            </a:xfrm>
            <a:custGeom>
              <a:avLst/>
              <a:gdLst/>
              <a:ahLst/>
              <a:cxnLst/>
              <a:rect l="0" t="0" r="0" b="0"/>
              <a:pathLst>
                <a:path w="73812" h="276226">
                  <a:moveTo>
                    <a:pt x="9525" y="0"/>
                  </a:moveTo>
                  <a:lnTo>
                    <a:pt x="9525" y="0"/>
                  </a:lnTo>
                  <a:lnTo>
                    <a:pt x="28823" y="22120"/>
                  </a:lnTo>
                  <a:lnTo>
                    <a:pt x="55186" y="67781"/>
                  </a:lnTo>
                  <a:lnTo>
                    <a:pt x="71708" y="110016"/>
                  </a:lnTo>
                  <a:lnTo>
                    <a:pt x="73811" y="148426"/>
                  </a:lnTo>
                  <a:lnTo>
                    <a:pt x="67142" y="186030"/>
                  </a:lnTo>
                  <a:lnTo>
                    <a:pt x="52231" y="21669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156"/>
            <p:cNvSpPr/>
            <p:nvPr>
              <p:custDataLst>
                <p:tags r:id="rId49"/>
              </p:custDataLst>
            </p:nvPr>
          </p:nvSpPr>
          <p:spPr>
            <a:xfrm>
              <a:off x="5708444" y="457935"/>
              <a:ext cx="197057" cy="169888"/>
            </a:xfrm>
            <a:custGeom>
              <a:avLst/>
              <a:gdLst/>
              <a:ahLst/>
              <a:cxnLst/>
              <a:rect l="0" t="0" r="0" b="0"/>
              <a:pathLst>
                <a:path w="197057" h="169888">
                  <a:moveTo>
                    <a:pt x="73231" y="56415"/>
                  </a:moveTo>
                  <a:lnTo>
                    <a:pt x="73231" y="56415"/>
                  </a:lnTo>
                  <a:lnTo>
                    <a:pt x="73231" y="47006"/>
                  </a:lnTo>
                  <a:lnTo>
                    <a:pt x="51111" y="85490"/>
                  </a:lnTo>
                  <a:lnTo>
                    <a:pt x="42233" y="96854"/>
                  </a:lnTo>
                  <a:lnTo>
                    <a:pt x="38289" y="105432"/>
                  </a:lnTo>
                  <a:lnTo>
                    <a:pt x="35409" y="144422"/>
                  </a:lnTo>
                  <a:lnTo>
                    <a:pt x="37433" y="151070"/>
                  </a:lnTo>
                  <a:lnTo>
                    <a:pt x="45326" y="161278"/>
                  </a:lnTo>
                  <a:lnTo>
                    <a:pt x="55891" y="166521"/>
                  </a:lnTo>
                  <a:lnTo>
                    <a:pt x="79919" y="169887"/>
                  </a:lnTo>
                  <a:lnTo>
                    <a:pt x="103788" y="160357"/>
                  </a:lnTo>
                  <a:lnTo>
                    <a:pt x="120856" y="149184"/>
                  </a:lnTo>
                  <a:lnTo>
                    <a:pt x="141592" y="122835"/>
                  </a:lnTo>
                  <a:lnTo>
                    <a:pt x="145947" y="113099"/>
                  </a:lnTo>
                  <a:lnTo>
                    <a:pt x="148399" y="91555"/>
                  </a:lnTo>
                  <a:lnTo>
                    <a:pt x="143328" y="74149"/>
                  </a:lnTo>
                  <a:lnTo>
                    <a:pt x="118335" y="28561"/>
                  </a:lnTo>
                  <a:lnTo>
                    <a:pt x="100015" y="7639"/>
                  </a:lnTo>
                  <a:lnTo>
                    <a:pt x="87251" y="2987"/>
                  </a:lnTo>
                  <a:lnTo>
                    <a:pt x="53187" y="0"/>
                  </a:lnTo>
                  <a:lnTo>
                    <a:pt x="25310" y="4539"/>
                  </a:lnTo>
                  <a:lnTo>
                    <a:pt x="7057" y="12587"/>
                  </a:lnTo>
                  <a:lnTo>
                    <a:pt x="3714" y="17671"/>
                  </a:lnTo>
                  <a:lnTo>
                    <a:pt x="0" y="31787"/>
                  </a:lnTo>
                  <a:lnTo>
                    <a:pt x="1175" y="43000"/>
                  </a:lnTo>
                  <a:lnTo>
                    <a:pt x="2967" y="47472"/>
                  </a:lnTo>
                  <a:lnTo>
                    <a:pt x="35900" y="77088"/>
                  </a:lnTo>
                  <a:lnTo>
                    <a:pt x="52053" y="81478"/>
                  </a:lnTo>
                  <a:lnTo>
                    <a:pt x="96039" y="84527"/>
                  </a:lnTo>
                  <a:lnTo>
                    <a:pt x="129260" y="82736"/>
                  </a:lnTo>
                  <a:lnTo>
                    <a:pt x="169945" y="67063"/>
                  </a:lnTo>
                  <a:lnTo>
                    <a:pt x="197056" y="5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761"/>
          <p:cNvGrpSpPr/>
          <p:nvPr/>
        </p:nvGrpSpPr>
        <p:grpSpPr>
          <a:xfrm>
            <a:off x="4402000" y="419608"/>
            <a:ext cx="1064959" cy="304293"/>
            <a:chOff x="4402000" y="419608"/>
            <a:chExt cx="1064959" cy="304293"/>
          </a:xfrm>
        </p:grpSpPr>
        <p:sp>
          <p:nvSpPr>
            <p:cNvPr id="337" name="SMARTInkShape-4157"/>
            <p:cNvSpPr/>
            <p:nvPr>
              <p:custDataLst>
                <p:tags r:id="rId30"/>
              </p:custDataLst>
            </p:nvPr>
          </p:nvSpPr>
          <p:spPr>
            <a:xfrm>
              <a:off x="5429250" y="619125"/>
              <a:ext cx="37709" cy="104776"/>
            </a:xfrm>
            <a:custGeom>
              <a:avLst/>
              <a:gdLst/>
              <a:ahLst/>
              <a:cxnLst/>
              <a:rect l="0" t="0" r="0" b="0"/>
              <a:pathLst>
                <a:path w="37709" h="104776">
                  <a:moveTo>
                    <a:pt x="28575" y="0"/>
                  </a:moveTo>
                  <a:lnTo>
                    <a:pt x="28575" y="0"/>
                  </a:lnTo>
                  <a:lnTo>
                    <a:pt x="33631" y="5057"/>
                  </a:lnTo>
                  <a:lnTo>
                    <a:pt x="36114" y="13183"/>
                  </a:lnTo>
                  <a:lnTo>
                    <a:pt x="37708" y="40704"/>
                  </a:lnTo>
                  <a:lnTo>
                    <a:pt x="32281" y="5548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158"/>
            <p:cNvSpPr/>
            <p:nvPr>
              <p:custDataLst>
                <p:tags r:id="rId31"/>
              </p:custDataLst>
            </p:nvPr>
          </p:nvSpPr>
          <p:spPr>
            <a:xfrm>
              <a:off x="5260241" y="499768"/>
              <a:ext cx="115306" cy="167583"/>
            </a:xfrm>
            <a:custGeom>
              <a:avLst/>
              <a:gdLst/>
              <a:ahLst/>
              <a:cxnLst/>
              <a:rect l="0" t="0" r="0" b="0"/>
              <a:pathLst>
                <a:path w="115306" h="167583">
                  <a:moveTo>
                    <a:pt x="92809" y="5057"/>
                  </a:moveTo>
                  <a:lnTo>
                    <a:pt x="92809" y="5057"/>
                  </a:lnTo>
                  <a:lnTo>
                    <a:pt x="77639" y="0"/>
                  </a:lnTo>
                  <a:lnTo>
                    <a:pt x="64548" y="340"/>
                  </a:lnTo>
                  <a:lnTo>
                    <a:pt x="51675" y="5077"/>
                  </a:lnTo>
                  <a:lnTo>
                    <a:pt x="19803" y="31296"/>
                  </a:lnTo>
                  <a:lnTo>
                    <a:pt x="5796" y="54812"/>
                  </a:lnTo>
                  <a:lnTo>
                    <a:pt x="0" y="86945"/>
                  </a:lnTo>
                  <a:lnTo>
                    <a:pt x="3337" y="118220"/>
                  </a:lnTo>
                  <a:lnTo>
                    <a:pt x="16087" y="147595"/>
                  </a:lnTo>
                  <a:lnTo>
                    <a:pt x="30135" y="161188"/>
                  </a:lnTo>
                  <a:lnTo>
                    <a:pt x="38327" y="166294"/>
                  </a:lnTo>
                  <a:lnTo>
                    <a:pt x="45904" y="167582"/>
                  </a:lnTo>
                  <a:lnTo>
                    <a:pt x="53072" y="166324"/>
                  </a:lnTo>
                  <a:lnTo>
                    <a:pt x="84842" y="149095"/>
                  </a:lnTo>
                  <a:lnTo>
                    <a:pt x="97382" y="134691"/>
                  </a:lnTo>
                  <a:lnTo>
                    <a:pt x="114055" y="104629"/>
                  </a:lnTo>
                  <a:lnTo>
                    <a:pt x="115305" y="88470"/>
                  </a:lnTo>
                  <a:lnTo>
                    <a:pt x="107483" y="47169"/>
                  </a:lnTo>
                  <a:lnTo>
                    <a:pt x="98804" y="25884"/>
                  </a:lnTo>
                  <a:lnTo>
                    <a:pt x="89829" y="16783"/>
                  </a:lnTo>
                  <a:lnTo>
                    <a:pt x="79842" y="10268"/>
                  </a:lnTo>
                  <a:lnTo>
                    <a:pt x="64234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159"/>
            <p:cNvSpPr/>
            <p:nvPr>
              <p:custDataLst>
                <p:tags r:id="rId32"/>
              </p:custDataLst>
            </p:nvPr>
          </p:nvSpPr>
          <p:spPr>
            <a:xfrm>
              <a:off x="5096456" y="432924"/>
              <a:ext cx="85145" cy="243352"/>
            </a:xfrm>
            <a:custGeom>
              <a:avLst/>
              <a:gdLst/>
              <a:ahLst/>
              <a:cxnLst/>
              <a:rect l="0" t="0" r="0" b="0"/>
              <a:pathLst>
                <a:path w="85145" h="243352">
                  <a:moveTo>
                    <a:pt x="85144" y="14751"/>
                  </a:moveTo>
                  <a:lnTo>
                    <a:pt x="85144" y="14751"/>
                  </a:lnTo>
                  <a:lnTo>
                    <a:pt x="70955" y="562"/>
                  </a:lnTo>
                  <a:lnTo>
                    <a:pt x="67218" y="0"/>
                  </a:lnTo>
                  <a:lnTo>
                    <a:pt x="57423" y="2198"/>
                  </a:lnTo>
                  <a:lnTo>
                    <a:pt x="52904" y="6382"/>
                  </a:lnTo>
                  <a:lnTo>
                    <a:pt x="25918" y="52730"/>
                  </a:lnTo>
                  <a:lnTo>
                    <a:pt x="9337" y="97455"/>
                  </a:lnTo>
                  <a:lnTo>
                    <a:pt x="2358" y="123099"/>
                  </a:lnTo>
                  <a:lnTo>
                    <a:pt x="0" y="164878"/>
                  </a:lnTo>
                  <a:lnTo>
                    <a:pt x="1707" y="195053"/>
                  </a:lnTo>
                  <a:lnTo>
                    <a:pt x="17353" y="228048"/>
                  </a:lnTo>
                  <a:lnTo>
                    <a:pt x="20900" y="233149"/>
                  </a:lnTo>
                  <a:lnTo>
                    <a:pt x="25381" y="236550"/>
                  </a:lnTo>
                  <a:lnTo>
                    <a:pt x="36005" y="240328"/>
                  </a:lnTo>
                  <a:lnTo>
                    <a:pt x="85144" y="24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160"/>
            <p:cNvSpPr/>
            <p:nvPr>
              <p:custDataLst>
                <p:tags r:id="rId33"/>
              </p:custDataLst>
            </p:nvPr>
          </p:nvSpPr>
          <p:spPr>
            <a:xfrm>
              <a:off x="4781550" y="54292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24843"/>
                  </a:lnTo>
                  <a:lnTo>
                    <a:pt x="32503" y="1571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161"/>
            <p:cNvSpPr/>
            <p:nvPr>
              <p:custDataLst>
                <p:tags r:id="rId34"/>
              </p:custDataLst>
            </p:nvPr>
          </p:nvSpPr>
          <p:spPr>
            <a:xfrm>
              <a:off x="4829175" y="419608"/>
              <a:ext cx="57151" cy="266193"/>
            </a:xfrm>
            <a:custGeom>
              <a:avLst/>
              <a:gdLst/>
              <a:ahLst/>
              <a:cxnLst/>
              <a:rect l="0" t="0" r="0" b="0"/>
              <a:pathLst>
                <a:path w="57151" h="266193">
                  <a:moveTo>
                    <a:pt x="57150" y="18542"/>
                  </a:moveTo>
                  <a:lnTo>
                    <a:pt x="57150" y="18542"/>
                  </a:lnTo>
                  <a:lnTo>
                    <a:pt x="57150" y="5285"/>
                  </a:lnTo>
                  <a:lnTo>
                    <a:pt x="56092" y="3354"/>
                  </a:lnTo>
                  <a:lnTo>
                    <a:pt x="54328" y="2067"/>
                  </a:lnTo>
                  <a:lnTo>
                    <a:pt x="49546" y="636"/>
                  </a:lnTo>
                  <a:lnTo>
                    <a:pt x="43893" y="0"/>
                  </a:lnTo>
                  <a:lnTo>
                    <a:pt x="37852" y="2540"/>
                  </a:lnTo>
                  <a:lnTo>
                    <a:pt x="20294" y="17851"/>
                  </a:lnTo>
                  <a:lnTo>
                    <a:pt x="7660" y="40209"/>
                  </a:lnTo>
                  <a:lnTo>
                    <a:pt x="2268" y="56830"/>
                  </a:lnTo>
                  <a:lnTo>
                    <a:pt x="448" y="94740"/>
                  </a:lnTo>
                  <a:lnTo>
                    <a:pt x="59" y="140315"/>
                  </a:lnTo>
                  <a:lnTo>
                    <a:pt x="7547" y="186168"/>
                  </a:lnTo>
                  <a:lnTo>
                    <a:pt x="8206" y="228843"/>
                  </a:lnTo>
                  <a:lnTo>
                    <a:pt x="0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162"/>
            <p:cNvSpPr/>
            <p:nvPr>
              <p:custDataLst>
                <p:tags r:id="rId35"/>
              </p:custDataLst>
            </p:nvPr>
          </p:nvSpPr>
          <p:spPr>
            <a:xfrm>
              <a:off x="4743450" y="4762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163"/>
            <p:cNvSpPr/>
            <p:nvPr>
              <p:custDataLst>
                <p:tags r:id="rId36"/>
              </p:custDataLst>
            </p:nvPr>
          </p:nvSpPr>
          <p:spPr>
            <a:xfrm>
              <a:off x="4733925" y="571500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8389" y="331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164"/>
            <p:cNvSpPr/>
            <p:nvPr>
              <p:custDataLst>
                <p:tags r:id="rId37"/>
              </p:custDataLst>
            </p:nvPr>
          </p:nvSpPr>
          <p:spPr>
            <a:xfrm>
              <a:off x="4591050" y="571500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0361"/>
                  </a:lnTo>
                  <a:lnTo>
                    <a:pt x="9491" y="54547"/>
                  </a:lnTo>
                  <a:lnTo>
                    <a:pt x="9522" y="65610"/>
                  </a:lnTo>
                  <a:lnTo>
                    <a:pt x="14581" y="61303"/>
                  </a:lnTo>
                  <a:lnTo>
                    <a:pt x="17064" y="53351"/>
                  </a:lnTo>
                  <a:lnTo>
                    <a:pt x="21284" y="36974"/>
                  </a:lnTo>
                  <a:lnTo>
                    <a:pt x="29732" y="13806"/>
                  </a:lnTo>
                  <a:lnTo>
                    <a:pt x="38261" y="6842"/>
                  </a:lnTo>
                  <a:lnTo>
                    <a:pt x="46286" y="3041"/>
                  </a:lnTo>
                  <a:lnTo>
                    <a:pt x="49907" y="2027"/>
                  </a:lnTo>
                  <a:lnTo>
                    <a:pt x="53380" y="2410"/>
                  </a:lnTo>
                  <a:lnTo>
                    <a:pt x="60060" y="5657"/>
                  </a:lnTo>
                  <a:lnTo>
                    <a:pt x="74295" y="33788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165"/>
            <p:cNvSpPr/>
            <p:nvPr>
              <p:custDataLst>
                <p:tags r:id="rId38"/>
              </p:custDataLst>
            </p:nvPr>
          </p:nvSpPr>
          <p:spPr>
            <a:xfrm>
              <a:off x="4402000" y="458916"/>
              <a:ext cx="150072" cy="242850"/>
            </a:xfrm>
            <a:custGeom>
              <a:avLst/>
              <a:gdLst/>
              <a:ahLst/>
              <a:cxnLst/>
              <a:rect l="0" t="0" r="0" b="0"/>
              <a:pathLst>
                <a:path w="150072" h="242850">
                  <a:moveTo>
                    <a:pt x="17600" y="17334"/>
                  </a:moveTo>
                  <a:lnTo>
                    <a:pt x="17600" y="17334"/>
                  </a:lnTo>
                  <a:lnTo>
                    <a:pt x="22657" y="12277"/>
                  </a:lnTo>
                  <a:lnTo>
                    <a:pt x="25139" y="6973"/>
                  </a:lnTo>
                  <a:lnTo>
                    <a:pt x="25801" y="4077"/>
                  </a:lnTo>
                  <a:lnTo>
                    <a:pt x="25184" y="2146"/>
                  </a:lnTo>
                  <a:lnTo>
                    <a:pt x="23714" y="859"/>
                  </a:lnTo>
                  <a:lnTo>
                    <a:pt x="21676" y="0"/>
                  </a:lnTo>
                  <a:lnTo>
                    <a:pt x="20318" y="487"/>
                  </a:lnTo>
                  <a:lnTo>
                    <a:pt x="19412" y="1869"/>
                  </a:lnTo>
                  <a:lnTo>
                    <a:pt x="10219" y="33654"/>
                  </a:lnTo>
                  <a:lnTo>
                    <a:pt x="3442" y="73945"/>
                  </a:lnTo>
                  <a:lnTo>
                    <a:pt x="0" y="97843"/>
                  </a:lnTo>
                  <a:lnTo>
                    <a:pt x="5383" y="137973"/>
                  </a:lnTo>
                  <a:lnTo>
                    <a:pt x="12777" y="185359"/>
                  </a:lnTo>
                  <a:lnTo>
                    <a:pt x="26284" y="216344"/>
                  </a:lnTo>
                  <a:lnTo>
                    <a:pt x="40510" y="230314"/>
                  </a:lnTo>
                  <a:lnTo>
                    <a:pt x="57415" y="238992"/>
                  </a:lnTo>
                  <a:lnTo>
                    <a:pt x="75512" y="242849"/>
                  </a:lnTo>
                  <a:lnTo>
                    <a:pt x="84783" y="240702"/>
                  </a:lnTo>
                  <a:lnTo>
                    <a:pt x="103550" y="229850"/>
                  </a:lnTo>
                  <a:lnTo>
                    <a:pt x="116831" y="214444"/>
                  </a:lnTo>
                  <a:lnTo>
                    <a:pt x="137520" y="174838"/>
                  </a:lnTo>
                  <a:lnTo>
                    <a:pt x="147984" y="127311"/>
                  </a:lnTo>
                  <a:lnTo>
                    <a:pt x="150071" y="82728"/>
                  </a:lnTo>
                  <a:lnTo>
                    <a:pt x="147868" y="47293"/>
                  </a:lnTo>
                  <a:lnTo>
                    <a:pt x="142172" y="33824"/>
                  </a:lnTo>
                  <a:lnTo>
                    <a:pt x="125400" y="11653"/>
                  </a:lnTo>
                  <a:lnTo>
                    <a:pt x="124392" y="11430"/>
                  </a:lnTo>
                  <a:lnTo>
                    <a:pt x="122375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4166"/>
          <p:cNvSpPr/>
          <p:nvPr>
            <p:custDataLst>
              <p:tags r:id="rId8"/>
            </p:custDataLst>
          </p:nvPr>
        </p:nvSpPr>
        <p:spPr>
          <a:xfrm>
            <a:off x="3918890" y="546126"/>
            <a:ext cx="224486" cy="95863"/>
          </a:xfrm>
          <a:custGeom>
            <a:avLst/>
            <a:gdLst/>
            <a:ahLst/>
            <a:cxnLst/>
            <a:rect l="0" t="0" r="0" b="0"/>
            <a:pathLst>
              <a:path w="224486" h="95863">
                <a:moveTo>
                  <a:pt x="14935" y="44424"/>
                </a:moveTo>
                <a:lnTo>
                  <a:pt x="14935" y="44424"/>
                </a:lnTo>
                <a:lnTo>
                  <a:pt x="14935" y="49481"/>
                </a:lnTo>
                <a:lnTo>
                  <a:pt x="13877" y="50970"/>
                </a:lnTo>
                <a:lnTo>
                  <a:pt x="12113" y="51963"/>
                </a:lnTo>
                <a:lnTo>
                  <a:pt x="6734" y="53557"/>
                </a:lnTo>
                <a:lnTo>
                  <a:pt x="6293" y="52629"/>
                </a:lnTo>
                <a:lnTo>
                  <a:pt x="5803" y="48776"/>
                </a:lnTo>
                <a:lnTo>
                  <a:pt x="2762" y="43536"/>
                </a:lnTo>
                <a:lnTo>
                  <a:pt x="470" y="40657"/>
                </a:lnTo>
                <a:lnTo>
                  <a:pt x="0" y="37679"/>
                </a:lnTo>
                <a:lnTo>
                  <a:pt x="745" y="34636"/>
                </a:lnTo>
                <a:lnTo>
                  <a:pt x="3336" y="28432"/>
                </a:lnTo>
                <a:lnTo>
                  <a:pt x="4489" y="22147"/>
                </a:lnTo>
                <a:lnTo>
                  <a:pt x="15250" y="7602"/>
                </a:lnTo>
                <a:lnTo>
                  <a:pt x="26011" y="1600"/>
                </a:lnTo>
                <a:lnTo>
                  <a:pt x="31844" y="0"/>
                </a:lnTo>
                <a:lnTo>
                  <a:pt x="43970" y="1044"/>
                </a:lnTo>
                <a:lnTo>
                  <a:pt x="56414" y="6094"/>
                </a:lnTo>
                <a:lnTo>
                  <a:pt x="73204" y="19779"/>
                </a:lnTo>
                <a:lnTo>
                  <a:pt x="112826" y="65899"/>
                </a:lnTo>
                <a:lnTo>
                  <a:pt x="131921" y="85182"/>
                </a:lnTo>
                <a:lnTo>
                  <a:pt x="151903" y="95071"/>
                </a:lnTo>
                <a:lnTo>
                  <a:pt x="166121" y="95862"/>
                </a:lnTo>
                <a:lnTo>
                  <a:pt x="172875" y="94591"/>
                </a:lnTo>
                <a:lnTo>
                  <a:pt x="218809" y="66736"/>
                </a:lnTo>
                <a:lnTo>
                  <a:pt x="220701" y="65649"/>
                </a:lnTo>
                <a:lnTo>
                  <a:pt x="221962" y="63865"/>
                </a:lnTo>
                <a:lnTo>
                  <a:pt x="224485" y="539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763"/>
          <p:cNvGrpSpPr/>
          <p:nvPr/>
        </p:nvGrpSpPr>
        <p:grpSpPr>
          <a:xfrm>
            <a:off x="2419350" y="363390"/>
            <a:ext cx="1179672" cy="398611"/>
            <a:chOff x="2419350" y="363390"/>
            <a:chExt cx="1179672" cy="398611"/>
          </a:xfrm>
        </p:grpSpPr>
        <p:sp>
          <p:nvSpPr>
            <p:cNvPr id="348" name="SMARTInkShape-4167"/>
            <p:cNvSpPr/>
            <p:nvPr>
              <p:custDataLst>
                <p:tags r:id="rId22"/>
              </p:custDataLst>
            </p:nvPr>
          </p:nvSpPr>
          <p:spPr>
            <a:xfrm>
              <a:off x="2419350" y="6953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3258" y="3145"/>
                  </a:lnTo>
                  <a:lnTo>
                    <a:pt x="22120" y="422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168"/>
            <p:cNvSpPr/>
            <p:nvPr>
              <p:custDataLst>
                <p:tags r:id="rId23"/>
              </p:custDataLst>
            </p:nvPr>
          </p:nvSpPr>
          <p:spPr>
            <a:xfrm>
              <a:off x="3537812" y="363390"/>
              <a:ext cx="61210" cy="341461"/>
            </a:xfrm>
            <a:custGeom>
              <a:avLst/>
              <a:gdLst/>
              <a:ahLst/>
              <a:cxnLst/>
              <a:rect l="0" t="0" r="0" b="0"/>
              <a:pathLst>
                <a:path w="61210" h="341461">
                  <a:moveTo>
                    <a:pt x="5488" y="17610"/>
                  </a:moveTo>
                  <a:lnTo>
                    <a:pt x="5488" y="17610"/>
                  </a:lnTo>
                  <a:lnTo>
                    <a:pt x="5488" y="12553"/>
                  </a:lnTo>
                  <a:lnTo>
                    <a:pt x="4430" y="11064"/>
                  </a:lnTo>
                  <a:lnTo>
                    <a:pt x="2666" y="10071"/>
                  </a:lnTo>
                  <a:lnTo>
                    <a:pt x="431" y="9409"/>
                  </a:lnTo>
                  <a:lnTo>
                    <a:pt x="0" y="7909"/>
                  </a:lnTo>
                  <a:lnTo>
                    <a:pt x="2344" y="3421"/>
                  </a:lnTo>
                  <a:lnTo>
                    <a:pt x="4450" y="1801"/>
                  </a:lnTo>
                  <a:lnTo>
                    <a:pt x="9613" y="0"/>
                  </a:lnTo>
                  <a:lnTo>
                    <a:pt x="12471" y="578"/>
                  </a:lnTo>
                  <a:lnTo>
                    <a:pt x="18469" y="4043"/>
                  </a:lnTo>
                  <a:lnTo>
                    <a:pt x="30944" y="22495"/>
                  </a:lnTo>
                  <a:lnTo>
                    <a:pt x="37263" y="34245"/>
                  </a:lnTo>
                  <a:lnTo>
                    <a:pt x="37955" y="49345"/>
                  </a:lnTo>
                  <a:lnTo>
                    <a:pt x="31583" y="93251"/>
                  </a:lnTo>
                  <a:lnTo>
                    <a:pt x="23803" y="109872"/>
                  </a:lnTo>
                  <a:lnTo>
                    <a:pt x="18920" y="117882"/>
                  </a:lnTo>
                  <a:lnTo>
                    <a:pt x="16749" y="124970"/>
                  </a:lnTo>
                  <a:lnTo>
                    <a:pt x="18607" y="134470"/>
                  </a:lnTo>
                  <a:lnTo>
                    <a:pt x="34378" y="177774"/>
                  </a:lnTo>
                  <a:lnTo>
                    <a:pt x="53141" y="220303"/>
                  </a:lnTo>
                  <a:lnTo>
                    <a:pt x="60762" y="246149"/>
                  </a:lnTo>
                  <a:lnTo>
                    <a:pt x="61209" y="271167"/>
                  </a:lnTo>
                  <a:lnTo>
                    <a:pt x="49331" y="316668"/>
                  </a:lnTo>
                  <a:lnTo>
                    <a:pt x="40233" y="332468"/>
                  </a:lnTo>
                  <a:lnTo>
                    <a:pt x="36060" y="335465"/>
                  </a:lnTo>
                  <a:lnTo>
                    <a:pt x="15013" y="34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169"/>
            <p:cNvSpPr/>
            <p:nvPr>
              <p:custDataLst>
                <p:tags r:id="rId24"/>
              </p:custDataLst>
            </p:nvPr>
          </p:nvSpPr>
          <p:spPr>
            <a:xfrm>
              <a:off x="3162300" y="4762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25149" y="0"/>
                  </a:lnTo>
                  <a:lnTo>
                    <a:pt x="105627" y="13257"/>
                  </a:lnTo>
                  <a:lnTo>
                    <a:pt x="97040" y="24942"/>
                  </a:lnTo>
                  <a:lnTo>
                    <a:pt x="73535" y="69178"/>
                  </a:lnTo>
                  <a:lnTo>
                    <a:pt x="64432" y="85779"/>
                  </a:lnTo>
                  <a:lnTo>
                    <a:pt x="57191" y="107025"/>
                  </a:lnTo>
                  <a:lnTo>
                    <a:pt x="44697" y="126726"/>
                  </a:lnTo>
                  <a:lnTo>
                    <a:pt x="24529" y="171622"/>
                  </a:lnTo>
                  <a:lnTo>
                    <a:pt x="4435" y="21352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170"/>
            <p:cNvSpPr/>
            <p:nvPr>
              <p:custDataLst>
                <p:tags r:id="rId25"/>
              </p:custDataLst>
            </p:nvPr>
          </p:nvSpPr>
          <p:spPr>
            <a:xfrm>
              <a:off x="3125524" y="476642"/>
              <a:ext cx="170127" cy="218684"/>
            </a:xfrm>
            <a:custGeom>
              <a:avLst/>
              <a:gdLst/>
              <a:ahLst/>
              <a:cxnLst/>
              <a:rect l="0" t="0" r="0" b="0"/>
              <a:pathLst>
                <a:path w="170127" h="218684">
                  <a:moveTo>
                    <a:pt x="8201" y="9133"/>
                  </a:moveTo>
                  <a:lnTo>
                    <a:pt x="8201" y="9133"/>
                  </a:lnTo>
                  <a:lnTo>
                    <a:pt x="0" y="932"/>
                  </a:lnTo>
                  <a:lnTo>
                    <a:pt x="617" y="491"/>
                  </a:lnTo>
                  <a:lnTo>
                    <a:pt x="4125" y="0"/>
                  </a:lnTo>
                  <a:lnTo>
                    <a:pt x="9211" y="2605"/>
                  </a:lnTo>
                  <a:lnTo>
                    <a:pt x="51880" y="38622"/>
                  </a:lnTo>
                  <a:lnTo>
                    <a:pt x="84891" y="83427"/>
                  </a:lnTo>
                  <a:lnTo>
                    <a:pt x="116216" y="124436"/>
                  </a:lnTo>
                  <a:lnTo>
                    <a:pt x="147910" y="171190"/>
                  </a:lnTo>
                  <a:lnTo>
                    <a:pt x="170126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171"/>
            <p:cNvSpPr/>
            <p:nvPr>
              <p:custDataLst>
                <p:tags r:id="rId26"/>
              </p:custDataLst>
            </p:nvPr>
          </p:nvSpPr>
          <p:spPr>
            <a:xfrm>
              <a:off x="2876550" y="7048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66087" y="15169"/>
                  </a:lnTo>
                  <a:lnTo>
                    <a:pt x="52656" y="254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172"/>
            <p:cNvSpPr/>
            <p:nvPr>
              <p:custDataLst>
                <p:tags r:id="rId27"/>
              </p:custDataLst>
            </p:nvPr>
          </p:nvSpPr>
          <p:spPr>
            <a:xfrm>
              <a:off x="2809875" y="6858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173"/>
            <p:cNvSpPr/>
            <p:nvPr>
              <p:custDataLst>
                <p:tags r:id="rId28"/>
              </p:custDataLst>
            </p:nvPr>
          </p:nvSpPr>
          <p:spPr>
            <a:xfrm>
              <a:off x="2647950" y="689837"/>
              <a:ext cx="57151" cy="5489"/>
            </a:xfrm>
            <a:custGeom>
              <a:avLst/>
              <a:gdLst/>
              <a:ahLst/>
              <a:cxnLst/>
              <a:rect l="0" t="0" r="0" b="0"/>
              <a:pathLst>
                <a:path w="57151" h="5489">
                  <a:moveTo>
                    <a:pt x="0" y="5488"/>
                  </a:moveTo>
                  <a:lnTo>
                    <a:pt x="0" y="5488"/>
                  </a:lnTo>
                  <a:lnTo>
                    <a:pt x="14189" y="5488"/>
                  </a:lnTo>
                  <a:lnTo>
                    <a:pt x="33299" y="0"/>
                  </a:lnTo>
                  <a:lnTo>
                    <a:pt x="571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174"/>
            <p:cNvSpPr/>
            <p:nvPr>
              <p:custDataLst>
                <p:tags r:id="rId29"/>
              </p:custDataLst>
            </p:nvPr>
          </p:nvSpPr>
          <p:spPr>
            <a:xfrm>
              <a:off x="3343288" y="658677"/>
              <a:ext cx="76188" cy="65224"/>
            </a:xfrm>
            <a:custGeom>
              <a:avLst/>
              <a:gdLst/>
              <a:ahLst/>
              <a:cxnLst/>
              <a:rect l="0" t="0" r="0" b="0"/>
              <a:pathLst>
                <a:path w="76188" h="65224">
                  <a:moveTo>
                    <a:pt x="19037" y="17598"/>
                  </a:moveTo>
                  <a:lnTo>
                    <a:pt x="19037" y="17598"/>
                  </a:lnTo>
                  <a:lnTo>
                    <a:pt x="19037" y="22655"/>
                  </a:lnTo>
                  <a:lnTo>
                    <a:pt x="16215" y="27959"/>
                  </a:lnTo>
                  <a:lnTo>
                    <a:pt x="1704" y="44341"/>
                  </a:lnTo>
                  <a:lnTo>
                    <a:pt x="138" y="62414"/>
                  </a:lnTo>
                  <a:lnTo>
                    <a:pt x="87" y="62292"/>
                  </a:lnTo>
                  <a:lnTo>
                    <a:pt x="0" y="51719"/>
                  </a:lnTo>
                  <a:lnTo>
                    <a:pt x="24877" y="9575"/>
                  </a:lnTo>
                  <a:lnTo>
                    <a:pt x="31510" y="3449"/>
                  </a:lnTo>
                  <a:lnTo>
                    <a:pt x="40809" y="726"/>
                  </a:lnTo>
                  <a:lnTo>
                    <a:pt x="46251" y="0"/>
                  </a:lnTo>
                  <a:lnTo>
                    <a:pt x="55121" y="2016"/>
                  </a:lnTo>
                  <a:lnTo>
                    <a:pt x="69439" y="11933"/>
                  </a:lnTo>
                  <a:lnTo>
                    <a:pt x="73188" y="20725"/>
                  </a:lnTo>
                  <a:lnTo>
                    <a:pt x="76187" y="65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64"/>
          <p:cNvGrpSpPr/>
          <p:nvPr/>
        </p:nvGrpSpPr>
        <p:grpSpPr>
          <a:xfrm>
            <a:off x="1696125" y="390676"/>
            <a:ext cx="456526" cy="333225"/>
            <a:chOff x="1696125" y="390676"/>
            <a:chExt cx="456526" cy="333225"/>
          </a:xfrm>
        </p:grpSpPr>
        <p:sp>
          <p:nvSpPr>
            <p:cNvPr id="357" name="SMARTInkShape-4175"/>
            <p:cNvSpPr/>
            <p:nvPr>
              <p:custDataLst>
                <p:tags r:id="rId17"/>
              </p:custDataLst>
            </p:nvPr>
          </p:nvSpPr>
          <p:spPr>
            <a:xfrm>
              <a:off x="2124075" y="6953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7517" y="12034"/>
                  </a:lnTo>
                  <a:lnTo>
                    <a:pt x="25753" y="12256"/>
                  </a:lnTo>
                  <a:lnTo>
                    <a:pt x="23519" y="11345"/>
                  </a:lnTo>
                  <a:lnTo>
                    <a:pt x="20971" y="11797"/>
                  </a:lnTo>
                  <a:lnTo>
                    <a:pt x="12328" y="174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176"/>
            <p:cNvSpPr/>
            <p:nvPr>
              <p:custDataLst>
                <p:tags r:id="rId18"/>
              </p:custDataLst>
            </p:nvPr>
          </p:nvSpPr>
          <p:spPr>
            <a:xfrm>
              <a:off x="2047875" y="6000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177"/>
            <p:cNvSpPr/>
            <p:nvPr>
              <p:custDataLst>
                <p:tags r:id="rId19"/>
              </p:custDataLst>
            </p:nvPr>
          </p:nvSpPr>
          <p:spPr>
            <a:xfrm>
              <a:off x="1870104" y="448999"/>
              <a:ext cx="101572" cy="189177"/>
            </a:xfrm>
            <a:custGeom>
              <a:avLst/>
              <a:gdLst/>
              <a:ahLst/>
              <a:cxnLst/>
              <a:rect l="0" t="0" r="0" b="0"/>
              <a:pathLst>
                <a:path w="101572" h="189177">
                  <a:moveTo>
                    <a:pt x="101571" y="8201"/>
                  </a:moveTo>
                  <a:lnTo>
                    <a:pt x="101571" y="8201"/>
                  </a:lnTo>
                  <a:lnTo>
                    <a:pt x="93370" y="0"/>
                  </a:lnTo>
                  <a:lnTo>
                    <a:pt x="91870" y="617"/>
                  </a:lnTo>
                  <a:lnTo>
                    <a:pt x="87382" y="4125"/>
                  </a:lnTo>
                  <a:lnTo>
                    <a:pt x="56433" y="47616"/>
                  </a:lnTo>
                  <a:lnTo>
                    <a:pt x="35641" y="91277"/>
                  </a:lnTo>
                  <a:lnTo>
                    <a:pt x="18061" y="132932"/>
                  </a:lnTo>
                  <a:lnTo>
                    <a:pt x="14" y="169657"/>
                  </a:lnTo>
                  <a:lnTo>
                    <a:pt x="0" y="174047"/>
                  </a:lnTo>
                  <a:lnTo>
                    <a:pt x="6321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178"/>
            <p:cNvSpPr/>
            <p:nvPr>
              <p:custDataLst>
                <p:tags r:id="rId20"/>
              </p:custDataLst>
            </p:nvPr>
          </p:nvSpPr>
          <p:spPr>
            <a:xfrm>
              <a:off x="1838325" y="476250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3183"/>
                  </a:lnTo>
                  <a:lnTo>
                    <a:pt x="54106" y="54980"/>
                  </a:lnTo>
                  <a:lnTo>
                    <a:pt x="88042" y="101275"/>
                  </a:lnTo>
                  <a:lnTo>
                    <a:pt x="112933" y="146295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179"/>
            <p:cNvSpPr/>
            <p:nvPr>
              <p:custDataLst>
                <p:tags r:id="rId21"/>
              </p:custDataLst>
            </p:nvPr>
          </p:nvSpPr>
          <p:spPr>
            <a:xfrm>
              <a:off x="1696125" y="390676"/>
              <a:ext cx="75526" cy="302213"/>
            </a:xfrm>
            <a:custGeom>
              <a:avLst/>
              <a:gdLst/>
              <a:ahLst/>
              <a:cxnLst/>
              <a:rect l="0" t="0" r="0" b="0"/>
              <a:pathLst>
                <a:path w="75526" h="302213">
                  <a:moveTo>
                    <a:pt x="66000" y="18899"/>
                  </a:moveTo>
                  <a:lnTo>
                    <a:pt x="66000" y="18899"/>
                  </a:lnTo>
                  <a:lnTo>
                    <a:pt x="66000" y="1565"/>
                  </a:lnTo>
                  <a:lnTo>
                    <a:pt x="51850" y="188"/>
                  </a:lnTo>
                  <a:lnTo>
                    <a:pt x="44542" y="0"/>
                  </a:lnTo>
                  <a:lnTo>
                    <a:pt x="37766" y="2738"/>
                  </a:lnTo>
                  <a:lnTo>
                    <a:pt x="7019" y="22243"/>
                  </a:lnTo>
                  <a:lnTo>
                    <a:pt x="2745" y="31321"/>
                  </a:lnTo>
                  <a:lnTo>
                    <a:pt x="0" y="54396"/>
                  </a:lnTo>
                  <a:lnTo>
                    <a:pt x="2447" y="63956"/>
                  </a:lnTo>
                  <a:lnTo>
                    <a:pt x="12597" y="78110"/>
                  </a:lnTo>
                  <a:lnTo>
                    <a:pt x="50375" y="120620"/>
                  </a:lnTo>
                  <a:lnTo>
                    <a:pt x="59055" y="133253"/>
                  </a:lnTo>
                  <a:lnTo>
                    <a:pt x="61370" y="139585"/>
                  </a:lnTo>
                  <a:lnTo>
                    <a:pt x="61120" y="155087"/>
                  </a:lnTo>
                  <a:lnTo>
                    <a:pt x="59572" y="163666"/>
                  </a:lnTo>
                  <a:lnTo>
                    <a:pt x="52207" y="176021"/>
                  </a:lnTo>
                  <a:lnTo>
                    <a:pt x="25539" y="199452"/>
                  </a:lnTo>
                  <a:lnTo>
                    <a:pt x="19976" y="202768"/>
                  </a:lnTo>
                  <a:lnTo>
                    <a:pt x="16268" y="203920"/>
                  </a:lnTo>
                  <a:lnTo>
                    <a:pt x="13795" y="203630"/>
                  </a:lnTo>
                  <a:lnTo>
                    <a:pt x="9139" y="200094"/>
                  </a:lnTo>
                  <a:lnTo>
                    <a:pt x="13992" y="194883"/>
                  </a:lnTo>
                  <a:lnTo>
                    <a:pt x="17570" y="194430"/>
                  </a:lnTo>
                  <a:lnTo>
                    <a:pt x="27189" y="196749"/>
                  </a:lnTo>
                  <a:lnTo>
                    <a:pt x="30601" y="199907"/>
                  </a:lnTo>
                  <a:lnTo>
                    <a:pt x="34392" y="209061"/>
                  </a:lnTo>
                  <a:lnTo>
                    <a:pt x="37247" y="250840"/>
                  </a:lnTo>
                  <a:lnTo>
                    <a:pt x="37418" y="296424"/>
                  </a:lnTo>
                  <a:lnTo>
                    <a:pt x="38479" y="299166"/>
                  </a:lnTo>
                  <a:lnTo>
                    <a:pt x="40244" y="300993"/>
                  </a:lnTo>
                  <a:lnTo>
                    <a:pt x="42480" y="302212"/>
                  </a:lnTo>
                  <a:lnTo>
                    <a:pt x="50608" y="300744"/>
                  </a:lnTo>
                  <a:lnTo>
                    <a:pt x="75525" y="2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765"/>
          <p:cNvGrpSpPr/>
          <p:nvPr/>
        </p:nvGrpSpPr>
        <p:grpSpPr>
          <a:xfrm>
            <a:off x="438150" y="420977"/>
            <a:ext cx="561976" cy="383206"/>
            <a:chOff x="438150" y="420977"/>
            <a:chExt cx="561976" cy="383206"/>
          </a:xfrm>
        </p:grpSpPr>
        <p:sp>
          <p:nvSpPr>
            <p:cNvPr id="363" name="SMARTInkShape-4180"/>
            <p:cNvSpPr/>
            <p:nvPr>
              <p:custDataLst>
                <p:tags r:id="rId11"/>
              </p:custDataLst>
            </p:nvPr>
          </p:nvSpPr>
          <p:spPr>
            <a:xfrm>
              <a:off x="973659" y="647700"/>
              <a:ext cx="26467" cy="28576"/>
            </a:xfrm>
            <a:custGeom>
              <a:avLst/>
              <a:gdLst/>
              <a:ahLst/>
              <a:cxnLst/>
              <a:rect l="0" t="0" r="0" b="0"/>
              <a:pathLst>
                <a:path w="26467" h="28576">
                  <a:moveTo>
                    <a:pt x="26466" y="0"/>
                  </a:moveTo>
                  <a:lnTo>
                    <a:pt x="26466" y="0"/>
                  </a:lnTo>
                  <a:lnTo>
                    <a:pt x="0" y="26466"/>
                  </a:lnTo>
                  <a:lnTo>
                    <a:pt x="355" y="27169"/>
                  </a:lnTo>
                  <a:lnTo>
                    <a:pt x="741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181"/>
            <p:cNvSpPr/>
            <p:nvPr>
              <p:custDataLst>
                <p:tags r:id="rId12"/>
              </p:custDataLst>
            </p:nvPr>
          </p:nvSpPr>
          <p:spPr>
            <a:xfrm>
              <a:off x="966062" y="54292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182"/>
            <p:cNvSpPr/>
            <p:nvPr>
              <p:custDataLst>
                <p:tags r:id="rId13"/>
              </p:custDataLst>
            </p:nvPr>
          </p:nvSpPr>
          <p:spPr>
            <a:xfrm>
              <a:off x="541046" y="704850"/>
              <a:ext cx="278105" cy="99333"/>
            </a:xfrm>
            <a:custGeom>
              <a:avLst/>
              <a:gdLst/>
              <a:ahLst/>
              <a:cxnLst/>
              <a:rect l="0" t="0" r="0" b="0"/>
              <a:pathLst>
                <a:path w="278105" h="99333">
                  <a:moveTo>
                    <a:pt x="49504" y="66675"/>
                  </a:moveTo>
                  <a:lnTo>
                    <a:pt x="49504" y="66675"/>
                  </a:lnTo>
                  <a:lnTo>
                    <a:pt x="4794" y="94909"/>
                  </a:lnTo>
                  <a:lnTo>
                    <a:pt x="647" y="98198"/>
                  </a:lnTo>
                  <a:lnTo>
                    <a:pt x="0" y="99332"/>
                  </a:lnTo>
                  <a:lnTo>
                    <a:pt x="40541" y="88143"/>
                  </a:lnTo>
                  <a:lnTo>
                    <a:pt x="85520" y="76051"/>
                  </a:lnTo>
                  <a:lnTo>
                    <a:pt x="125292" y="63470"/>
                  </a:lnTo>
                  <a:lnTo>
                    <a:pt x="164781" y="50794"/>
                  </a:lnTo>
                  <a:lnTo>
                    <a:pt x="206605" y="38099"/>
                  </a:lnTo>
                  <a:lnTo>
                    <a:pt x="249090" y="21167"/>
                  </a:lnTo>
                  <a:lnTo>
                    <a:pt x="278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183"/>
            <p:cNvSpPr/>
            <p:nvPr>
              <p:custDataLst>
                <p:tags r:id="rId14"/>
              </p:custDataLst>
            </p:nvPr>
          </p:nvSpPr>
          <p:spPr>
            <a:xfrm>
              <a:off x="439474" y="704850"/>
              <a:ext cx="284427" cy="56759"/>
            </a:xfrm>
            <a:custGeom>
              <a:avLst/>
              <a:gdLst/>
              <a:ahLst/>
              <a:cxnLst/>
              <a:rect l="0" t="0" r="0" b="0"/>
              <a:pathLst>
                <a:path w="284427" h="56759">
                  <a:moveTo>
                    <a:pt x="8201" y="47625"/>
                  </a:moveTo>
                  <a:lnTo>
                    <a:pt x="8201" y="47625"/>
                  </a:lnTo>
                  <a:lnTo>
                    <a:pt x="0" y="55826"/>
                  </a:lnTo>
                  <a:lnTo>
                    <a:pt x="9181" y="56758"/>
                  </a:lnTo>
                  <a:lnTo>
                    <a:pt x="54060" y="48410"/>
                  </a:lnTo>
                  <a:lnTo>
                    <a:pt x="95284" y="35393"/>
                  </a:lnTo>
                  <a:lnTo>
                    <a:pt x="141939" y="24416"/>
                  </a:lnTo>
                  <a:lnTo>
                    <a:pt x="181844" y="19052"/>
                  </a:lnTo>
                  <a:lnTo>
                    <a:pt x="220282" y="12818"/>
                  </a:lnTo>
                  <a:lnTo>
                    <a:pt x="284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184"/>
            <p:cNvSpPr/>
            <p:nvPr>
              <p:custDataLst>
                <p:tags r:id="rId15"/>
              </p:custDataLst>
            </p:nvPr>
          </p:nvSpPr>
          <p:spPr>
            <a:xfrm>
              <a:off x="648209" y="530363"/>
              <a:ext cx="209042" cy="116229"/>
            </a:xfrm>
            <a:custGeom>
              <a:avLst/>
              <a:gdLst/>
              <a:ahLst/>
              <a:cxnLst/>
              <a:rect l="0" t="0" r="0" b="0"/>
              <a:pathLst>
                <a:path w="209042" h="116229">
                  <a:moveTo>
                    <a:pt x="18541" y="50662"/>
                  </a:moveTo>
                  <a:lnTo>
                    <a:pt x="18541" y="50662"/>
                  </a:lnTo>
                  <a:lnTo>
                    <a:pt x="13484" y="50662"/>
                  </a:lnTo>
                  <a:lnTo>
                    <a:pt x="8180" y="47840"/>
                  </a:lnTo>
                  <a:lnTo>
                    <a:pt x="5284" y="45605"/>
                  </a:lnTo>
                  <a:lnTo>
                    <a:pt x="2065" y="40301"/>
                  </a:lnTo>
                  <a:lnTo>
                    <a:pt x="0" y="33328"/>
                  </a:lnTo>
                  <a:lnTo>
                    <a:pt x="5361" y="32375"/>
                  </a:lnTo>
                  <a:lnTo>
                    <a:pt x="15858" y="33009"/>
                  </a:lnTo>
                  <a:lnTo>
                    <a:pt x="31107" y="36819"/>
                  </a:lnTo>
                  <a:lnTo>
                    <a:pt x="42823" y="44862"/>
                  </a:lnTo>
                  <a:lnTo>
                    <a:pt x="47429" y="49971"/>
                  </a:lnTo>
                  <a:lnTo>
                    <a:pt x="52547" y="61291"/>
                  </a:lnTo>
                  <a:lnTo>
                    <a:pt x="55832" y="85805"/>
                  </a:lnTo>
                  <a:lnTo>
                    <a:pt x="51345" y="104702"/>
                  </a:lnTo>
                  <a:lnTo>
                    <a:pt x="47819" y="108913"/>
                  </a:lnTo>
                  <a:lnTo>
                    <a:pt x="31085" y="116228"/>
                  </a:lnTo>
                  <a:lnTo>
                    <a:pt x="30079" y="114481"/>
                  </a:lnTo>
                  <a:lnTo>
                    <a:pt x="28961" y="106895"/>
                  </a:lnTo>
                  <a:lnTo>
                    <a:pt x="38444" y="85668"/>
                  </a:lnTo>
                  <a:lnTo>
                    <a:pt x="66696" y="43552"/>
                  </a:lnTo>
                  <a:lnTo>
                    <a:pt x="107285" y="69"/>
                  </a:lnTo>
                  <a:lnTo>
                    <a:pt x="109454" y="0"/>
                  </a:lnTo>
                  <a:lnTo>
                    <a:pt x="110899" y="2071"/>
                  </a:lnTo>
                  <a:lnTo>
                    <a:pt x="111863" y="5568"/>
                  </a:lnTo>
                  <a:lnTo>
                    <a:pt x="110112" y="15098"/>
                  </a:lnTo>
                  <a:lnTo>
                    <a:pt x="96407" y="57160"/>
                  </a:lnTo>
                  <a:lnTo>
                    <a:pt x="101126" y="69778"/>
                  </a:lnTo>
                  <a:lnTo>
                    <a:pt x="105348" y="76106"/>
                  </a:lnTo>
                  <a:lnTo>
                    <a:pt x="110279" y="80325"/>
                  </a:lnTo>
                  <a:lnTo>
                    <a:pt x="121402" y="85012"/>
                  </a:lnTo>
                  <a:lnTo>
                    <a:pt x="168465" y="88433"/>
                  </a:lnTo>
                  <a:lnTo>
                    <a:pt x="209041" y="7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185"/>
            <p:cNvSpPr/>
            <p:nvPr>
              <p:custDataLst>
                <p:tags r:id="rId16"/>
              </p:custDataLst>
            </p:nvPr>
          </p:nvSpPr>
          <p:spPr>
            <a:xfrm>
              <a:off x="438150" y="420977"/>
              <a:ext cx="186915" cy="272245"/>
            </a:xfrm>
            <a:custGeom>
              <a:avLst/>
              <a:gdLst/>
              <a:ahLst/>
              <a:cxnLst/>
              <a:rect l="0" t="0" r="0" b="0"/>
              <a:pathLst>
                <a:path w="186915" h="272245">
                  <a:moveTo>
                    <a:pt x="0" y="7648"/>
                  </a:moveTo>
                  <a:lnTo>
                    <a:pt x="0" y="7648"/>
                  </a:lnTo>
                  <a:lnTo>
                    <a:pt x="0" y="2160"/>
                  </a:lnTo>
                  <a:lnTo>
                    <a:pt x="0" y="11773"/>
                  </a:lnTo>
                  <a:lnTo>
                    <a:pt x="5056" y="25686"/>
                  </a:lnTo>
                  <a:lnTo>
                    <a:pt x="13183" y="34362"/>
                  </a:lnTo>
                  <a:lnTo>
                    <a:pt x="23851" y="40688"/>
                  </a:lnTo>
                  <a:lnTo>
                    <a:pt x="44932" y="44249"/>
                  </a:lnTo>
                  <a:lnTo>
                    <a:pt x="82222" y="44245"/>
                  </a:lnTo>
                  <a:lnTo>
                    <a:pt x="119495" y="38012"/>
                  </a:lnTo>
                  <a:lnTo>
                    <a:pt x="155425" y="26424"/>
                  </a:lnTo>
                  <a:lnTo>
                    <a:pt x="182432" y="10787"/>
                  </a:lnTo>
                  <a:lnTo>
                    <a:pt x="186914" y="4457"/>
                  </a:lnTo>
                  <a:lnTo>
                    <a:pt x="185993" y="2346"/>
                  </a:lnTo>
                  <a:lnTo>
                    <a:pt x="183262" y="938"/>
                  </a:lnTo>
                  <a:lnTo>
                    <a:pt x="179325" y="0"/>
                  </a:lnTo>
                  <a:lnTo>
                    <a:pt x="158614" y="3736"/>
                  </a:lnTo>
                  <a:lnTo>
                    <a:pt x="117683" y="22084"/>
                  </a:lnTo>
                  <a:lnTo>
                    <a:pt x="94018" y="40971"/>
                  </a:lnTo>
                  <a:lnTo>
                    <a:pt x="74659" y="66205"/>
                  </a:lnTo>
                  <a:lnTo>
                    <a:pt x="65637" y="84473"/>
                  </a:lnTo>
                  <a:lnTo>
                    <a:pt x="63744" y="100354"/>
                  </a:lnTo>
                  <a:lnTo>
                    <a:pt x="66431" y="113409"/>
                  </a:lnTo>
                  <a:lnTo>
                    <a:pt x="83958" y="152165"/>
                  </a:lnTo>
                  <a:lnTo>
                    <a:pt x="82430" y="156909"/>
                  </a:lnTo>
                  <a:lnTo>
                    <a:pt x="47060" y="201158"/>
                  </a:lnTo>
                  <a:lnTo>
                    <a:pt x="19544" y="240396"/>
                  </a:lnTo>
                  <a:lnTo>
                    <a:pt x="17263" y="246422"/>
                  </a:lnTo>
                  <a:lnTo>
                    <a:pt x="16800" y="251497"/>
                  </a:lnTo>
                  <a:lnTo>
                    <a:pt x="17550" y="255939"/>
                  </a:lnTo>
                  <a:lnTo>
                    <a:pt x="20167" y="259959"/>
                  </a:lnTo>
                  <a:lnTo>
                    <a:pt x="28718" y="267247"/>
                  </a:lnTo>
                  <a:lnTo>
                    <a:pt x="55546" y="272244"/>
                  </a:lnTo>
                  <a:lnTo>
                    <a:pt x="95992" y="266328"/>
                  </a:lnTo>
                  <a:lnTo>
                    <a:pt x="138004" y="254968"/>
                  </a:lnTo>
                  <a:lnTo>
                    <a:pt x="180975" y="23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766"/>
          <p:cNvGrpSpPr/>
          <p:nvPr/>
        </p:nvGrpSpPr>
        <p:grpSpPr>
          <a:xfrm>
            <a:off x="4105275" y="2647988"/>
            <a:ext cx="1247776" cy="357702"/>
            <a:chOff x="4105275" y="2647988"/>
            <a:chExt cx="1247776" cy="357702"/>
          </a:xfrm>
        </p:grpSpPr>
        <p:sp>
          <p:nvSpPr>
            <p:cNvPr id="370" name="SMARTInkShape-4186"/>
            <p:cNvSpPr/>
            <p:nvPr>
              <p:custDataLst>
                <p:tags r:id="rId9"/>
              </p:custDataLst>
            </p:nvPr>
          </p:nvSpPr>
          <p:spPr>
            <a:xfrm>
              <a:off x="4105275" y="2647988"/>
              <a:ext cx="1247776" cy="57091"/>
            </a:xfrm>
            <a:custGeom>
              <a:avLst/>
              <a:gdLst/>
              <a:ahLst/>
              <a:cxnLst/>
              <a:rect l="0" t="0" r="0" b="0"/>
              <a:pathLst>
                <a:path w="1247776" h="57091">
                  <a:moveTo>
                    <a:pt x="0" y="47587"/>
                  </a:moveTo>
                  <a:lnTo>
                    <a:pt x="0" y="47587"/>
                  </a:lnTo>
                  <a:lnTo>
                    <a:pt x="16267" y="46529"/>
                  </a:lnTo>
                  <a:lnTo>
                    <a:pt x="63094" y="39386"/>
                  </a:lnTo>
                  <a:lnTo>
                    <a:pt x="105126" y="31778"/>
                  </a:lnTo>
                  <a:lnTo>
                    <a:pt x="140745" y="28439"/>
                  </a:lnTo>
                  <a:lnTo>
                    <a:pt x="179168" y="22275"/>
                  </a:lnTo>
                  <a:lnTo>
                    <a:pt x="222538" y="18921"/>
                  </a:lnTo>
                  <a:lnTo>
                    <a:pt x="262670" y="12752"/>
                  </a:lnTo>
                  <a:lnTo>
                    <a:pt x="300313" y="9396"/>
                  </a:lnTo>
                  <a:lnTo>
                    <a:pt x="335220" y="3227"/>
                  </a:lnTo>
                  <a:lnTo>
                    <a:pt x="367004" y="1413"/>
                  </a:lnTo>
                  <a:lnTo>
                    <a:pt x="399474" y="607"/>
                  </a:lnTo>
                  <a:lnTo>
                    <a:pt x="439037" y="153"/>
                  </a:lnTo>
                  <a:lnTo>
                    <a:pt x="481482" y="0"/>
                  </a:lnTo>
                  <a:lnTo>
                    <a:pt x="518134" y="5030"/>
                  </a:lnTo>
                  <a:lnTo>
                    <a:pt x="555806" y="8166"/>
                  </a:lnTo>
                  <a:lnTo>
                    <a:pt x="603143" y="16852"/>
                  </a:lnTo>
                  <a:lnTo>
                    <a:pt x="650700" y="26361"/>
                  </a:lnTo>
                  <a:lnTo>
                    <a:pt x="667639" y="30715"/>
                  </a:lnTo>
                  <a:lnTo>
                    <a:pt x="706222" y="44699"/>
                  </a:lnTo>
                  <a:lnTo>
                    <a:pt x="747599" y="55268"/>
                  </a:lnTo>
                  <a:lnTo>
                    <a:pt x="790631" y="56748"/>
                  </a:lnTo>
                  <a:lnTo>
                    <a:pt x="832690" y="57004"/>
                  </a:lnTo>
                  <a:lnTo>
                    <a:pt x="879720" y="57090"/>
                  </a:lnTo>
                  <a:lnTo>
                    <a:pt x="925433" y="56051"/>
                  </a:lnTo>
                  <a:lnTo>
                    <a:pt x="966831" y="49573"/>
                  </a:lnTo>
                  <a:lnTo>
                    <a:pt x="1006131" y="47979"/>
                  </a:lnTo>
                  <a:lnTo>
                    <a:pt x="1047295" y="47703"/>
                  </a:lnTo>
                  <a:lnTo>
                    <a:pt x="1088974" y="47610"/>
                  </a:lnTo>
                  <a:lnTo>
                    <a:pt x="1127816" y="46536"/>
                  </a:lnTo>
                  <a:lnTo>
                    <a:pt x="1175299" y="34330"/>
                  </a:lnTo>
                  <a:lnTo>
                    <a:pt x="1247775" y="1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187"/>
            <p:cNvSpPr/>
            <p:nvPr>
              <p:custDataLst>
                <p:tags r:id="rId10"/>
              </p:custDataLst>
            </p:nvPr>
          </p:nvSpPr>
          <p:spPr>
            <a:xfrm>
              <a:off x="4495800" y="2786100"/>
              <a:ext cx="238126" cy="219590"/>
            </a:xfrm>
            <a:custGeom>
              <a:avLst/>
              <a:gdLst/>
              <a:ahLst/>
              <a:cxnLst/>
              <a:rect l="0" t="0" r="0" b="0"/>
              <a:pathLst>
                <a:path w="238126" h="219590">
                  <a:moveTo>
                    <a:pt x="0" y="90450"/>
                  </a:moveTo>
                  <a:lnTo>
                    <a:pt x="0" y="90450"/>
                  </a:lnTo>
                  <a:lnTo>
                    <a:pt x="0" y="84962"/>
                  </a:lnTo>
                  <a:lnTo>
                    <a:pt x="0" y="89518"/>
                  </a:lnTo>
                  <a:lnTo>
                    <a:pt x="7539" y="108228"/>
                  </a:lnTo>
                  <a:lnTo>
                    <a:pt x="9350" y="153878"/>
                  </a:lnTo>
                  <a:lnTo>
                    <a:pt x="9502" y="194993"/>
                  </a:lnTo>
                  <a:lnTo>
                    <a:pt x="9522" y="219589"/>
                  </a:lnTo>
                  <a:lnTo>
                    <a:pt x="14581" y="207383"/>
                  </a:lnTo>
                  <a:lnTo>
                    <a:pt x="18461" y="165742"/>
                  </a:lnTo>
                  <a:lnTo>
                    <a:pt x="23990" y="123314"/>
                  </a:lnTo>
                  <a:lnTo>
                    <a:pt x="30793" y="79504"/>
                  </a:lnTo>
                  <a:lnTo>
                    <a:pt x="41713" y="37488"/>
                  </a:lnTo>
                  <a:lnTo>
                    <a:pt x="50930" y="16079"/>
                  </a:lnTo>
                  <a:lnTo>
                    <a:pt x="57207" y="9771"/>
                  </a:lnTo>
                  <a:lnTo>
                    <a:pt x="60363" y="8089"/>
                  </a:lnTo>
                  <a:lnTo>
                    <a:pt x="63526" y="9084"/>
                  </a:lnTo>
                  <a:lnTo>
                    <a:pt x="69861" y="15835"/>
                  </a:lnTo>
                  <a:lnTo>
                    <a:pt x="85726" y="46274"/>
                  </a:lnTo>
                  <a:lnTo>
                    <a:pt x="109492" y="91811"/>
                  </a:lnTo>
                  <a:lnTo>
                    <a:pt x="111094" y="94533"/>
                  </a:lnTo>
                  <a:lnTo>
                    <a:pt x="113221" y="96347"/>
                  </a:lnTo>
                  <a:lnTo>
                    <a:pt x="118407" y="98362"/>
                  </a:lnTo>
                  <a:lnTo>
                    <a:pt x="121271" y="97842"/>
                  </a:lnTo>
                  <a:lnTo>
                    <a:pt x="127276" y="94441"/>
                  </a:lnTo>
                  <a:lnTo>
                    <a:pt x="155787" y="51645"/>
                  </a:lnTo>
                  <a:lnTo>
                    <a:pt x="179291" y="17750"/>
                  </a:lnTo>
                  <a:lnTo>
                    <a:pt x="188340" y="10514"/>
                  </a:lnTo>
                  <a:lnTo>
                    <a:pt x="199385" y="3618"/>
                  </a:lnTo>
                  <a:lnTo>
                    <a:pt x="202773" y="812"/>
                  </a:lnTo>
                  <a:lnTo>
                    <a:pt x="206090" y="0"/>
                  </a:lnTo>
                  <a:lnTo>
                    <a:pt x="209360" y="517"/>
                  </a:lnTo>
                  <a:lnTo>
                    <a:pt x="212599" y="1920"/>
                  </a:lnTo>
                  <a:lnTo>
                    <a:pt x="214757" y="4971"/>
                  </a:lnTo>
                  <a:lnTo>
                    <a:pt x="225242" y="44658"/>
                  </a:lnTo>
                  <a:lnTo>
                    <a:pt x="227936" y="84110"/>
                  </a:lnTo>
                  <a:lnTo>
                    <a:pt x="231226" y="114324"/>
                  </a:lnTo>
                  <a:lnTo>
                    <a:pt x="236762" y="153610"/>
                  </a:lnTo>
                  <a:lnTo>
                    <a:pt x="238125" y="1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5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MARTInkShape-4188"/>
          <p:cNvSpPr/>
          <p:nvPr>
            <p:custDataLst>
              <p:tags r:id="rId1"/>
            </p:custDataLst>
          </p:nvPr>
        </p:nvSpPr>
        <p:spPr>
          <a:xfrm>
            <a:off x="9315565" y="3000375"/>
            <a:ext cx="47511" cy="1094131"/>
          </a:xfrm>
          <a:custGeom>
            <a:avLst/>
            <a:gdLst/>
            <a:ahLst/>
            <a:cxnLst/>
            <a:rect l="0" t="0" r="0" b="0"/>
            <a:pathLst>
              <a:path w="47511" h="1094131">
                <a:moveTo>
                  <a:pt x="47510" y="0"/>
                </a:moveTo>
                <a:lnTo>
                  <a:pt x="47510" y="0"/>
                </a:lnTo>
                <a:lnTo>
                  <a:pt x="42453" y="0"/>
                </a:lnTo>
                <a:lnTo>
                  <a:pt x="40964" y="1058"/>
                </a:lnTo>
                <a:lnTo>
                  <a:pt x="39970" y="2822"/>
                </a:lnTo>
                <a:lnTo>
                  <a:pt x="38573" y="13183"/>
                </a:lnTo>
                <a:lnTo>
                  <a:pt x="38037" y="55485"/>
                </a:lnTo>
                <a:lnTo>
                  <a:pt x="37992" y="97343"/>
                </a:lnTo>
                <a:lnTo>
                  <a:pt x="35164" y="138271"/>
                </a:lnTo>
                <a:lnTo>
                  <a:pt x="30447" y="169028"/>
                </a:lnTo>
                <a:lnTo>
                  <a:pt x="29048" y="214476"/>
                </a:lnTo>
                <a:lnTo>
                  <a:pt x="28634" y="259693"/>
                </a:lnTo>
                <a:lnTo>
                  <a:pt x="28512" y="301665"/>
                </a:lnTo>
                <a:lnTo>
                  <a:pt x="28476" y="348674"/>
                </a:lnTo>
                <a:lnTo>
                  <a:pt x="25642" y="389414"/>
                </a:lnTo>
                <a:lnTo>
                  <a:pt x="20260" y="436049"/>
                </a:lnTo>
                <a:lnTo>
                  <a:pt x="19328" y="476216"/>
                </a:lnTo>
                <a:lnTo>
                  <a:pt x="19050" y="516574"/>
                </a:lnTo>
                <a:lnTo>
                  <a:pt x="18969" y="555343"/>
                </a:lnTo>
                <a:lnTo>
                  <a:pt x="13890" y="593642"/>
                </a:lnTo>
                <a:lnTo>
                  <a:pt x="10737" y="631800"/>
                </a:lnTo>
                <a:lnTo>
                  <a:pt x="9804" y="669918"/>
                </a:lnTo>
                <a:lnTo>
                  <a:pt x="9525" y="708023"/>
                </a:lnTo>
                <a:lnTo>
                  <a:pt x="9432" y="752279"/>
                </a:lnTo>
                <a:lnTo>
                  <a:pt x="9414" y="797866"/>
                </a:lnTo>
                <a:lnTo>
                  <a:pt x="9411" y="842815"/>
                </a:lnTo>
                <a:lnTo>
                  <a:pt x="9410" y="886971"/>
                </a:lnTo>
                <a:lnTo>
                  <a:pt x="9410" y="927205"/>
                </a:lnTo>
                <a:lnTo>
                  <a:pt x="6588" y="973139"/>
                </a:lnTo>
                <a:lnTo>
                  <a:pt x="1870" y="1012943"/>
                </a:lnTo>
                <a:lnTo>
                  <a:pt x="276" y="1058631"/>
                </a:lnTo>
                <a:lnTo>
                  <a:pt x="0" y="1081195"/>
                </a:lnTo>
                <a:lnTo>
                  <a:pt x="1022" y="1085922"/>
                </a:lnTo>
                <a:lnTo>
                  <a:pt x="2758" y="1089073"/>
                </a:lnTo>
                <a:lnTo>
                  <a:pt x="4975" y="1091173"/>
                </a:lnTo>
                <a:lnTo>
                  <a:pt x="10262" y="1093507"/>
                </a:lnTo>
                <a:lnTo>
                  <a:pt x="13152" y="1094130"/>
                </a:lnTo>
                <a:lnTo>
                  <a:pt x="15080" y="1093487"/>
                </a:lnTo>
                <a:lnTo>
                  <a:pt x="18935" y="1085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768"/>
          <p:cNvGrpSpPr/>
          <p:nvPr/>
        </p:nvGrpSpPr>
        <p:grpSpPr>
          <a:xfrm>
            <a:off x="8491909" y="2974648"/>
            <a:ext cx="427901" cy="524215"/>
            <a:chOff x="8491909" y="2974648"/>
            <a:chExt cx="427901" cy="524215"/>
          </a:xfrm>
        </p:grpSpPr>
        <p:sp>
          <p:nvSpPr>
            <p:cNvPr id="92" name="SMARTInkShape-4189"/>
            <p:cNvSpPr/>
            <p:nvPr>
              <p:custDataLst>
                <p:tags r:id="rId122"/>
              </p:custDataLst>
            </p:nvPr>
          </p:nvSpPr>
          <p:spPr>
            <a:xfrm>
              <a:off x="8810625" y="2974648"/>
              <a:ext cx="109185" cy="120978"/>
            </a:xfrm>
            <a:custGeom>
              <a:avLst/>
              <a:gdLst/>
              <a:ahLst/>
              <a:cxnLst/>
              <a:rect l="0" t="0" r="0" b="0"/>
              <a:pathLst>
                <a:path w="109185" h="120978">
                  <a:moveTo>
                    <a:pt x="0" y="6677"/>
                  </a:moveTo>
                  <a:lnTo>
                    <a:pt x="0" y="6677"/>
                  </a:lnTo>
                  <a:lnTo>
                    <a:pt x="0" y="48434"/>
                  </a:lnTo>
                  <a:lnTo>
                    <a:pt x="0" y="95455"/>
                  </a:lnTo>
                  <a:lnTo>
                    <a:pt x="0" y="94437"/>
                  </a:lnTo>
                  <a:lnTo>
                    <a:pt x="5057" y="87949"/>
                  </a:lnTo>
                  <a:lnTo>
                    <a:pt x="16868" y="40980"/>
                  </a:lnTo>
                  <a:lnTo>
                    <a:pt x="26753" y="17194"/>
                  </a:lnTo>
                  <a:lnTo>
                    <a:pt x="36937" y="6765"/>
                  </a:lnTo>
                  <a:lnTo>
                    <a:pt x="48519" y="1425"/>
                  </a:lnTo>
                  <a:lnTo>
                    <a:pt x="54571" y="0"/>
                  </a:lnTo>
                  <a:lnTo>
                    <a:pt x="59664" y="109"/>
                  </a:lnTo>
                  <a:lnTo>
                    <a:pt x="68145" y="3052"/>
                  </a:lnTo>
                  <a:lnTo>
                    <a:pt x="83926" y="15716"/>
                  </a:lnTo>
                  <a:lnTo>
                    <a:pt x="90217" y="24100"/>
                  </a:lnTo>
                  <a:lnTo>
                    <a:pt x="105170" y="65357"/>
                  </a:lnTo>
                  <a:lnTo>
                    <a:pt x="109184" y="83557"/>
                  </a:lnTo>
                  <a:lnTo>
                    <a:pt x="104775" y="12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90"/>
            <p:cNvSpPr/>
            <p:nvPr>
              <p:custDataLst>
                <p:tags r:id="rId123"/>
              </p:custDataLst>
            </p:nvPr>
          </p:nvSpPr>
          <p:spPr>
            <a:xfrm>
              <a:off x="8601075" y="30575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6206" y="8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91"/>
            <p:cNvSpPr/>
            <p:nvPr>
              <p:custDataLst>
                <p:tags r:id="rId124"/>
              </p:custDataLst>
            </p:nvPr>
          </p:nvSpPr>
          <p:spPr>
            <a:xfrm>
              <a:off x="8491909" y="3250144"/>
              <a:ext cx="252042" cy="248719"/>
            </a:xfrm>
            <a:custGeom>
              <a:avLst/>
              <a:gdLst/>
              <a:ahLst/>
              <a:cxnLst/>
              <a:rect l="0" t="0" r="0" b="0"/>
              <a:pathLst>
                <a:path w="252042" h="248719">
                  <a:moveTo>
                    <a:pt x="118691" y="26456"/>
                  </a:moveTo>
                  <a:lnTo>
                    <a:pt x="118691" y="26456"/>
                  </a:lnTo>
                  <a:lnTo>
                    <a:pt x="123747" y="26456"/>
                  </a:lnTo>
                  <a:lnTo>
                    <a:pt x="125236" y="25398"/>
                  </a:lnTo>
                  <a:lnTo>
                    <a:pt x="126229" y="23634"/>
                  </a:lnTo>
                  <a:lnTo>
                    <a:pt x="128100" y="17324"/>
                  </a:lnTo>
                  <a:lnTo>
                    <a:pt x="118069" y="11991"/>
                  </a:lnTo>
                  <a:lnTo>
                    <a:pt x="114042" y="11521"/>
                  </a:lnTo>
                  <a:lnTo>
                    <a:pt x="85836" y="18433"/>
                  </a:lnTo>
                  <a:lnTo>
                    <a:pt x="44299" y="53487"/>
                  </a:lnTo>
                  <a:lnTo>
                    <a:pt x="22112" y="84124"/>
                  </a:lnTo>
                  <a:lnTo>
                    <a:pt x="9939" y="128294"/>
                  </a:lnTo>
                  <a:lnTo>
                    <a:pt x="0" y="156717"/>
                  </a:lnTo>
                  <a:lnTo>
                    <a:pt x="6032" y="199805"/>
                  </a:lnTo>
                  <a:lnTo>
                    <a:pt x="12529" y="220975"/>
                  </a:lnTo>
                  <a:lnTo>
                    <a:pt x="22471" y="233911"/>
                  </a:lnTo>
                  <a:lnTo>
                    <a:pt x="45026" y="247144"/>
                  </a:lnTo>
                  <a:lnTo>
                    <a:pt x="62668" y="248718"/>
                  </a:lnTo>
                  <a:lnTo>
                    <a:pt x="99863" y="241104"/>
                  </a:lnTo>
                  <a:lnTo>
                    <a:pt x="118169" y="232460"/>
                  </a:lnTo>
                  <a:lnTo>
                    <a:pt x="164534" y="190057"/>
                  </a:lnTo>
                  <a:lnTo>
                    <a:pt x="177547" y="167005"/>
                  </a:lnTo>
                  <a:lnTo>
                    <a:pt x="183822" y="122109"/>
                  </a:lnTo>
                  <a:lnTo>
                    <a:pt x="183851" y="80786"/>
                  </a:lnTo>
                  <a:lnTo>
                    <a:pt x="176567" y="48551"/>
                  </a:lnTo>
                  <a:lnTo>
                    <a:pt x="154757" y="16457"/>
                  </a:lnTo>
                  <a:lnTo>
                    <a:pt x="139373" y="5031"/>
                  </a:lnTo>
                  <a:lnTo>
                    <a:pt x="106239" y="0"/>
                  </a:lnTo>
                  <a:lnTo>
                    <a:pt x="83523" y="4467"/>
                  </a:lnTo>
                  <a:lnTo>
                    <a:pt x="55707" y="18882"/>
                  </a:lnTo>
                  <a:lnTo>
                    <a:pt x="48127" y="24582"/>
                  </a:lnTo>
                  <a:lnTo>
                    <a:pt x="39704" y="39381"/>
                  </a:lnTo>
                  <a:lnTo>
                    <a:pt x="37019" y="54426"/>
                  </a:lnTo>
                  <a:lnTo>
                    <a:pt x="39353" y="64640"/>
                  </a:lnTo>
                  <a:lnTo>
                    <a:pt x="51674" y="81396"/>
                  </a:lnTo>
                  <a:lnTo>
                    <a:pt x="68444" y="87916"/>
                  </a:lnTo>
                  <a:lnTo>
                    <a:pt x="112858" y="93503"/>
                  </a:lnTo>
                  <a:lnTo>
                    <a:pt x="147184" y="98415"/>
                  </a:lnTo>
                  <a:lnTo>
                    <a:pt x="187223" y="95167"/>
                  </a:lnTo>
                  <a:lnTo>
                    <a:pt x="233444" y="88343"/>
                  </a:lnTo>
                  <a:lnTo>
                    <a:pt x="252041" y="8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70"/>
          <p:cNvGrpSpPr/>
          <p:nvPr/>
        </p:nvGrpSpPr>
        <p:grpSpPr>
          <a:xfrm>
            <a:off x="6807300" y="3220808"/>
            <a:ext cx="307876" cy="216257"/>
            <a:chOff x="6807300" y="3220808"/>
            <a:chExt cx="307876" cy="216257"/>
          </a:xfrm>
        </p:grpSpPr>
        <p:sp>
          <p:nvSpPr>
            <p:cNvPr id="96" name="SMARTInkShape-4192"/>
            <p:cNvSpPr/>
            <p:nvPr>
              <p:custDataLst>
                <p:tags r:id="rId120"/>
              </p:custDataLst>
            </p:nvPr>
          </p:nvSpPr>
          <p:spPr>
            <a:xfrm>
              <a:off x="7115175" y="3390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193"/>
            <p:cNvSpPr/>
            <p:nvPr>
              <p:custDataLst>
                <p:tags r:id="rId121"/>
              </p:custDataLst>
            </p:nvPr>
          </p:nvSpPr>
          <p:spPr>
            <a:xfrm>
              <a:off x="6807300" y="3220808"/>
              <a:ext cx="203101" cy="216257"/>
            </a:xfrm>
            <a:custGeom>
              <a:avLst/>
              <a:gdLst/>
              <a:ahLst/>
              <a:cxnLst/>
              <a:rect l="0" t="0" r="0" b="0"/>
              <a:pathLst>
                <a:path w="203101" h="216257">
                  <a:moveTo>
                    <a:pt x="174525" y="17692"/>
                  </a:moveTo>
                  <a:lnTo>
                    <a:pt x="174525" y="17692"/>
                  </a:lnTo>
                  <a:lnTo>
                    <a:pt x="174525" y="12636"/>
                  </a:lnTo>
                  <a:lnTo>
                    <a:pt x="175583" y="11146"/>
                  </a:lnTo>
                  <a:lnTo>
                    <a:pt x="177347" y="10153"/>
                  </a:lnTo>
                  <a:lnTo>
                    <a:pt x="179581" y="9491"/>
                  </a:lnTo>
                  <a:lnTo>
                    <a:pt x="180012" y="9050"/>
                  </a:lnTo>
                  <a:lnTo>
                    <a:pt x="179242" y="8756"/>
                  </a:lnTo>
                  <a:lnTo>
                    <a:pt x="177670" y="8559"/>
                  </a:lnTo>
                  <a:lnTo>
                    <a:pt x="165426" y="1698"/>
                  </a:lnTo>
                  <a:lnTo>
                    <a:pt x="151430" y="0"/>
                  </a:lnTo>
                  <a:lnTo>
                    <a:pt x="125701" y="4101"/>
                  </a:lnTo>
                  <a:lnTo>
                    <a:pt x="79117" y="28354"/>
                  </a:lnTo>
                  <a:lnTo>
                    <a:pt x="34049" y="63533"/>
                  </a:lnTo>
                  <a:lnTo>
                    <a:pt x="10330" y="95421"/>
                  </a:lnTo>
                  <a:lnTo>
                    <a:pt x="1713" y="113621"/>
                  </a:lnTo>
                  <a:lnTo>
                    <a:pt x="0" y="135116"/>
                  </a:lnTo>
                  <a:lnTo>
                    <a:pt x="3825" y="155606"/>
                  </a:lnTo>
                  <a:lnTo>
                    <a:pt x="12581" y="168240"/>
                  </a:lnTo>
                  <a:lnTo>
                    <a:pt x="50946" y="200077"/>
                  </a:lnTo>
                  <a:lnTo>
                    <a:pt x="77701" y="210844"/>
                  </a:lnTo>
                  <a:lnTo>
                    <a:pt x="117497" y="215680"/>
                  </a:lnTo>
                  <a:lnTo>
                    <a:pt x="157655" y="216256"/>
                  </a:lnTo>
                  <a:lnTo>
                    <a:pt x="203100" y="20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71"/>
          <p:cNvGrpSpPr/>
          <p:nvPr/>
        </p:nvGrpSpPr>
        <p:grpSpPr>
          <a:xfrm>
            <a:off x="5574626" y="3115067"/>
            <a:ext cx="382342" cy="275834"/>
            <a:chOff x="5574626" y="3115067"/>
            <a:chExt cx="382342" cy="275834"/>
          </a:xfrm>
        </p:grpSpPr>
        <p:sp>
          <p:nvSpPr>
            <p:cNvPr id="99" name="SMARTInkShape-4194"/>
            <p:cNvSpPr/>
            <p:nvPr>
              <p:custDataLst>
                <p:tags r:id="rId117"/>
              </p:custDataLst>
            </p:nvPr>
          </p:nvSpPr>
          <p:spPr>
            <a:xfrm>
              <a:off x="5793848" y="3115067"/>
              <a:ext cx="163120" cy="275834"/>
            </a:xfrm>
            <a:custGeom>
              <a:avLst/>
              <a:gdLst/>
              <a:ahLst/>
              <a:cxnLst/>
              <a:rect l="0" t="0" r="0" b="0"/>
              <a:pathLst>
                <a:path w="163120" h="275834">
                  <a:moveTo>
                    <a:pt x="16402" y="9133"/>
                  </a:moveTo>
                  <a:lnTo>
                    <a:pt x="16402" y="9133"/>
                  </a:lnTo>
                  <a:lnTo>
                    <a:pt x="0" y="932"/>
                  </a:lnTo>
                  <a:lnTo>
                    <a:pt x="1234" y="491"/>
                  </a:lnTo>
                  <a:lnTo>
                    <a:pt x="8249" y="0"/>
                  </a:lnTo>
                  <a:lnTo>
                    <a:pt x="18422" y="5427"/>
                  </a:lnTo>
                  <a:lnTo>
                    <a:pt x="66026" y="36197"/>
                  </a:lnTo>
                  <a:lnTo>
                    <a:pt x="113151" y="77836"/>
                  </a:lnTo>
                  <a:lnTo>
                    <a:pt x="138752" y="120878"/>
                  </a:lnTo>
                  <a:lnTo>
                    <a:pt x="155908" y="161392"/>
                  </a:lnTo>
                  <a:lnTo>
                    <a:pt x="162365" y="175934"/>
                  </a:lnTo>
                  <a:lnTo>
                    <a:pt x="163119" y="195097"/>
                  </a:lnTo>
                  <a:lnTo>
                    <a:pt x="154980" y="236837"/>
                  </a:lnTo>
                  <a:lnTo>
                    <a:pt x="121177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95"/>
            <p:cNvSpPr/>
            <p:nvPr>
              <p:custDataLst>
                <p:tags r:id="rId118"/>
              </p:custDataLst>
            </p:nvPr>
          </p:nvSpPr>
          <p:spPr>
            <a:xfrm>
              <a:off x="5574626" y="3305175"/>
              <a:ext cx="302300" cy="47490"/>
            </a:xfrm>
            <a:custGeom>
              <a:avLst/>
              <a:gdLst/>
              <a:ahLst/>
              <a:cxnLst/>
              <a:rect l="0" t="0" r="0" b="0"/>
              <a:pathLst>
                <a:path w="302300" h="47490">
                  <a:moveTo>
                    <a:pt x="35599" y="19050"/>
                  </a:moveTo>
                  <a:lnTo>
                    <a:pt x="35599" y="19050"/>
                  </a:lnTo>
                  <a:lnTo>
                    <a:pt x="10160" y="34128"/>
                  </a:lnTo>
                  <a:lnTo>
                    <a:pt x="5940" y="35452"/>
                  </a:lnTo>
                  <a:lnTo>
                    <a:pt x="3126" y="37393"/>
                  </a:lnTo>
                  <a:lnTo>
                    <a:pt x="1250" y="39745"/>
                  </a:lnTo>
                  <a:lnTo>
                    <a:pt x="0" y="42372"/>
                  </a:lnTo>
                  <a:lnTo>
                    <a:pt x="226" y="44123"/>
                  </a:lnTo>
                  <a:lnTo>
                    <a:pt x="1432" y="45290"/>
                  </a:lnTo>
                  <a:lnTo>
                    <a:pt x="3296" y="46069"/>
                  </a:lnTo>
                  <a:lnTo>
                    <a:pt x="49615" y="47489"/>
                  </a:lnTo>
                  <a:lnTo>
                    <a:pt x="93340" y="40068"/>
                  </a:lnTo>
                  <a:lnTo>
                    <a:pt x="130966" y="33432"/>
                  </a:lnTo>
                  <a:lnTo>
                    <a:pt x="164515" y="30014"/>
                  </a:lnTo>
                  <a:lnTo>
                    <a:pt x="211379" y="18889"/>
                  </a:lnTo>
                  <a:lnTo>
                    <a:pt x="250313" y="12300"/>
                  </a:lnTo>
                  <a:lnTo>
                    <a:pt x="302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96"/>
            <p:cNvSpPr/>
            <p:nvPr>
              <p:custDataLst>
                <p:tags r:id="rId119"/>
              </p:custDataLst>
            </p:nvPr>
          </p:nvSpPr>
          <p:spPr>
            <a:xfrm>
              <a:off x="5581650" y="3238500"/>
              <a:ext cx="238126" cy="1"/>
            </a:xfrm>
            <a:custGeom>
              <a:avLst/>
              <a:gdLst/>
              <a:ahLst/>
              <a:cxnLst/>
              <a:rect l="0" t="0" r="0" b="0"/>
              <a:pathLst>
                <a:path w="238126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1636" y="0"/>
                  </a:lnTo>
                  <a:lnTo>
                    <a:pt x="118588" y="0"/>
                  </a:lnTo>
                  <a:lnTo>
                    <a:pt x="157669" y="0"/>
                  </a:lnTo>
                  <a:lnTo>
                    <a:pt x="200870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72"/>
          <p:cNvGrpSpPr/>
          <p:nvPr/>
        </p:nvGrpSpPr>
        <p:grpSpPr>
          <a:xfrm>
            <a:off x="10001250" y="2305050"/>
            <a:ext cx="361951" cy="161926"/>
            <a:chOff x="10001250" y="2305050"/>
            <a:chExt cx="361951" cy="161926"/>
          </a:xfrm>
        </p:grpSpPr>
        <p:sp>
          <p:nvSpPr>
            <p:cNvPr id="103" name="SMARTInkShape-4197"/>
            <p:cNvSpPr/>
            <p:nvPr>
              <p:custDataLst>
                <p:tags r:id="rId114"/>
              </p:custDataLst>
            </p:nvPr>
          </p:nvSpPr>
          <p:spPr>
            <a:xfrm>
              <a:off x="10001250" y="2371725"/>
              <a:ext cx="123826" cy="5057"/>
            </a:xfrm>
            <a:custGeom>
              <a:avLst/>
              <a:gdLst/>
              <a:ahLst/>
              <a:cxnLst/>
              <a:rect l="0" t="0" r="0" b="0"/>
              <a:pathLst>
                <a:path w="123826" h="5057">
                  <a:moveTo>
                    <a:pt x="0" y="0"/>
                  </a:moveTo>
                  <a:lnTo>
                    <a:pt x="0" y="0"/>
                  </a:lnTo>
                  <a:lnTo>
                    <a:pt x="10112" y="5056"/>
                  </a:lnTo>
                  <a:lnTo>
                    <a:pt x="23544" y="4717"/>
                  </a:lnTo>
                  <a:lnTo>
                    <a:pt x="63094" y="93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198"/>
            <p:cNvSpPr/>
            <p:nvPr>
              <p:custDataLst>
                <p:tags r:id="rId115"/>
              </p:custDataLst>
            </p:nvPr>
          </p:nvSpPr>
          <p:spPr>
            <a:xfrm>
              <a:off x="10325100" y="2305050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38100" y="0"/>
                  </a:moveTo>
                  <a:lnTo>
                    <a:pt x="38100" y="0"/>
                  </a:lnTo>
                  <a:lnTo>
                    <a:pt x="31554" y="15208"/>
                  </a:lnTo>
                  <a:lnTo>
                    <a:pt x="21211" y="62014"/>
                  </a:lnTo>
                  <a:lnTo>
                    <a:pt x="16870" y="77641"/>
                  </a:lnTo>
                  <a:lnTo>
                    <a:pt x="12789" y="9165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99"/>
            <p:cNvSpPr/>
            <p:nvPr>
              <p:custDataLst>
                <p:tags r:id="rId116"/>
              </p:custDataLst>
            </p:nvPr>
          </p:nvSpPr>
          <p:spPr>
            <a:xfrm>
              <a:off x="10002922" y="2419350"/>
              <a:ext cx="122154" cy="28562"/>
            </a:xfrm>
            <a:custGeom>
              <a:avLst/>
              <a:gdLst/>
              <a:ahLst/>
              <a:cxnLst/>
              <a:rect l="0" t="0" r="0" b="0"/>
              <a:pathLst>
                <a:path w="122154" h="28562">
                  <a:moveTo>
                    <a:pt x="36428" y="0"/>
                  </a:moveTo>
                  <a:lnTo>
                    <a:pt x="36428" y="0"/>
                  </a:lnTo>
                  <a:lnTo>
                    <a:pt x="16790" y="7604"/>
                  </a:lnTo>
                  <a:lnTo>
                    <a:pt x="0" y="26743"/>
                  </a:lnTo>
                  <a:lnTo>
                    <a:pt x="41678" y="28468"/>
                  </a:lnTo>
                  <a:lnTo>
                    <a:pt x="87749" y="28561"/>
                  </a:lnTo>
                  <a:lnTo>
                    <a:pt x="12215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73"/>
          <p:cNvGrpSpPr/>
          <p:nvPr/>
        </p:nvGrpSpPr>
        <p:grpSpPr>
          <a:xfrm>
            <a:off x="8319767" y="1838325"/>
            <a:ext cx="1243334" cy="624559"/>
            <a:chOff x="8319767" y="1838325"/>
            <a:chExt cx="1243334" cy="624559"/>
          </a:xfrm>
        </p:grpSpPr>
        <p:sp>
          <p:nvSpPr>
            <p:cNvPr id="107" name="SMARTInkShape-4200"/>
            <p:cNvSpPr/>
            <p:nvPr>
              <p:custDataLst>
                <p:tags r:id="rId104"/>
              </p:custDataLst>
            </p:nvPr>
          </p:nvSpPr>
          <p:spPr>
            <a:xfrm>
              <a:off x="9398897" y="2217017"/>
              <a:ext cx="164204" cy="210157"/>
            </a:xfrm>
            <a:custGeom>
              <a:avLst/>
              <a:gdLst/>
              <a:ahLst/>
              <a:cxnLst/>
              <a:rect l="0" t="0" r="0" b="0"/>
              <a:pathLst>
                <a:path w="164204" h="210157">
                  <a:moveTo>
                    <a:pt x="59428" y="59458"/>
                  </a:moveTo>
                  <a:lnTo>
                    <a:pt x="59428" y="59458"/>
                  </a:lnTo>
                  <a:lnTo>
                    <a:pt x="59428" y="54402"/>
                  </a:lnTo>
                  <a:lnTo>
                    <a:pt x="56606" y="49097"/>
                  </a:lnTo>
                  <a:lnTo>
                    <a:pt x="54371" y="46200"/>
                  </a:lnTo>
                  <a:lnTo>
                    <a:pt x="50765" y="45328"/>
                  </a:lnTo>
                  <a:lnTo>
                    <a:pt x="41114" y="47181"/>
                  </a:lnTo>
                  <a:lnTo>
                    <a:pt x="32592" y="54354"/>
                  </a:lnTo>
                  <a:lnTo>
                    <a:pt x="15207" y="83324"/>
                  </a:lnTo>
                  <a:lnTo>
                    <a:pt x="6579" y="109568"/>
                  </a:lnTo>
                  <a:lnTo>
                    <a:pt x="3128" y="153004"/>
                  </a:lnTo>
                  <a:lnTo>
                    <a:pt x="5353" y="182778"/>
                  </a:lnTo>
                  <a:lnTo>
                    <a:pt x="9995" y="198933"/>
                  </a:lnTo>
                  <a:lnTo>
                    <a:pt x="15586" y="206114"/>
                  </a:lnTo>
                  <a:lnTo>
                    <a:pt x="24420" y="209305"/>
                  </a:lnTo>
                  <a:lnTo>
                    <a:pt x="29740" y="210156"/>
                  </a:lnTo>
                  <a:lnTo>
                    <a:pt x="35402" y="206490"/>
                  </a:lnTo>
                  <a:lnTo>
                    <a:pt x="65960" y="163735"/>
                  </a:lnTo>
                  <a:lnTo>
                    <a:pt x="83609" y="121605"/>
                  </a:lnTo>
                  <a:lnTo>
                    <a:pt x="92934" y="100920"/>
                  </a:lnTo>
                  <a:lnTo>
                    <a:pt x="96620" y="57614"/>
                  </a:lnTo>
                  <a:lnTo>
                    <a:pt x="95008" y="35355"/>
                  </a:lnTo>
                  <a:lnTo>
                    <a:pt x="83259" y="11982"/>
                  </a:lnTo>
                  <a:lnTo>
                    <a:pt x="76017" y="2022"/>
                  </a:lnTo>
                  <a:lnTo>
                    <a:pt x="70487" y="0"/>
                  </a:lnTo>
                  <a:lnTo>
                    <a:pt x="39914" y="1795"/>
                  </a:lnTo>
                  <a:lnTo>
                    <a:pt x="29235" y="7725"/>
                  </a:lnTo>
                  <a:lnTo>
                    <a:pt x="19551" y="16357"/>
                  </a:lnTo>
                  <a:lnTo>
                    <a:pt x="2710" y="43930"/>
                  </a:lnTo>
                  <a:lnTo>
                    <a:pt x="0" y="63846"/>
                  </a:lnTo>
                  <a:lnTo>
                    <a:pt x="4426" y="93213"/>
                  </a:lnTo>
                  <a:lnTo>
                    <a:pt x="10641" y="108327"/>
                  </a:lnTo>
                  <a:lnTo>
                    <a:pt x="24981" y="126619"/>
                  </a:lnTo>
                  <a:lnTo>
                    <a:pt x="32829" y="131641"/>
                  </a:lnTo>
                  <a:lnTo>
                    <a:pt x="53311" y="139524"/>
                  </a:lnTo>
                  <a:lnTo>
                    <a:pt x="94657" y="143506"/>
                  </a:lnTo>
                  <a:lnTo>
                    <a:pt x="164203" y="13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01"/>
            <p:cNvSpPr/>
            <p:nvPr>
              <p:custDataLst>
                <p:tags r:id="rId105"/>
              </p:custDataLst>
            </p:nvPr>
          </p:nvSpPr>
          <p:spPr>
            <a:xfrm>
              <a:off x="9182809" y="2130366"/>
              <a:ext cx="142167" cy="332518"/>
            </a:xfrm>
            <a:custGeom>
              <a:avLst/>
              <a:gdLst/>
              <a:ahLst/>
              <a:cxnLst/>
              <a:rect l="0" t="0" r="0" b="0"/>
              <a:pathLst>
                <a:path w="142167" h="332518">
                  <a:moveTo>
                    <a:pt x="94541" y="212784"/>
                  </a:moveTo>
                  <a:lnTo>
                    <a:pt x="94541" y="212784"/>
                  </a:lnTo>
                  <a:lnTo>
                    <a:pt x="89484" y="212784"/>
                  </a:lnTo>
                  <a:lnTo>
                    <a:pt x="87995" y="211726"/>
                  </a:lnTo>
                  <a:lnTo>
                    <a:pt x="87001" y="209962"/>
                  </a:lnTo>
                  <a:lnTo>
                    <a:pt x="85407" y="199526"/>
                  </a:lnTo>
                  <a:lnTo>
                    <a:pt x="83160" y="196538"/>
                  </a:lnTo>
                  <a:lnTo>
                    <a:pt x="75019" y="190394"/>
                  </a:lnTo>
                  <a:lnTo>
                    <a:pt x="63592" y="186041"/>
                  </a:lnTo>
                  <a:lnTo>
                    <a:pt x="60150" y="186489"/>
                  </a:lnTo>
                  <a:lnTo>
                    <a:pt x="53504" y="189808"/>
                  </a:lnTo>
                  <a:lnTo>
                    <a:pt x="38753" y="202684"/>
                  </a:lnTo>
                  <a:lnTo>
                    <a:pt x="15866" y="240148"/>
                  </a:lnTo>
                  <a:lnTo>
                    <a:pt x="1682" y="278712"/>
                  </a:lnTo>
                  <a:lnTo>
                    <a:pt x="0" y="301110"/>
                  </a:lnTo>
                  <a:lnTo>
                    <a:pt x="5250" y="315892"/>
                  </a:lnTo>
                  <a:lnTo>
                    <a:pt x="9614" y="322798"/>
                  </a:lnTo>
                  <a:lnTo>
                    <a:pt x="15699" y="327402"/>
                  </a:lnTo>
                  <a:lnTo>
                    <a:pt x="30924" y="332517"/>
                  </a:lnTo>
                  <a:lnTo>
                    <a:pt x="38373" y="331764"/>
                  </a:lnTo>
                  <a:lnTo>
                    <a:pt x="52292" y="325284"/>
                  </a:lnTo>
                  <a:lnTo>
                    <a:pt x="62710" y="315348"/>
                  </a:lnTo>
                  <a:lnTo>
                    <a:pt x="89016" y="269251"/>
                  </a:lnTo>
                  <a:lnTo>
                    <a:pt x="106426" y="228692"/>
                  </a:lnTo>
                  <a:lnTo>
                    <a:pt x="118760" y="193508"/>
                  </a:lnTo>
                  <a:lnTo>
                    <a:pt x="128058" y="152627"/>
                  </a:lnTo>
                  <a:lnTo>
                    <a:pt x="131283" y="117349"/>
                  </a:lnTo>
                  <a:lnTo>
                    <a:pt x="132239" y="75381"/>
                  </a:lnTo>
                  <a:lnTo>
                    <a:pt x="131463" y="36723"/>
                  </a:lnTo>
                  <a:lnTo>
                    <a:pt x="125001" y="7865"/>
                  </a:lnTo>
                  <a:lnTo>
                    <a:pt x="119368" y="0"/>
                  </a:lnTo>
                  <a:lnTo>
                    <a:pt x="116384" y="1078"/>
                  </a:lnTo>
                  <a:lnTo>
                    <a:pt x="110245" y="10743"/>
                  </a:lnTo>
                  <a:lnTo>
                    <a:pt x="104227" y="50422"/>
                  </a:lnTo>
                  <a:lnTo>
                    <a:pt x="96768" y="96203"/>
                  </a:lnTo>
                  <a:lnTo>
                    <a:pt x="98023" y="132027"/>
                  </a:lnTo>
                  <a:lnTo>
                    <a:pt x="102872" y="176371"/>
                  </a:lnTo>
                  <a:lnTo>
                    <a:pt x="111434" y="219663"/>
                  </a:lnTo>
                  <a:lnTo>
                    <a:pt x="124068" y="265076"/>
                  </a:lnTo>
                  <a:lnTo>
                    <a:pt x="142166" y="28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02"/>
            <p:cNvSpPr/>
            <p:nvPr>
              <p:custDataLst>
                <p:tags r:id="rId106"/>
              </p:custDataLst>
            </p:nvPr>
          </p:nvSpPr>
          <p:spPr>
            <a:xfrm>
              <a:off x="9020175" y="1838325"/>
              <a:ext cx="28425" cy="180976"/>
            </a:xfrm>
            <a:custGeom>
              <a:avLst/>
              <a:gdLst/>
              <a:ahLst/>
              <a:cxnLst/>
              <a:rect l="0" t="0" r="0" b="0"/>
              <a:pathLst>
                <a:path w="28425" h="1809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22782" y="23370"/>
                  </a:lnTo>
                  <a:lnTo>
                    <a:pt x="27430" y="52516"/>
                  </a:lnTo>
                  <a:lnTo>
                    <a:pt x="28424" y="98899"/>
                  </a:lnTo>
                  <a:lnTo>
                    <a:pt x="19883" y="14061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03"/>
            <p:cNvSpPr/>
            <p:nvPr>
              <p:custDataLst>
                <p:tags r:id="rId107"/>
              </p:custDataLst>
            </p:nvPr>
          </p:nvSpPr>
          <p:spPr>
            <a:xfrm>
              <a:off x="8953500" y="1887274"/>
              <a:ext cx="9135" cy="65352"/>
            </a:xfrm>
            <a:custGeom>
              <a:avLst/>
              <a:gdLst/>
              <a:ahLst/>
              <a:cxnLst/>
              <a:rect l="0" t="0" r="0" b="0"/>
              <a:pathLst>
                <a:path w="9135" h="65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40" y="12034"/>
                  </a:lnTo>
                  <a:lnTo>
                    <a:pt x="9134" y="29302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04"/>
            <p:cNvSpPr/>
            <p:nvPr>
              <p:custDataLst>
                <p:tags r:id="rId108"/>
              </p:custDataLst>
            </p:nvPr>
          </p:nvSpPr>
          <p:spPr>
            <a:xfrm>
              <a:off x="8896350" y="18859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2979" y="15209"/>
                  </a:lnTo>
                  <a:lnTo>
                    <a:pt x="174" y="572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05"/>
            <p:cNvSpPr/>
            <p:nvPr>
              <p:custDataLst>
                <p:tags r:id="rId109"/>
              </p:custDataLst>
            </p:nvPr>
          </p:nvSpPr>
          <p:spPr>
            <a:xfrm>
              <a:off x="8867775" y="19431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06"/>
            <p:cNvSpPr/>
            <p:nvPr>
              <p:custDataLst>
                <p:tags r:id="rId110"/>
              </p:custDataLst>
            </p:nvPr>
          </p:nvSpPr>
          <p:spPr>
            <a:xfrm>
              <a:off x="8763012" y="1925159"/>
              <a:ext cx="57139" cy="82498"/>
            </a:xfrm>
            <a:custGeom>
              <a:avLst/>
              <a:gdLst/>
              <a:ahLst/>
              <a:cxnLst/>
              <a:rect l="0" t="0" r="0" b="0"/>
              <a:pathLst>
                <a:path w="57139" h="82498">
                  <a:moveTo>
                    <a:pt x="19038" y="17941"/>
                  </a:moveTo>
                  <a:lnTo>
                    <a:pt x="19038" y="17941"/>
                  </a:lnTo>
                  <a:lnTo>
                    <a:pt x="19038" y="9740"/>
                  </a:lnTo>
                  <a:lnTo>
                    <a:pt x="12492" y="22828"/>
                  </a:lnTo>
                  <a:lnTo>
                    <a:pt x="947" y="70113"/>
                  </a:lnTo>
                  <a:lnTo>
                    <a:pt x="115" y="82497"/>
                  </a:lnTo>
                  <a:lnTo>
                    <a:pt x="0" y="66116"/>
                  </a:lnTo>
                  <a:lnTo>
                    <a:pt x="5637" y="54874"/>
                  </a:lnTo>
                  <a:lnTo>
                    <a:pt x="13082" y="42822"/>
                  </a:lnTo>
                  <a:lnTo>
                    <a:pt x="19389" y="24137"/>
                  </a:lnTo>
                  <a:lnTo>
                    <a:pt x="32666" y="7312"/>
                  </a:lnTo>
                  <a:lnTo>
                    <a:pt x="45436" y="0"/>
                  </a:lnTo>
                  <a:lnTo>
                    <a:pt x="49467" y="5028"/>
                  </a:lnTo>
                  <a:lnTo>
                    <a:pt x="53730" y="14319"/>
                  </a:lnTo>
                  <a:lnTo>
                    <a:pt x="57138" y="75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07"/>
            <p:cNvSpPr/>
            <p:nvPr>
              <p:custDataLst>
                <p:tags r:id="rId111"/>
              </p:custDataLst>
            </p:nvPr>
          </p:nvSpPr>
          <p:spPr>
            <a:xfrm>
              <a:off x="8697160" y="1867292"/>
              <a:ext cx="56316" cy="152009"/>
            </a:xfrm>
            <a:custGeom>
              <a:avLst/>
              <a:gdLst/>
              <a:ahLst/>
              <a:cxnLst/>
              <a:rect l="0" t="0" r="0" b="0"/>
              <a:pathLst>
                <a:path w="56316" h="152009">
                  <a:moveTo>
                    <a:pt x="56315" y="9133"/>
                  </a:moveTo>
                  <a:lnTo>
                    <a:pt x="56315" y="9133"/>
                  </a:lnTo>
                  <a:lnTo>
                    <a:pt x="56315" y="4077"/>
                  </a:lnTo>
                  <a:lnTo>
                    <a:pt x="55257" y="2587"/>
                  </a:lnTo>
                  <a:lnTo>
                    <a:pt x="53493" y="1594"/>
                  </a:lnTo>
                  <a:lnTo>
                    <a:pt x="43058" y="0"/>
                  </a:lnTo>
                  <a:lnTo>
                    <a:pt x="37018" y="2605"/>
                  </a:lnTo>
                  <a:lnTo>
                    <a:pt x="24516" y="12900"/>
                  </a:lnTo>
                  <a:lnTo>
                    <a:pt x="15025" y="27065"/>
                  </a:lnTo>
                  <a:lnTo>
                    <a:pt x="3395" y="64965"/>
                  </a:lnTo>
                  <a:lnTo>
                    <a:pt x="0" y="104123"/>
                  </a:lnTo>
                  <a:lnTo>
                    <a:pt x="594" y="122259"/>
                  </a:lnTo>
                  <a:lnTo>
                    <a:pt x="4386" y="137375"/>
                  </a:lnTo>
                  <a:lnTo>
                    <a:pt x="6879" y="142253"/>
                  </a:lnTo>
                  <a:lnTo>
                    <a:pt x="9599" y="145505"/>
                  </a:lnTo>
                  <a:lnTo>
                    <a:pt x="12470" y="147672"/>
                  </a:lnTo>
                  <a:lnTo>
                    <a:pt x="37265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08"/>
            <p:cNvSpPr/>
            <p:nvPr>
              <p:custDataLst>
                <p:tags r:id="rId112"/>
              </p:custDataLst>
            </p:nvPr>
          </p:nvSpPr>
          <p:spPr>
            <a:xfrm>
              <a:off x="8496300" y="19907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4715" y="1324"/>
                  </a:lnTo>
                  <a:lnTo>
                    <a:pt x="81726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09"/>
            <p:cNvSpPr/>
            <p:nvPr>
              <p:custDataLst>
                <p:tags r:id="rId113"/>
              </p:custDataLst>
            </p:nvPr>
          </p:nvSpPr>
          <p:spPr>
            <a:xfrm>
              <a:off x="8319767" y="2134253"/>
              <a:ext cx="243209" cy="280968"/>
            </a:xfrm>
            <a:custGeom>
              <a:avLst/>
              <a:gdLst/>
              <a:ahLst/>
              <a:cxnLst/>
              <a:rect l="0" t="0" r="0" b="0"/>
              <a:pathLst>
                <a:path w="243209" h="280968">
                  <a:moveTo>
                    <a:pt x="109858" y="66022"/>
                  </a:moveTo>
                  <a:lnTo>
                    <a:pt x="109858" y="66022"/>
                  </a:lnTo>
                  <a:lnTo>
                    <a:pt x="109858" y="26022"/>
                  </a:lnTo>
                  <a:lnTo>
                    <a:pt x="107036" y="18964"/>
                  </a:lnTo>
                  <a:lnTo>
                    <a:pt x="104802" y="15600"/>
                  </a:lnTo>
                  <a:lnTo>
                    <a:pt x="102254" y="13357"/>
                  </a:lnTo>
                  <a:lnTo>
                    <a:pt x="96601" y="10865"/>
                  </a:lnTo>
                  <a:lnTo>
                    <a:pt x="77355" y="14519"/>
                  </a:lnTo>
                  <a:lnTo>
                    <a:pt x="63310" y="25140"/>
                  </a:lnTo>
                  <a:lnTo>
                    <a:pt x="31682" y="65852"/>
                  </a:lnTo>
                  <a:lnTo>
                    <a:pt x="15472" y="99581"/>
                  </a:lnTo>
                  <a:lnTo>
                    <a:pt x="5393" y="145661"/>
                  </a:lnTo>
                  <a:lnTo>
                    <a:pt x="0" y="179107"/>
                  </a:lnTo>
                  <a:lnTo>
                    <a:pt x="4165" y="212653"/>
                  </a:lnTo>
                  <a:lnTo>
                    <a:pt x="18081" y="249164"/>
                  </a:lnTo>
                  <a:lnTo>
                    <a:pt x="29910" y="264188"/>
                  </a:lnTo>
                  <a:lnTo>
                    <a:pt x="44692" y="275804"/>
                  </a:lnTo>
                  <a:lnTo>
                    <a:pt x="58318" y="280967"/>
                  </a:lnTo>
                  <a:lnTo>
                    <a:pt x="74252" y="277617"/>
                  </a:lnTo>
                  <a:lnTo>
                    <a:pt x="98249" y="263831"/>
                  </a:lnTo>
                  <a:lnTo>
                    <a:pt x="125321" y="240209"/>
                  </a:lnTo>
                  <a:lnTo>
                    <a:pt x="147067" y="193761"/>
                  </a:lnTo>
                  <a:lnTo>
                    <a:pt x="160482" y="155107"/>
                  </a:lnTo>
                  <a:lnTo>
                    <a:pt x="164660" y="108823"/>
                  </a:lnTo>
                  <a:lnTo>
                    <a:pt x="153580" y="65178"/>
                  </a:lnTo>
                  <a:lnTo>
                    <a:pt x="130798" y="23930"/>
                  </a:lnTo>
                  <a:lnTo>
                    <a:pt x="126993" y="18911"/>
                  </a:lnTo>
                  <a:lnTo>
                    <a:pt x="106468" y="6790"/>
                  </a:lnTo>
                  <a:lnTo>
                    <a:pt x="71088" y="817"/>
                  </a:lnTo>
                  <a:lnTo>
                    <a:pt x="52410" y="0"/>
                  </a:lnTo>
                  <a:lnTo>
                    <a:pt x="45101" y="1899"/>
                  </a:lnTo>
                  <a:lnTo>
                    <a:pt x="34158" y="9654"/>
                  </a:lnTo>
                  <a:lnTo>
                    <a:pt x="22046" y="25919"/>
                  </a:lnTo>
                  <a:lnTo>
                    <a:pt x="20736" y="40790"/>
                  </a:lnTo>
                  <a:lnTo>
                    <a:pt x="24741" y="56925"/>
                  </a:lnTo>
                  <a:lnTo>
                    <a:pt x="33575" y="71151"/>
                  </a:lnTo>
                  <a:lnTo>
                    <a:pt x="60563" y="91060"/>
                  </a:lnTo>
                  <a:lnTo>
                    <a:pt x="100426" y="100252"/>
                  </a:lnTo>
                  <a:lnTo>
                    <a:pt x="140695" y="102975"/>
                  </a:lnTo>
                  <a:lnTo>
                    <a:pt x="179136" y="102837"/>
                  </a:lnTo>
                  <a:lnTo>
                    <a:pt x="243208" y="8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4210"/>
          <p:cNvSpPr/>
          <p:nvPr>
            <p:custDataLst>
              <p:tags r:id="rId2"/>
            </p:custDataLst>
          </p:nvPr>
        </p:nvSpPr>
        <p:spPr>
          <a:xfrm>
            <a:off x="7872971" y="1897191"/>
            <a:ext cx="135218" cy="608348"/>
          </a:xfrm>
          <a:custGeom>
            <a:avLst/>
            <a:gdLst/>
            <a:ahLst/>
            <a:cxnLst/>
            <a:rect l="0" t="0" r="0" b="0"/>
            <a:pathLst>
              <a:path w="135218" h="608348">
                <a:moveTo>
                  <a:pt x="99454" y="17334"/>
                </a:moveTo>
                <a:lnTo>
                  <a:pt x="99454" y="17334"/>
                </a:lnTo>
                <a:lnTo>
                  <a:pt x="99454" y="12278"/>
                </a:lnTo>
                <a:lnTo>
                  <a:pt x="93809" y="6973"/>
                </a:lnTo>
                <a:lnTo>
                  <a:pt x="85303" y="2146"/>
                </a:lnTo>
                <a:lnTo>
                  <a:pt x="77996" y="0"/>
                </a:lnTo>
                <a:lnTo>
                  <a:pt x="68398" y="1869"/>
                </a:lnTo>
                <a:lnTo>
                  <a:pt x="57076" y="7286"/>
                </a:lnTo>
                <a:lnTo>
                  <a:pt x="31340" y="28920"/>
                </a:lnTo>
                <a:lnTo>
                  <a:pt x="17247" y="57722"/>
                </a:lnTo>
                <a:lnTo>
                  <a:pt x="4271" y="96808"/>
                </a:lnTo>
                <a:lnTo>
                  <a:pt x="0" y="121448"/>
                </a:lnTo>
                <a:lnTo>
                  <a:pt x="2488" y="161894"/>
                </a:lnTo>
                <a:lnTo>
                  <a:pt x="9034" y="208265"/>
                </a:lnTo>
                <a:lnTo>
                  <a:pt x="23472" y="247977"/>
                </a:lnTo>
                <a:lnTo>
                  <a:pt x="30760" y="264833"/>
                </a:lnTo>
                <a:lnTo>
                  <a:pt x="53693" y="304528"/>
                </a:lnTo>
                <a:lnTo>
                  <a:pt x="78245" y="343360"/>
                </a:lnTo>
                <a:lnTo>
                  <a:pt x="92112" y="367582"/>
                </a:lnTo>
                <a:lnTo>
                  <a:pt x="106803" y="390986"/>
                </a:lnTo>
                <a:lnTo>
                  <a:pt x="121249" y="437452"/>
                </a:lnTo>
                <a:lnTo>
                  <a:pt x="133236" y="476891"/>
                </a:lnTo>
                <a:lnTo>
                  <a:pt x="135217" y="508981"/>
                </a:lnTo>
                <a:lnTo>
                  <a:pt x="126940" y="545505"/>
                </a:lnTo>
                <a:lnTo>
                  <a:pt x="115359" y="577759"/>
                </a:lnTo>
                <a:lnTo>
                  <a:pt x="104406" y="595554"/>
                </a:lnTo>
                <a:lnTo>
                  <a:pt x="92482" y="606990"/>
                </a:lnTo>
                <a:lnTo>
                  <a:pt x="87398" y="608347"/>
                </a:lnTo>
                <a:lnTo>
                  <a:pt x="82950" y="607134"/>
                </a:lnTo>
                <a:lnTo>
                  <a:pt x="61354" y="588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775"/>
          <p:cNvGrpSpPr/>
          <p:nvPr/>
        </p:nvGrpSpPr>
        <p:grpSpPr>
          <a:xfrm>
            <a:off x="6898139" y="2090846"/>
            <a:ext cx="293237" cy="212251"/>
            <a:chOff x="6898139" y="2090846"/>
            <a:chExt cx="293237" cy="212251"/>
          </a:xfrm>
        </p:grpSpPr>
        <p:sp>
          <p:nvSpPr>
            <p:cNvPr id="119" name="SMARTInkShape-4211"/>
            <p:cNvSpPr/>
            <p:nvPr>
              <p:custDataLst>
                <p:tags r:id="rId102"/>
              </p:custDataLst>
            </p:nvPr>
          </p:nvSpPr>
          <p:spPr>
            <a:xfrm>
              <a:off x="7191375" y="2266950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12"/>
            <p:cNvSpPr/>
            <p:nvPr>
              <p:custDataLst>
                <p:tags r:id="rId103"/>
              </p:custDataLst>
            </p:nvPr>
          </p:nvSpPr>
          <p:spPr>
            <a:xfrm>
              <a:off x="6898139" y="2090846"/>
              <a:ext cx="178937" cy="212251"/>
            </a:xfrm>
            <a:custGeom>
              <a:avLst/>
              <a:gdLst/>
              <a:ahLst/>
              <a:cxnLst/>
              <a:rect l="0" t="0" r="0" b="0"/>
              <a:pathLst>
                <a:path w="178937" h="212251">
                  <a:moveTo>
                    <a:pt x="169411" y="23704"/>
                  </a:moveTo>
                  <a:lnTo>
                    <a:pt x="169411" y="23704"/>
                  </a:lnTo>
                  <a:lnTo>
                    <a:pt x="160279" y="14571"/>
                  </a:lnTo>
                  <a:lnTo>
                    <a:pt x="160002" y="9239"/>
                  </a:lnTo>
                  <a:lnTo>
                    <a:pt x="158905" y="7711"/>
                  </a:lnTo>
                  <a:lnTo>
                    <a:pt x="157115" y="6692"/>
                  </a:lnTo>
                  <a:lnTo>
                    <a:pt x="154864" y="6012"/>
                  </a:lnTo>
                  <a:lnTo>
                    <a:pt x="146640" y="0"/>
                  </a:lnTo>
                  <a:lnTo>
                    <a:pt x="134949" y="116"/>
                  </a:lnTo>
                  <a:lnTo>
                    <a:pt x="90708" y="14617"/>
                  </a:lnTo>
                  <a:lnTo>
                    <a:pt x="69539" y="23834"/>
                  </a:lnTo>
                  <a:lnTo>
                    <a:pt x="59407" y="32228"/>
                  </a:lnTo>
                  <a:lnTo>
                    <a:pt x="35656" y="57844"/>
                  </a:lnTo>
                  <a:lnTo>
                    <a:pt x="29441" y="62339"/>
                  </a:lnTo>
                  <a:lnTo>
                    <a:pt x="19713" y="75800"/>
                  </a:lnTo>
                  <a:lnTo>
                    <a:pt x="4844" y="110312"/>
                  </a:lnTo>
                  <a:lnTo>
                    <a:pt x="0" y="143322"/>
                  </a:lnTo>
                  <a:lnTo>
                    <a:pt x="3622" y="169801"/>
                  </a:lnTo>
                  <a:lnTo>
                    <a:pt x="8085" y="176135"/>
                  </a:lnTo>
                  <a:lnTo>
                    <a:pt x="36806" y="197497"/>
                  </a:lnTo>
                  <a:lnTo>
                    <a:pt x="63211" y="207607"/>
                  </a:lnTo>
                  <a:lnTo>
                    <a:pt x="102901" y="212250"/>
                  </a:lnTo>
                  <a:lnTo>
                    <a:pt x="143120" y="208568"/>
                  </a:lnTo>
                  <a:lnTo>
                    <a:pt x="178936" y="20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76"/>
          <p:cNvGrpSpPr/>
          <p:nvPr/>
        </p:nvGrpSpPr>
        <p:grpSpPr>
          <a:xfrm>
            <a:off x="5643017" y="2095500"/>
            <a:ext cx="431875" cy="228601"/>
            <a:chOff x="5643017" y="2095500"/>
            <a:chExt cx="431875" cy="228601"/>
          </a:xfrm>
        </p:grpSpPr>
        <p:sp>
          <p:nvSpPr>
            <p:cNvPr id="122" name="SMARTInkShape-4213"/>
            <p:cNvSpPr/>
            <p:nvPr>
              <p:custDataLst>
                <p:tags r:id="rId99"/>
              </p:custDataLst>
            </p:nvPr>
          </p:nvSpPr>
          <p:spPr>
            <a:xfrm>
              <a:off x="5648325" y="2200275"/>
              <a:ext cx="361951" cy="9526"/>
            </a:xfrm>
            <a:custGeom>
              <a:avLst/>
              <a:gdLst/>
              <a:ahLst/>
              <a:cxnLst/>
              <a:rect l="0" t="0" r="0" b="0"/>
              <a:pathLst>
                <a:path w="3619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6005" y="4717"/>
                  </a:lnTo>
                  <a:lnTo>
                    <a:pt x="53961" y="932"/>
                  </a:lnTo>
                  <a:lnTo>
                    <a:pt x="97794" y="184"/>
                  </a:lnTo>
                  <a:lnTo>
                    <a:pt x="145394" y="54"/>
                  </a:lnTo>
                  <a:lnTo>
                    <a:pt x="177507" y="24"/>
                  </a:lnTo>
                  <a:lnTo>
                    <a:pt x="212242" y="10"/>
                  </a:lnTo>
                  <a:lnTo>
                    <a:pt x="246730" y="1063"/>
                  </a:lnTo>
                  <a:lnTo>
                    <a:pt x="287829" y="6548"/>
                  </a:lnTo>
                  <a:lnTo>
                    <a:pt x="3619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14"/>
            <p:cNvSpPr/>
            <p:nvPr>
              <p:custDataLst>
                <p:tags r:id="rId100"/>
              </p:custDataLst>
            </p:nvPr>
          </p:nvSpPr>
          <p:spPr>
            <a:xfrm>
              <a:off x="5643017" y="2257425"/>
              <a:ext cx="395834" cy="37860"/>
            </a:xfrm>
            <a:custGeom>
              <a:avLst/>
              <a:gdLst/>
              <a:ahLst/>
              <a:cxnLst/>
              <a:rect l="0" t="0" r="0" b="0"/>
              <a:pathLst>
                <a:path w="395834" h="37860">
                  <a:moveTo>
                    <a:pt x="52933" y="9525"/>
                  </a:moveTo>
                  <a:lnTo>
                    <a:pt x="52933" y="9525"/>
                  </a:lnTo>
                  <a:lnTo>
                    <a:pt x="10016" y="22783"/>
                  </a:lnTo>
                  <a:lnTo>
                    <a:pt x="2109" y="28822"/>
                  </a:lnTo>
                  <a:lnTo>
                    <a:pt x="0" y="31915"/>
                  </a:lnTo>
                  <a:lnTo>
                    <a:pt x="1769" y="33977"/>
                  </a:lnTo>
                  <a:lnTo>
                    <a:pt x="12202" y="36268"/>
                  </a:lnTo>
                  <a:lnTo>
                    <a:pt x="46039" y="37557"/>
                  </a:lnTo>
                  <a:lnTo>
                    <a:pt x="77386" y="37859"/>
                  </a:lnTo>
                  <a:lnTo>
                    <a:pt x="110368" y="36934"/>
                  </a:lnTo>
                  <a:lnTo>
                    <a:pt x="152736" y="31522"/>
                  </a:lnTo>
                  <a:lnTo>
                    <a:pt x="192101" y="29448"/>
                  </a:lnTo>
                  <a:lnTo>
                    <a:pt x="230575" y="27775"/>
                  </a:lnTo>
                  <a:lnTo>
                    <a:pt x="270903" y="21047"/>
                  </a:lnTo>
                  <a:lnTo>
                    <a:pt x="304324" y="15352"/>
                  </a:lnTo>
                  <a:lnTo>
                    <a:pt x="340346" y="9292"/>
                  </a:lnTo>
                  <a:lnTo>
                    <a:pt x="395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15"/>
            <p:cNvSpPr/>
            <p:nvPr>
              <p:custDataLst>
                <p:tags r:id="rId101"/>
              </p:custDataLst>
            </p:nvPr>
          </p:nvSpPr>
          <p:spPr>
            <a:xfrm>
              <a:off x="5912360" y="2095500"/>
              <a:ext cx="162532" cy="228601"/>
            </a:xfrm>
            <a:custGeom>
              <a:avLst/>
              <a:gdLst/>
              <a:ahLst/>
              <a:cxnLst/>
              <a:rect l="0" t="0" r="0" b="0"/>
              <a:pathLst>
                <a:path w="162532" h="228601">
                  <a:moveTo>
                    <a:pt x="21715" y="0"/>
                  </a:moveTo>
                  <a:lnTo>
                    <a:pt x="21715" y="0"/>
                  </a:lnTo>
                  <a:lnTo>
                    <a:pt x="11602" y="0"/>
                  </a:lnTo>
                  <a:lnTo>
                    <a:pt x="3815" y="2822"/>
                  </a:lnTo>
                  <a:lnTo>
                    <a:pt x="256" y="5057"/>
                  </a:lnTo>
                  <a:lnTo>
                    <a:pt x="0" y="6546"/>
                  </a:lnTo>
                  <a:lnTo>
                    <a:pt x="1947" y="7539"/>
                  </a:lnTo>
                  <a:lnTo>
                    <a:pt x="5362" y="8201"/>
                  </a:lnTo>
                  <a:lnTo>
                    <a:pt x="47439" y="28849"/>
                  </a:lnTo>
                  <a:lnTo>
                    <a:pt x="89269" y="54847"/>
                  </a:lnTo>
                  <a:lnTo>
                    <a:pt x="132361" y="92152"/>
                  </a:lnTo>
                  <a:lnTo>
                    <a:pt x="157640" y="130182"/>
                  </a:lnTo>
                  <a:lnTo>
                    <a:pt x="162531" y="159340"/>
                  </a:lnTo>
                  <a:lnTo>
                    <a:pt x="158924" y="189734"/>
                  </a:lnTo>
                  <a:lnTo>
                    <a:pt x="151135" y="203565"/>
                  </a:lnTo>
                  <a:lnTo>
                    <a:pt x="12649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777"/>
          <p:cNvGrpSpPr/>
          <p:nvPr/>
        </p:nvGrpSpPr>
        <p:grpSpPr>
          <a:xfrm>
            <a:off x="4414112" y="2039674"/>
            <a:ext cx="367439" cy="207827"/>
            <a:chOff x="4414112" y="2039674"/>
            <a:chExt cx="367439" cy="207827"/>
          </a:xfrm>
        </p:grpSpPr>
        <p:sp>
          <p:nvSpPr>
            <p:cNvPr id="126" name="SMARTInkShape-4216"/>
            <p:cNvSpPr/>
            <p:nvPr>
              <p:custDataLst>
                <p:tags r:id="rId96"/>
              </p:custDataLst>
            </p:nvPr>
          </p:nvSpPr>
          <p:spPr>
            <a:xfrm>
              <a:off x="4414112" y="2143125"/>
              <a:ext cx="138839" cy="9526"/>
            </a:xfrm>
            <a:custGeom>
              <a:avLst/>
              <a:gdLst/>
              <a:ahLst/>
              <a:cxnLst/>
              <a:rect l="0" t="0" r="0" b="0"/>
              <a:pathLst>
                <a:path w="1388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3305" y="8467"/>
                  </a:lnTo>
                  <a:lnTo>
                    <a:pt x="87621" y="883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17"/>
            <p:cNvSpPr/>
            <p:nvPr>
              <p:custDataLst>
                <p:tags r:id="rId97"/>
              </p:custDataLst>
            </p:nvPr>
          </p:nvSpPr>
          <p:spPr>
            <a:xfrm>
              <a:off x="4438650" y="2219325"/>
              <a:ext cx="142876" cy="28176"/>
            </a:xfrm>
            <a:custGeom>
              <a:avLst/>
              <a:gdLst/>
              <a:ahLst/>
              <a:cxnLst/>
              <a:rect l="0" t="0" r="0" b="0"/>
              <a:pathLst>
                <a:path w="142876" h="2817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1058" y="21734"/>
                  </a:lnTo>
                  <a:lnTo>
                    <a:pt x="2822" y="24015"/>
                  </a:lnTo>
                  <a:lnTo>
                    <a:pt x="5057" y="25535"/>
                  </a:lnTo>
                  <a:lnTo>
                    <a:pt x="47560" y="28175"/>
                  </a:lnTo>
                  <a:lnTo>
                    <a:pt x="90768" y="23440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18"/>
            <p:cNvSpPr/>
            <p:nvPr>
              <p:custDataLst>
                <p:tags r:id="rId98"/>
              </p:custDataLst>
            </p:nvPr>
          </p:nvSpPr>
          <p:spPr>
            <a:xfrm>
              <a:off x="4762500" y="2039674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39910"/>
                  </a:lnTo>
                  <a:lnTo>
                    <a:pt x="7539" y="82825"/>
                  </a:lnTo>
                  <a:lnTo>
                    <a:pt x="14189" y="122190"/>
                  </a:lnTo>
                  <a:lnTo>
                    <a:pt x="18623" y="166366"/>
                  </a:lnTo>
                  <a:lnTo>
                    <a:pt x="190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78"/>
          <p:cNvGrpSpPr/>
          <p:nvPr/>
        </p:nvGrpSpPr>
        <p:grpSpPr>
          <a:xfrm>
            <a:off x="3165666" y="1893692"/>
            <a:ext cx="453835" cy="330897"/>
            <a:chOff x="3165666" y="1893692"/>
            <a:chExt cx="453835" cy="330897"/>
          </a:xfrm>
        </p:grpSpPr>
        <p:sp>
          <p:nvSpPr>
            <p:cNvPr id="130" name="SMARTInkShape-4219"/>
            <p:cNvSpPr/>
            <p:nvPr>
              <p:custDataLst>
                <p:tags r:id="rId94"/>
              </p:custDataLst>
            </p:nvPr>
          </p:nvSpPr>
          <p:spPr>
            <a:xfrm>
              <a:off x="3165666" y="1893692"/>
              <a:ext cx="146987" cy="330897"/>
            </a:xfrm>
            <a:custGeom>
              <a:avLst/>
              <a:gdLst/>
              <a:ahLst/>
              <a:cxnLst/>
              <a:rect l="0" t="0" r="0" b="0"/>
              <a:pathLst>
                <a:path w="146987" h="330897">
                  <a:moveTo>
                    <a:pt x="101409" y="249433"/>
                  </a:moveTo>
                  <a:lnTo>
                    <a:pt x="101409" y="249433"/>
                  </a:lnTo>
                  <a:lnTo>
                    <a:pt x="96352" y="244376"/>
                  </a:lnTo>
                  <a:lnTo>
                    <a:pt x="91048" y="241894"/>
                  </a:lnTo>
                  <a:lnTo>
                    <a:pt x="88152" y="241232"/>
                  </a:lnTo>
                  <a:lnTo>
                    <a:pt x="82112" y="234852"/>
                  </a:lnTo>
                  <a:lnTo>
                    <a:pt x="74666" y="223622"/>
                  </a:lnTo>
                  <a:lnTo>
                    <a:pt x="68004" y="222087"/>
                  </a:lnTo>
                  <a:lnTo>
                    <a:pt x="63264" y="221677"/>
                  </a:lnTo>
                  <a:lnTo>
                    <a:pt x="41424" y="231214"/>
                  </a:lnTo>
                  <a:lnTo>
                    <a:pt x="29593" y="241688"/>
                  </a:lnTo>
                  <a:lnTo>
                    <a:pt x="8319" y="270716"/>
                  </a:lnTo>
                  <a:lnTo>
                    <a:pt x="1827" y="288525"/>
                  </a:lnTo>
                  <a:lnTo>
                    <a:pt x="0" y="305965"/>
                  </a:lnTo>
                  <a:lnTo>
                    <a:pt x="2716" y="320773"/>
                  </a:lnTo>
                  <a:lnTo>
                    <a:pt x="5980" y="325568"/>
                  </a:lnTo>
                  <a:lnTo>
                    <a:pt x="10273" y="328765"/>
                  </a:lnTo>
                  <a:lnTo>
                    <a:pt x="15252" y="330896"/>
                  </a:lnTo>
                  <a:lnTo>
                    <a:pt x="29250" y="330441"/>
                  </a:lnTo>
                  <a:lnTo>
                    <a:pt x="44997" y="325653"/>
                  </a:lnTo>
                  <a:lnTo>
                    <a:pt x="59051" y="316470"/>
                  </a:lnTo>
                  <a:lnTo>
                    <a:pt x="98139" y="272735"/>
                  </a:lnTo>
                  <a:lnTo>
                    <a:pt x="117256" y="237758"/>
                  </a:lnTo>
                  <a:lnTo>
                    <a:pt x="127149" y="206144"/>
                  </a:lnTo>
                  <a:lnTo>
                    <a:pt x="135074" y="170927"/>
                  </a:lnTo>
                  <a:lnTo>
                    <a:pt x="142124" y="134108"/>
                  </a:lnTo>
                  <a:lnTo>
                    <a:pt x="146986" y="92849"/>
                  </a:lnTo>
                  <a:lnTo>
                    <a:pt x="142084" y="51521"/>
                  </a:lnTo>
                  <a:lnTo>
                    <a:pt x="137196" y="21878"/>
                  </a:lnTo>
                  <a:lnTo>
                    <a:pt x="134791" y="15179"/>
                  </a:lnTo>
                  <a:lnTo>
                    <a:pt x="126476" y="4915"/>
                  </a:lnTo>
                  <a:lnTo>
                    <a:pt x="121296" y="696"/>
                  </a:lnTo>
                  <a:lnTo>
                    <a:pt x="116783" y="0"/>
                  </a:lnTo>
                  <a:lnTo>
                    <a:pt x="112717" y="1653"/>
                  </a:lnTo>
                  <a:lnTo>
                    <a:pt x="108948" y="4871"/>
                  </a:lnTo>
                  <a:lnTo>
                    <a:pt x="98586" y="29627"/>
                  </a:lnTo>
                  <a:lnTo>
                    <a:pt x="93870" y="68829"/>
                  </a:lnTo>
                  <a:lnTo>
                    <a:pt x="93335" y="116392"/>
                  </a:lnTo>
                  <a:lnTo>
                    <a:pt x="99605" y="159331"/>
                  </a:lnTo>
                  <a:lnTo>
                    <a:pt x="107107" y="202393"/>
                  </a:lnTo>
                  <a:lnTo>
                    <a:pt x="113000" y="243159"/>
                  </a:lnTo>
                  <a:lnTo>
                    <a:pt x="124042" y="286294"/>
                  </a:lnTo>
                  <a:lnTo>
                    <a:pt x="129869" y="303634"/>
                  </a:lnTo>
                  <a:lnTo>
                    <a:pt x="139509" y="31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20"/>
            <p:cNvSpPr/>
            <p:nvPr>
              <p:custDataLst>
                <p:tags r:id="rId95"/>
              </p:custDataLst>
            </p:nvPr>
          </p:nvSpPr>
          <p:spPr>
            <a:xfrm>
              <a:off x="3421847" y="1967468"/>
              <a:ext cx="197654" cy="252178"/>
            </a:xfrm>
            <a:custGeom>
              <a:avLst/>
              <a:gdLst/>
              <a:ahLst/>
              <a:cxnLst/>
              <a:rect l="0" t="0" r="0" b="0"/>
              <a:pathLst>
                <a:path w="197654" h="252178">
                  <a:moveTo>
                    <a:pt x="64303" y="99457"/>
                  </a:moveTo>
                  <a:lnTo>
                    <a:pt x="64303" y="99457"/>
                  </a:lnTo>
                  <a:lnTo>
                    <a:pt x="64303" y="67934"/>
                  </a:lnTo>
                  <a:lnTo>
                    <a:pt x="62186" y="65742"/>
                  </a:lnTo>
                  <a:lnTo>
                    <a:pt x="54190" y="63306"/>
                  </a:lnTo>
                  <a:lnTo>
                    <a:pt x="49095" y="64773"/>
                  </a:lnTo>
                  <a:lnTo>
                    <a:pt x="37788" y="72047"/>
                  </a:lnTo>
                  <a:lnTo>
                    <a:pt x="24579" y="88043"/>
                  </a:lnTo>
                  <a:lnTo>
                    <a:pt x="11693" y="118957"/>
                  </a:lnTo>
                  <a:lnTo>
                    <a:pt x="7751" y="158130"/>
                  </a:lnTo>
                  <a:lnTo>
                    <a:pt x="7330" y="195746"/>
                  </a:lnTo>
                  <a:lnTo>
                    <a:pt x="12262" y="225236"/>
                  </a:lnTo>
                  <a:lnTo>
                    <a:pt x="25483" y="247380"/>
                  </a:lnTo>
                  <a:lnTo>
                    <a:pt x="32072" y="250989"/>
                  </a:lnTo>
                  <a:lnTo>
                    <a:pt x="47862" y="252177"/>
                  </a:lnTo>
                  <a:lnTo>
                    <a:pt x="55459" y="248895"/>
                  </a:lnTo>
                  <a:lnTo>
                    <a:pt x="69544" y="236783"/>
                  </a:lnTo>
                  <a:lnTo>
                    <a:pt x="84318" y="212113"/>
                  </a:lnTo>
                  <a:lnTo>
                    <a:pt x="98791" y="173215"/>
                  </a:lnTo>
                  <a:lnTo>
                    <a:pt x="108624" y="131777"/>
                  </a:lnTo>
                  <a:lnTo>
                    <a:pt x="117181" y="89160"/>
                  </a:lnTo>
                  <a:lnTo>
                    <a:pt x="119129" y="60658"/>
                  </a:lnTo>
                  <a:lnTo>
                    <a:pt x="108029" y="13640"/>
                  </a:lnTo>
                  <a:lnTo>
                    <a:pt x="101920" y="7321"/>
                  </a:lnTo>
                  <a:lnTo>
                    <a:pt x="83844" y="299"/>
                  </a:lnTo>
                  <a:lnTo>
                    <a:pt x="64521" y="0"/>
                  </a:lnTo>
                  <a:lnTo>
                    <a:pt x="47466" y="3396"/>
                  </a:lnTo>
                  <a:lnTo>
                    <a:pt x="36359" y="8433"/>
                  </a:lnTo>
                  <a:lnTo>
                    <a:pt x="19099" y="27331"/>
                  </a:lnTo>
                  <a:lnTo>
                    <a:pt x="2967" y="60045"/>
                  </a:lnTo>
                  <a:lnTo>
                    <a:pt x="0" y="70652"/>
                  </a:lnTo>
                  <a:lnTo>
                    <a:pt x="3388" y="92686"/>
                  </a:lnTo>
                  <a:lnTo>
                    <a:pt x="13946" y="107384"/>
                  </a:lnTo>
                  <a:lnTo>
                    <a:pt x="29222" y="119914"/>
                  </a:lnTo>
                  <a:lnTo>
                    <a:pt x="54614" y="131859"/>
                  </a:lnTo>
                  <a:lnTo>
                    <a:pt x="99376" y="141863"/>
                  </a:lnTo>
                  <a:lnTo>
                    <a:pt x="145393" y="144993"/>
                  </a:lnTo>
                  <a:lnTo>
                    <a:pt x="197653" y="13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79"/>
          <p:cNvGrpSpPr/>
          <p:nvPr/>
        </p:nvGrpSpPr>
        <p:grpSpPr>
          <a:xfrm>
            <a:off x="2124262" y="1880462"/>
            <a:ext cx="666564" cy="832012"/>
            <a:chOff x="2124262" y="1880462"/>
            <a:chExt cx="666564" cy="832012"/>
          </a:xfrm>
        </p:grpSpPr>
        <p:sp>
          <p:nvSpPr>
            <p:cNvPr id="133" name="SMARTInkShape-4221"/>
            <p:cNvSpPr/>
            <p:nvPr>
              <p:custDataLst>
                <p:tags r:id="rId86"/>
              </p:custDataLst>
            </p:nvPr>
          </p:nvSpPr>
          <p:spPr>
            <a:xfrm>
              <a:off x="2266950" y="1880462"/>
              <a:ext cx="9503" cy="205514"/>
            </a:xfrm>
            <a:custGeom>
              <a:avLst/>
              <a:gdLst/>
              <a:ahLst/>
              <a:cxnLst/>
              <a:rect l="0" t="0" r="0" b="0"/>
              <a:pathLst>
                <a:path w="9503" h="2055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7539" y="9735"/>
                  </a:lnTo>
                  <a:lnTo>
                    <a:pt x="9351" y="57144"/>
                  </a:lnTo>
                  <a:lnTo>
                    <a:pt x="9502" y="104052"/>
                  </a:lnTo>
                  <a:lnTo>
                    <a:pt x="6698" y="146823"/>
                  </a:lnTo>
                  <a:lnTo>
                    <a:pt x="4035" y="165670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22"/>
            <p:cNvSpPr/>
            <p:nvPr>
              <p:custDataLst>
                <p:tags r:id="rId87"/>
              </p:custDataLst>
            </p:nvPr>
          </p:nvSpPr>
          <p:spPr>
            <a:xfrm>
              <a:off x="2138069" y="2171700"/>
              <a:ext cx="414632" cy="28237"/>
            </a:xfrm>
            <a:custGeom>
              <a:avLst/>
              <a:gdLst/>
              <a:ahLst/>
              <a:cxnLst/>
              <a:rect l="0" t="0" r="0" b="0"/>
              <a:pathLst>
                <a:path w="414632" h="28237">
                  <a:moveTo>
                    <a:pt x="5056" y="9525"/>
                  </a:moveTo>
                  <a:lnTo>
                    <a:pt x="5056" y="9525"/>
                  </a:lnTo>
                  <a:lnTo>
                    <a:pt x="0" y="14581"/>
                  </a:lnTo>
                  <a:lnTo>
                    <a:pt x="627" y="17129"/>
                  </a:lnTo>
                  <a:lnTo>
                    <a:pt x="6968" y="22783"/>
                  </a:lnTo>
                  <a:lnTo>
                    <a:pt x="27495" y="26859"/>
                  </a:lnTo>
                  <a:lnTo>
                    <a:pt x="69421" y="28236"/>
                  </a:lnTo>
                  <a:lnTo>
                    <a:pt x="109375" y="25686"/>
                  </a:lnTo>
                  <a:lnTo>
                    <a:pt x="146737" y="21016"/>
                  </a:lnTo>
                  <a:lnTo>
                    <a:pt x="192380" y="16810"/>
                  </a:lnTo>
                  <a:lnTo>
                    <a:pt x="229893" y="11684"/>
                  </a:lnTo>
                  <a:lnTo>
                    <a:pt x="276069" y="9951"/>
                  </a:lnTo>
                  <a:lnTo>
                    <a:pt x="318352" y="8551"/>
                  </a:lnTo>
                  <a:lnTo>
                    <a:pt x="362922" y="2003"/>
                  </a:lnTo>
                  <a:lnTo>
                    <a:pt x="414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23"/>
            <p:cNvSpPr/>
            <p:nvPr>
              <p:custDataLst>
                <p:tags r:id="rId88"/>
              </p:custDataLst>
            </p:nvPr>
          </p:nvSpPr>
          <p:spPr>
            <a:xfrm>
              <a:off x="2124262" y="2458675"/>
              <a:ext cx="237939" cy="253799"/>
            </a:xfrm>
            <a:custGeom>
              <a:avLst/>
              <a:gdLst/>
              <a:ahLst/>
              <a:cxnLst/>
              <a:rect l="0" t="0" r="0" b="0"/>
              <a:pathLst>
                <a:path w="237939" h="253799">
                  <a:moveTo>
                    <a:pt x="114113" y="46400"/>
                  </a:moveTo>
                  <a:lnTo>
                    <a:pt x="114113" y="46400"/>
                  </a:lnTo>
                  <a:lnTo>
                    <a:pt x="119169" y="46400"/>
                  </a:lnTo>
                  <a:lnTo>
                    <a:pt x="124474" y="40756"/>
                  </a:lnTo>
                  <a:lnTo>
                    <a:pt x="129301" y="32250"/>
                  </a:lnTo>
                  <a:lnTo>
                    <a:pt x="131447" y="24941"/>
                  </a:lnTo>
                  <a:lnTo>
                    <a:pt x="130960" y="21511"/>
                  </a:lnTo>
                  <a:lnTo>
                    <a:pt x="127598" y="14877"/>
                  </a:lnTo>
                  <a:lnTo>
                    <a:pt x="124161" y="12685"/>
                  </a:lnTo>
                  <a:lnTo>
                    <a:pt x="114698" y="10249"/>
                  </a:lnTo>
                  <a:lnTo>
                    <a:pt x="110270" y="10658"/>
                  </a:lnTo>
                  <a:lnTo>
                    <a:pt x="81329" y="19173"/>
                  </a:lnTo>
                  <a:lnTo>
                    <a:pt x="69203" y="27596"/>
                  </a:lnTo>
                  <a:lnTo>
                    <a:pt x="34667" y="67632"/>
                  </a:lnTo>
                  <a:lnTo>
                    <a:pt x="10583" y="110540"/>
                  </a:lnTo>
                  <a:lnTo>
                    <a:pt x="4600" y="125707"/>
                  </a:lnTo>
                  <a:lnTo>
                    <a:pt x="758" y="164136"/>
                  </a:lnTo>
                  <a:lnTo>
                    <a:pt x="0" y="197009"/>
                  </a:lnTo>
                  <a:lnTo>
                    <a:pt x="9981" y="220142"/>
                  </a:lnTo>
                  <a:lnTo>
                    <a:pt x="21288" y="236991"/>
                  </a:lnTo>
                  <a:lnTo>
                    <a:pt x="36397" y="248686"/>
                  </a:lnTo>
                  <a:lnTo>
                    <a:pt x="64393" y="253798"/>
                  </a:lnTo>
                  <a:lnTo>
                    <a:pt x="94442" y="250256"/>
                  </a:lnTo>
                  <a:lnTo>
                    <a:pt x="123454" y="232391"/>
                  </a:lnTo>
                  <a:lnTo>
                    <a:pt x="147102" y="206989"/>
                  </a:lnTo>
                  <a:lnTo>
                    <a:pt x="155233" y="191504"/>
                  </a:lnTo>
                  <a:lnTo>
                    <a:pt x="168486" y="149156"/>
                  </a:lnTo>
                  <a:lnTo>
                    <a:pt x="175614" y="116828"/>
                  </a:lnTo>
                  <a:lnTo>
                    <a:pt x="169614" y="77402"/>
                  </a:lnTo>
                  <a:lnTo>
                    <a:pt x="163122" y="52770"/>
                  </a:lnTo>
                  <a:lnTo>
                    <a:pt x="153181" y="34767"/>
                  </a:lnTo>
                  <a:lnTo>
                    <a:pt x="130627" y="12732"/>
                  </a:lnTo>
                  <a:lnTo>
                    <a:pt x="115808" y="4978"/>
                  </a:lnTo>
                  <a:lnTo>
                    <a:pt x="89048" y="0"/>
                  </a:lnTo>
                  <a:lnTo>
                    <a:pt x="64706" y="4194"/>
                  </a:lnTo>
                  <a:lnTo>
                    <a:pt x="49468" y="14942"/>
                  </a:lnTo>
                  <a:lnTo>
                    <a:pt x="37757" y="29244"/>
                  </a:lnTo>
                  <a:lnTo>
                    <a:pt x="32552" y="42656"/>
                  </a:lnTo>
                  <a:lnTo>
                    <a:pt x="33281" y="49195"/>
                  </a:lnTo>
                  <a:lnTo>
                    <a:pt x="39735" y="62106"/>
                  </a:lnTo>
                  <a:lnTo>
                    <a:pt x="55303" y="72078"/>
                  </a:lnTo>
                  <a:lnTo>
                    <a:pt x="99792" y="87103"/>
                  </a:lnTo>
                  <a:lnTo>
                    <a:pt x="136798" y="91974"/>
                  </a:lnTo>
                  <a:lnTo>
                    <a:pt x="179625" y="92562"/>
                  </a:lnTo>
                  <a:lnTo>
                    <a:pt x="237938" y="7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24"/>
            <p:cNvSpPr/>
            <p:nvPr>
              <p:custDataLst>
                <p:tags r:id="rId89"/>
              </p:custDataLst>
            </p:nvPr>
          </p:nvSpPr>
          <p:spPr>
            <a:xfrm>
              <a:off x="2340419" y="2333625"/>
              <a:ext cx="78932" cy="89343"/>
            </a:xfrm>
            <a:custGeom>
              <a:avLst/>
              <a:gdLst/>
              <a:ahLst/>
              <a:cxnLst/>
              <a:rect l="0" t="0" r="0" b="0"/>
              <a:pathLst>
                <a:path w="78932" h="89343">
                  <a:moveTo>
                    <a:pt x="12256" y="0"/>
                  </a:moveTo>
                  <a:lnTo>
                    <a:pt x="12256" y="0"/>
                  </a:lnTo>
                  <a:lnTo>
                    <a:pt x="2143" y="0"/>
                  </a:lnTo>
                  <a:lnTo>
                    <a:pt x="223" y="1058"/>
                  </a:lnTo>
                  <a:lnTo>
                    <a:pt x="0" y="2822"/>
                  </a:lnTo>
                  <a:lnTo>
                    <a:pt x="10199" y="30073"/>
                  </a:lnTo>
                  <a:lnTo>
                    <a:pt x="12136" y="76257"/>
                  </a:lnTo>
                  <a:lnTo>
                    <a:pt x="12220" y="87976"/>
                  </a:lnTo>
                  <a:lnTo>
                    <a:pt x="11174" y="89342"/>
                  </a:lnTo>
                  <a:lnTo>
                    <a:pt x="9418" y="89195"/>
                  </a:lnTo>
                  <a:lnTo>
                    <a:pt x="7189" y="88038"/>
                  </a:lnTo>
                  <a:lnTo>
                    <a:pt x="5703" y="86209"/>
                  </a:lnTo>
                  <a:lnTo>
                    <a:pt x="4052" y="81354"/>
                  </a:lnTo>
                  <a:lnTo>
                    <a:pt x="11048" y="50137"/>
                  </a:lnTo>
                  <a:lnTo>
                    <a:pt x="17364" y="37805"/>
                  </a:lnTo>
                  <a:lnTo>
                    <a:pt x="26168" y="27386"/>
                  </a:lnTo>
                  <a:lnTo>
                    <a:pt x="33608" y="22755"/>
                  </a:lnTo>
                  <a:lnTo>
                    <a:pt x="43748" y="20148"/>
                  </a:lnTo>
                  <a:lnTo>
                    <a:pt x="47009" y="21898"/>
                  </a:lnTo>
                  <a:lnTo>
                    <a:pt x="53454" y="29488"/>
                  </a:lnTo>
                  <a:lnTo>
                    <a:pt x="57025" y="39917"/>
                  </a:lnTo>
                  <a:lnTo>
                    <a:pt x="60563" y="56997"/>
                  </a:lnTo>
                  <a:lnTo>
                    <a:pt x="64770" y="66254"/>
                  </a:lnTo>
                  <a:lnTo>
                    <a:pt x="67374" y="69570"/>
                  </a:lnTo>
                  <a:lnTo>
                    <a:pt x="7893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25"/>
            <p:cNvSpPr/>
            <p:nvPr>
              <p:custDataLst>
                <p:tags r:id="rId90"/>
              </p:custDataLst>
            </p:nvPr>
          </p:nvSpPr>
          <p:spPr>
            <a:xfrm>
              <a:off x="2457450" y="2362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4"/>
                  </a:lnTo>
                  <a:lnTo>
                    <a:pt x="44780" y="14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26"/>
            <p:cNvSpPr/>
            <p:nvPr>
              <p:custDataLst>
                <p:tags r:id="rId91"/>
              </p:custDataLst>
            </p:nvPr>
          </p:nvSpPr>
          <p:spPr>
            <a:xfrm>
              <a:off x="2486060" y="2314575"/>
              <a:ext cx="9491" cy="76201"/>
            </a:xfrm>
            <a:custGeom>
              <a:avLst/>
              <a:gdLst/>
              <a:ahLst/>
              <a:cxnLst/>
              <a:rect l="0" t="0" r="0" b="0"/>
              <a:pathLst>
                <a:path w="9491" h="76201">
                  <a:moveTo>
                    <a:pt x="9490" y="0"/>
                  </a:moveTo>
                  <a:lnTo>
                    <a:pt x="9490" y="0"/>
                  </a:lnTo>
                  <a:lnTo>
                    <a:pt x="1289" y="8201"/>
                  </a:lnTo>
                  <a:lnTo>
                    <a:pt x="0" y="54271"/>
                  </a:lnTo>
                  <a:lnTo>
                    <a:pt x="2803" y="63984"/>
                  </a:lnTo>
                  <a:lnTo>
                    <a:pt x="949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227"/>
            <p:cNvSpPr/>
            <p:nvPr>
              <p:custDataLst>
                <p:tags r:id="rId92"/>
              </p:custDataLst>
            </p:nvPr>
          </p:nvSpPr>
          <p:spPr>
            <a:xfrm>
              <a:off x="2571750" y="22860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8936" y="5742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28"/>
            <p:cNvSpPr/>
            <p:nvPr>
              <p:custDataLst>
                <p:tags r:id="rId93"/>
              </p:custDataLst>
            </p:nvPr>
          </p:nvSpPr>
          <p:spPr>
            <a:xfrm>
              <a:off x="2790825" y="2181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780"/>
          <p:cNvGrpSpPr/>
          <p:nvPr/>
        </p:nvGrpSpPr>
        <p:grpSpPr>
          <a:xfrm>
            <a:off x="1296833" y="2048302"/>
            <a:ext cx="389093" cy="255289"/>
            <a:chOff x="1296833" y="2048302"/>
            <a:chExt cx="389093" cy="255289"/>
          </a:xfrm>
        </p:grpSpPr>
        <p:sp>
          <p:nvSpPr>
            <p:cNvPr id="142" name="SMARTInkShape-4229"/>
            <p:cNvSpPr/>
            <p:nvPr>
              <p:custDataLst>
                <p:tags r:id="rId84"/>
              </p:custDataLst>
            </p:nvPr>
          </p:nvSpPr>
          <p:spPr>
            <a:xfrm>
              <a:off x="1676400" y="2238375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30"/>
            <p:cNvSpPr/>
            <p:nvPr>
              <p:custDataLst>
                <p:tags r:id="rId85"/>
              </p:custDataLst>
            </p:nvPr>
          </p:nvSpPr>
          <p:spPr>
            <a:xfrm>
              <a:off x="1296833" y="2048302"/>
              <a:ext cx="179543" cy="255289"/>
            </a:xfrm>
            <a:custGeom>
              <a:avLst/>
              <a:gdLst/>
              <a:ahLst/>
              <a:cxnLst/>
              <a:rect l="0" t="0" r="0" b="0"/>
              <a:pathLst>
                <a:path w="179543" h="255289">
                  <a:moveTo>
                    <a:pt x="179542" y="18623"/>
                  </a:moveTo>
                  <a:lnTo>
                    <a:pt x="179542" y="18623"/>
                  </a:lnTo>
                  <a:lnTo>
                    <a:pt x="179542" y="13566"/>
                  </a:lnTo>
                  <a:lnTo>
                    <a:pt x="178484" y="12077"/>
                  </a:lnTo>
                  <a:lnTo>
                    <a:pt x="176720" y="11084"/>
                  </a:lnTo>
                  <a:lnTo>
                    <a:pt x="174486" y="10422"/>
                  </a:lnTo>
                  <a:lnTo>
                    <a:pt x="160244" y="1733"/>
                  </a:lnTo>
                  <a:lnTo>
                    <a:pt x="142686" y="0"/>
                  </a:lnTo>
                  <a:lnTo>
                    <a:pt x="131059" y="5407"/>
                  </a:lnTo>
                  <a:lnTo>
                    <a:pt x="109791" y="17529"/>
                  </a:lnTo>
                  <a:lnTo>
                    <a:pt x="84272" y="31107"/>
                  </a:lnTo>
                  <a:lnTo>
                    <a:pt x="39365" y="77410"/>
                  </a:lnTo>
                  <a:lnTo>
                    <a:pt x="27941" y="98130"/>
                  </a:lnTo>
                  <a:lnTo>
                    <a:pt x="8162" y="144725"/>
                  </a:lnTo>
                  <a:lnTo>
                    <a:pt x="462" y="170885"/>
                  </a:lnTo>
                  <a:lnTo>
                    <a:pt x="0" y="201452"/>
                  </a:lnTo>
                  <a:lnTo>
                    <a:pt x="3790" y="219472"/>
                  </a:lnTo>
                  <a:lnTo>
                    <a:pt x="8399" y="226606"/>
                  </a:lnTo>
                  <a:lnTo>
                    <a:pt x="21987" y="237354"/>
                  </a:lnTo>
                  <a:lnTo>
                    <a:pt x="52543" y="249355"/>
                  </a:lnTo>
                  <a:lnTo>
                    <a:pt x="98678" y="255288"/>
                  </a:lnTo>
                  <a:lnTo>
                    <a:pt x="179542" y="2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4231"/>
          <p:cNvSpPr/>
          <p:nvPr>
            <p:custDataLst>
              <p:tags r:id="rId3"/>
            </p:custDataLst>
          </p:nvPr>
        </p:nvSpPr>
        <p:spPr>
          <a:xfrm>
            <a:off x="934940" y="1815193"/>
            <a:ext cx="93761" cy="699408"/>
          </a:xfrm>
          <a:custGeom>
            <a:avLst/>
            <a:gdLst/>
            <a:ahLst/>
            <a:cxnLst/>
            <a:rect l="0" t="0" r="0" b="0"/>
            <a:pathLst>
              <a:path w="93761" h="699408">
                <a:moveTo>
                  <a:pt x="93760" y="32657"/>
                </a:moveTo>
                <a:lnTo>
                  <a:pt x="93760" y="32657"/>
                </a:lnTo>
                <a:lnTo>
                  <a:pt x="80503" y="11199"/>
                </a:lnTo>
                <a:lnTo>
                  <a:pt x="71370" y="1134"/>
                </a:lnTo>
                <a:lnTo>
                  <a:pt x="67192" y="0"/>
                </a:lnTo>
                <a:lnTo>
                  <a:pt x="56905" y="1562"/>
                </a:lnTo>
                <a:lnTo>
                  <a:pt x="48099" y="8607"/>
                </a:lnTo>
                <a:lnTo>
                  <a:pt x="40658" y="19851"/>
                </a:lnTo>
                <a:lnTo>
                  <a:pt x="27257" y="58585"/>
                </a:lnTo>
                <a:lnTo>
                  <a:pt x="14419" y="101396"/>
                </a:lnTo>
                <a:lnTo>
                  <a:pt x="9927" y="143688"/>
                </a:lnTo>
                <a:lnTo>
                  <a:pt x="3539" y="181266"/>
                </a:lnTo>
                <a:lnTo>
                  <a:pt x="0" y="222622"/>
                </a:lnTo>
                <a:lnTo>
                  <a:pt x="4008" y="258276"/>
                </a:lnTo>
                <a:lnTo>
                  <a:pt x="11898" y="304118"/>
                </a:lnTo>
                <a:lnTo>
                  <a:pt x="17866" y="336751"/>
                </a:lnTo>
                <a:lnTo>
                  <a:pt x="27176" y="379228"/>
                </a:lnTo>
                <a:lnTo>
                  <a:pt x="39459" y="417567"/>
                </a:lnTo>
                <a:lnTo>
                  <a:pt x="53682" y="462441"/>
                </a:lnTo>
                <a:lnTo>
                  <a:pt x="64599" y="503606"/>
                </a:lnTo>
                <a:lnTo>
                  <a:pt x="74536" y="541556"/>
                </a:lnTo>
                <a:lnTo>
                  <a:pt x="81361" y="583492"/>
                </a:lnTo>
                <a:lnTo>
                  <a:pt x="83667" y="625475"/>
                </a:lnTo>
                <a:lnTo>
                  <a:pt x="76519" y="660697"/>
                </a:lnTo>
                <a:lnTo>
                  <a:pt x="66897" y="682410"/>
                </a:lnTo>
                <a:lnTo>
                  <a:pt x="56773" y="695733"/>
                </a:lnTo>
                <a:lnTo>
                  <a:pt x="51111" y="699075"/>
                </a:lnTo>
                <a:lnTo>
                  <a:pt x="27085" y="6994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4232"/>
          <p:cNvSpPr/>
          <p:nvPr>
            <p:custDataLst>
              <p:tags r:id="rId4"/>
            </p:custDataLst>
          </p:nvPr>
        </p:nvSpPr>
        <p:spPr>
          <a:xfrm>
            <a:off x="5686425" y="733425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19050" y="0"/>
                </a:moveTo>
                <a:lnTo>
                  <a:pt x="19050" y="0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783"/>
          <p:cNvGrpSpPr/>
          <p:nvPr/>
        </p:nvGrpSpPr>
        <p:grpSpPr>
          <a:xfrm>
            <a:off x="4849549" y="362342"/>
            <a:ext cx="598752" cy="1015992"/>
            <a:chOff x="4849549" y="362342"/>
            <a:chExt cx="598752" cy="1015992"/>
          </a:xfrm>
        </p:grpSpPr>
        <p:sp>
          <p:nvSpPr>
            <p:cNvPr id="147" name="SMARTInkShape-4233"/>
            <p:cNvSpPr/>
            <p:nvPr>
              <p:custDataLst>
                <p:tags r:id="rId77"/>
              </p:custDataLst>
            </p:nvPr>
          </p:nvSpPr>
          <p:spPr>
            <a:xfrm>
              <a:off x="5438775" y="934774"/>
              <a:ext cx="9526" cy="93927"/>
            </a:xfrm>
            <a:custGeom>
              <a:avLst/>
              <a:gdLst/>
              <a:ahLst/>
              <a:cxnLst/>
              <a:rect l="0" t="0" r="0" b="0"/>
              <a:pathLst>
                <a:path w="9526" h="9392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617"/>
                  </a:lnTo>
                  <a:lnTo>
                    <a:pt x="7539" y="2087"/>
                  </a:lnTo>
                  <a:lnTo>
                    <a:pt x="8937" y="9212"/>
                  </a:lnTo>
                  <a:lnTo>
                    <a:pt x="9133" y="12050"/>
                  </a:lnTo>
                  <a:lnTo>
                    <a:pt x="1289" y="48799"/>
                  </a:lnTo>
                  <a:lnTo>
                    <a:pt x="9525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34"/>
            <p:cNvSpPr/>
            <p:nvPr>
              <p:custDataLst>
                <p:tags r:id="rId78"/>
              </p:custDataLst>
            </p:nvPr>
          </p:nvSpPr>
          <p:spPr>
            <a:xfrm>
              <a:off x="5343952" y="952500"/>
              <a:ext cx="18624" cy="104776"/>
            </a:xfrm>
            <a:custGeom>
              <a:avLst/>
              <a:gdLst/>
              <a:ahLst/>
              <a:cxnLst/>
              <a:rect l="0" t="0" r="0" b="0"/>
              <a:pathLst>
                <a:path w="18624" h="104776">
                  <a:moveTo>
                    <a:pt x="18623" y="0"/>
                  </a:moveTo>
                  <a:lnTo>
                    <a:pt x="18623" y="0"/>
                  </a:lnTo>
                  <a:lnTo>
                    <a:pt x="4434" y="0"/>
                  </a:lnTo>
                  <a:lnTo>
                    <a:pt x="2813" y="1058"/>
                  </a:lnTo>
                  <a:lnTo>
                    <a:pt x="1733" y="2822"/>
                  </a:lnTo>
                  <a:lnTo>
                    <a:pt x="213" y="10361"/>
                  </a:lnTo>
                  <a:lnTo>
                    <a:pt x="0" y="13257"/>
                  </a:lnTo>
                  <a:lnTo>
                    <a:pt x="7811" y="58314"/>
                  </a:lnTo>
                  <a:lnTo>
                    <a:pt x="909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35"/>
            <p:cNvSpPr/>
            <p:nvPr>
              <p:custDataLst>
                <p:tags r:id="rId79"/>
              </p:custDataLst>
            </p:nvPr>
          </p:nvSpPr>
          <p:spPr>
            <a:xfrm>
              <a:off x="5011474" y="362342"/>
              <a:ext cx="16401" cy="256784"/>
            </a:xfrm>
            <a:custGeom>
              <a:avLst/>
              <a:gdLst/>
              <a:ahLst/>
              <a:cxnLst/>
              <a:rect l="0" t="0" r="0" b="0"/>
              <a:pathLst>
                <a:path w="16401" h="256784">
                  <a:moveTo>
                    <a:pt x="8201" y="9133"/>
                  </a:moveTo>
                  <a:lnTo>
                    <a:pt x="8201" y="9133"/>
                  </a:lnTo>
                  <a:lnTo>
                    <a:pt x="8201" y="932"/>
                  </a:lnTo>
                  <a:lnTo>
                    <a:pt x="7143" y="491"/>
                  </a:lnTo>
                  <a:lnTo>
                    <a:pt x="3145" y="0"/>
                  </a:lnTo>
                  <a:lnTo>
                    <a:pt x="1656" y="928"/>
                  </a:lnTo>
                  <a:lnTo>
                    <a:pt x="662" y="2605"/>
                  </a:lnTo>
                  <a:lnTo>
                    <a:pt x="0" y="4781"/>
                  </a:lnTo>
                  <a:lnTo>
                    <a:pt x="6389" y="50005"/>
                  </a:lnTo>
                  <a:lnTo>
                    <a:pt x="7843" y="88468"/>
                  </a:lnTo>
                  <a:lnTo>
                    <a:pt x="13151" y="124950"/>
                  </a:lnTo>
                  <a:lnTo>
                    <a:pt x="16370" y="164217"/>
                  </a:lnTo>
                  <a:lnTo>
                    <a:pt x="16400" y="202319"/>
                  </a:lnTo>
                  <a:lnTo>
                    <a:pt x="8201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36"/>
            <p:cNvSpPr/>
            <p:nvPr>
              <p:custDataLst>
                <p:tags r:id="rId80"/>
              </p:custDataLst>
            </p:nvPr>
          </p:nvSpPr>
          <p:spPr>
            <a:xfrm>
              <a:off x="4849549" y="733425"/>
              <a:ext cx="436827" cy="26744"/>
            </a:xfrm>
            <a:custGeom>
              <a:avLst/>
              <a:gdLst/>
              <a:ahLst/>
              <a:cxnLst/>
              <a:rect l="0" t="0" r="0" b="0"/>
              <a:pathLst>
                <a:path w="436827" h="26744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4" y="16247"/>
                  </a:lnTo>
                  <a:lnTo>
                    <a:pt x="14238" y="22390"/>
                  </a:lnTo>
                  <a:lnTo>
                    <a:pt x="43622" y="26743"/>
                  </a:lnTo>
                  <a:lnTo>
                    <a:pt x="84930" y="21667"/>
                  </a:lnTo>
                  <a:lnTo>
                    <a:pt x="129935" y="19567"/>
                  </a:lnTo>
                  <a:lnTo>
                    <a:pt x="165626" y="19203"/>
                  </a:lnTo>
                  <a:lnTo>
                    <a:pt x="206894" y="19095"/>
                  </a:lnTo>
                  <a:lnTo>
                    <a:pt x="248753" y="19063"/>
                  </a:lnTo>
                  <a:lnTo>
                    <a:pt x="291848" y="19054"/>
                  </a:lnTo>
                  <a:lnTo>
                    <a:pt x="331427" y="19051"/>
                  </a:lnTo>
                  <a:lnTo>
                    <a:pt x="377671" y="13994"/>
                  </a:lnTo>
                  <a:lnTo>
                    <a:pt x="4368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37"/>
            <p:cNvSpPr/>
            <p:nvPr>
              <p:custDataLst>
                <p:tags r:id="rId81"/>
              </p:custDataLst>
            </p:nvPr>
          </p:nvSpPr>
          <p:spPr>
            <a:xfrm>
              <a:off x="4896576" y="1097569"/>
              <a:ext cx="246925" cy="280765"/>
            </a:xfrm>
            <a:custGeom>
              <a:avLst/>
              <a:gdLst/>
              <a:ahLst/>
              <a:cxnLst/>
              <a:rect l="0" t="0" r="0" b="0"/>
              <a:pathLst>
                <a:path w="246925" h="280765">
                  <a:moveTo>
                    <a:pt x="132624" y="74006"/>
                  </a:moveTo>
                  <a:lnTo>
                    <a:pt x="132624" y="74006"/>
                  </a:lnTo>
                  <a:lnTo>
                    <a:pt x="132624" y="63893"/>
                  </a:lnTo>
                  <a:lnTo>
                    <a:pt x="135446" y="56106"/>
                  </a:lnTo>
                  <a:lnTo>
                    <a:pt x="139169" y="49117"/>
                  </a:lnTo>
                  <a:lnTo>
                    <a:pt x="140825" y="42483"/>
                  </a:lnTo>
                  <a:lnTo>
                    <a:pt x="139149" y="39232"/>
                  </a:lnTo>
                  <a:lnTo>
                    <a:pt x="131643" y="32798"/>
                  </a:lnTo>
                  <a:lnTo>
                    <a:pt x="125620" y="31717"/>
                  </a:lnTo>
                  <a:lnTo>
                    <a:pt x="110461" y="33339"/>
                  </a:lnTo>
                  <a:lnTo>
                    <a:pt x="84077" y="45258"/>
                  </a:lnTo>
                  <a:lnTo>
                    <a:pt x="41025" y="88821"/>
                  </a:lnTo>
                  <a:lnTo>
                    <a:pt x="16301" y="130280"/>
                  </a:lnTo>
                  <a:lnTo>
                    <a:pt x="2950" y="173591"/>
                  </a:lnTo>
                  <a:lnTo>
                    <a:pt x="0" y="213269"/>
                  </a:lnTo>
                  <a:lnTo>
                    <a:pt x="2419" y="228681"/>
                  </a:lnTo>
                  <a:lnTo>
                    <a:pt x="12595" y="257312"/>
                  </a:lnTo>
                  <a:lnTo>
                    <a:pt x="24245" y="269422"/>
                  </a:lnTo>
                  <a:lnTo>
                    <a:pt x="43009" y="279368"/>
                  </a:lnTo>
                  <a:lnTo>
                    <a:pt x="47480" y="280764"/>
                  </a:lnTo>
                  <a:lnTo>
                    <a:pt x="89152" y="272827"/>
                  </a:lnTo>
                  <a:lnTo>
                    <a:pt x="111187" y="265029"/>
                  </a:lnTo>
                  <a:lnTo>
                    <a:pt x="139326" y="243847"/>
                  </a:lnTo>
                  <a:lnTo>
                    <a:pt x="162209" y="211546"/>
                  </a:lnTo>
                  <a:lnTo>
                    <a:pt x="181742" y="170084"/>
                  </a:lnTo>
                  <a:lnTo>
                    <a:pt x="187394" y="130813"/>
                  </a:lnTo>
                  <a:lnTo>
                    <a:pt x="184012" y="90720"/>
                  </a:lnTo>
                  <a:lnTo>
                    <a:pt x="172330" y="53397"/>
                  </a:lnTo>
                  <a:lnTo>
                    <a:pt x="162267" y="35213"/>
                  </a:lnTo>
                  <a:lnTo>
                    <a:pt x="145093" y="22192"/>
                  </a:lnTo>
                  <a:lnTo>
                    <a:pt x="106945" y="2742"/>
                  </a:lnTo>
                  <a:lnTo>
                    <a:pt x="86992" y="0"/>
                  </a:lnTo>
                  <a:lnTo>
                    <a:pt x="66835" y="4425"/>
                  </a:lnTo>
                  <a:lnTo>
                    <a:pt x="20784" y="29386"/>
                  </a:lnTo>
                  <a:lnTo>
                    <a:pt x="17848" y="35792"/>
                  </a:lnTo>
                  <a:lnTo>
                    <a:pt x="17407" y="54200"/>
                  </a:lnTo>
                  <a:lnTo>
                    <a:pt x="19829" y="61860"/>
                  </a:lnTo>
                  <a:lnTo>
                    <a:pt x="28165" y="73194"/>
                  </a:lnTo>
                  <a:lnTo>
                    <a:pt x="49815" y="90581"/>
                  </a:lnTo>
                  <a:lnTo>
                    <a:pt x="64423" y="97248"/>
                  </a:lnTo>
                  <a:lnTo>
                    <a:pt x="106217" y="101527"/>
                  </a:lnTo>
                  <a:lnTo>
                    <a:pt x="137822" y="102113"/>
                  </a:lnTo>
                  <a:lnTo>
                    <a:pt x="180025" y="102442"/>
                  </a:lnTo>
                  <a:lnTo>
                    <a:pt x="200257" y="100403"/>
                  </a:lnTo>
                  <a:lnTo>
                    <a:pt x="246924" y="8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238"/>
            <p:cNvSpPr/>
            <p:nvPr>
              <p:custDataLst>
                <p:tags r:id="rId82"/>
              </p:custDataLst>
            </p:nvPr>
          </p:nvSpPr>
          <p:spPr>
            <a:xfrm>
              <a:off x="5172468" y="963400"/>
              <a:ext cx="75808" cy="107096"/>
            </a:xfrm>
            <a:custGeom>
              <a:avLst/>
              <a:gdLst/>
              <a:ahLst/>
              <a:cxnLst/>
              <a:rect l="0" t="0" r="0" b="0"/>
              <a:pathLst>
                <a:path w="75808" h="107096">
                  <a:moveTo>
                    <a:pt x="18657" y="27200"/>
                  </a:moveTo>
                  <a:lnTo>
                    <a:pt x="18657" y="27200"/>
                  </a:lnTo>
                  <a:lnTo>
                    <a:pt x="18657" y="32257"/>
                  </a:lnTo>
                  <a:lnTo>
                    <a:pt x="17599" y="33746"/>
                  </a:lnTo>
                  <a:lnTo>
                    <a:pt x="15835" y="34739"/>
                  </a:lnTo>
                  <a:lnTo>
                    <a:pt x="13601" y="35401"/>
                  </a:lnTo>
                  <a:lnTo>
                    <a:pt x="12112" y="37959"/>
                  </a:lnTo>
                  <a:lnTo>
                    <a:pt x="9524" y="58067"/>
                  </a:lnTo>
                  <a:lnTo>
                    <a:pt x="9166" y="94324"/>
                  </a:lnTo>
                  <a:lnTo>
                    <a:pt x="6325" y="102189"/>
                  </a:lnTo>
                  <a:lnTo>
                    <a:pt x="4086" y="105767"/>
                  </a:lnTo>
                  <a:lnTo>
                    <a:pt x="2593" y="107095"/>
                  </a:lnTo>
                  <a:lnTo>
                    <a:pt x="1598" y="106922"/>
                  </a:lnTo>
                  <a:lnTo>
                    <a:pt x="934" y="105748"/>
                  </a:lnTo>
                  <a:lnTo>
                    <a:pt x="0" y="93983"/>
                  </a:lnTo>
                  <a:lnTo>
                    <a:pt x="10020" y="51713"/>
                  </a:lnTo>
                  <a:lnTo>
                    <a:pt x="22008" y="14286"/>
                  </a:lnTo>
                  <a:lnTo>
                    <a:pt x="26183" y="9065"/>
                  </a:lnTo>
                  <a:lnTo>
                    <a:pt x="36466" y="3265"/>
                  </a:lnTo>
                  <a:lnTo>
                    <a:pt x="49098" y="0"/>
                  </a:lnTo>
                  <a:lnTo>
                    <a:pt x="52709" y="1658"/>
                  </a:lnTo>
                  <a:lnTo>
                    <a:pt x="59544" y="9145"/>
                  </a:lnTo>
                  <a:lnTo>
                    <a:pt x="63287" y="22351"/>
                  </a:lnTo>
                  <a:lnTo>
                    <a:pt x="75807" y="8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239"/>
            <p:cNvSpPr/>
            <p:nvPr>
              <p:custDataLst>
                <p:tags r:id="rId83"/>
              </p:custDataLst>
            </p:nvPr>
          </p:nvSpPr>
          <p:spPr>
            <a:xfrm>
              <a:off x="5305817" y="1009650"/>
              <a:ext cx="75809" cy="9526"/>
            </a:xfrm>
            <a:custGeom>
              <a:avLst/>
              <a:gdLst/>
              <a:ahLst/>
              <a:cxnLst/>
              <a:rect l="0" t="0" r="0" b="0"/>
              <a:pathLst>
                <a:path w="75809" h="9526">
                  <a:moveTo>
                    <a:pt x="9133" y="9525"/>
                  </a:moveTo>
                  <a:lnTo>
                    <a:pt x="9133" y="9525"/>
                  </a:lnTo>
                  <a:lnTo>
                    <a:pt x="932" y="9525"/>
                  </a:lnTo>
                  <a:lnTo>
                    <a:pt x="491" y="8467"/>
                  </a:lnTo>
                  <a:lnTo>
                    <a:pt x="0" y="4468"/>
                  </a:lnTo>
                  <a:lnTo>
                    <a:pt x="928" y="2979"/>
                  </a:lnTo>
                  <a:lnTo>
                    <a:pt x="2605" y="1986"/>
                  </a:lnTo>
                  <a:lnTo>
                    <a:pt x="8348" y="883"/>
                  </a:lnTo>
                  <a:lnTo>
                    <a:pt x="75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4240"/>
          <p:cNvSpPr/>
          <p:nvPr>
            <p:custDataLst>
              <p:tags r:id="rId5"/>
            </p:custDataLst>
          </p:nvPr>
        </p:nvSpPr>
        <p:spPr>
          <a:xfrm>
            <a:off x="4343400" y="685800"/>
            <a:ext cx="9526" cy="17611"/>
          </a:xfrm>
          <a:custGeom>
            <a:avLst/>
            <a:gdLst/>
            <a:ahLst/>
            <a:cxnLst/>
            <a:rect l="0" t="0" r="0" b="0"/>
            <a:pathLst>
              <a:path w="9526" h="17611">
                <a:moveTo>
                  <a:pt x="0" y="0"/>
                </a:moveTo>
                <a:lnTo>
                  <a:pt x="0" y="0"/>
                </a:lnTo>
                <a:lnTo>
                  <a:pt x="0" y="5057"/>
                </a:lnTo>
                <a:lnTo>
                  <a:pt x="1058" y="6546"/>
                </a:lnTo>
                <a:lnTo>
                  <a:pt x="2822" y="7539"/>
                </a:lnTo>
                <a:lnTo>
                  <a:pt x="5057" y="8201"/>
                </a:lnTo>
                <a:lnTo>
                  <a:pt x="6546" y="9701"/>
                </a:lnTo>
                <a:lnTo>
                  <a:pt x="9133" y="17610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4241"/>
          <p:cNvSpPr/>
          <p:nvPr>
            <p:custDataLst>
              <p:tags r:id="rId6"/>
            </p:custDataLst>
          </p:nvPr>
        </p:nvSpPr>
        <p:spPr>
          <a:xfrm>
            <a:off x="3781754" y="458989"/>
            <a:ext cx="237797" cy="289152"/>
          </a:xfrm>
          <a:custGeom>
            <a:avLst/>
            <a:gdLst/>
            <a:ahLst/>
            <a:cxnLst/>
            <a:rect l="0" t="0" r="0" b="0"/>
            <a:pathLst>
              <a:path w="237797" h="289152">
                <a:moveTo>
                  <a:pt x="190171" y="55361"/>
                </a:moveTo>
                <a:lnTo>
                  <a:pt x="190171" y="55361"/>
                </a:lnTo>
                <a:lnTo>
                  <a:pt x="190171" y="20060"/>
                </a:lnTo>
                <a:lnTo>
                  <a:pt x="185114" y="13034"/>
                </a:lnTo>
                <a:lnTo>
                  <a:pt x="176914" y="4249"/>
                </a:lnTo>
                <a:lnTo>
                  <a:pt x="165229" y="895"/>
                </a:lnTo>
                <a:lnTo>
                  <a:pt x="157668" y="0"/>
                </a:lnTo>
                <a:lnTo>
                  <a:pt x="143622" y="4651"/>
                </a:lnTo>
                <a:lnTo>
                  <a:pt x="103334" y="25321"/>
                </a:lnTo>
                <a:lnTo>
                  <a:pt x="77658" y="47166"/>
                </a:lnTo>
                <a:lnTo>
                  <a:pt x="43581" y="89066"/>
                </a:lnTo>
                <a:lnTo>
                  <a:pt x="18614" y="133201"/>
                </a:lnTo>
                <a:lnTo>
                  <a:pt x="8090" y="157690"/>
                </a:lnTo>
                <a:lnTo>
                  <a:pt x="1334" y="199438"/>
                </a:lnTo>
                <a:lnTo>
                  <a:pt x="0" y="228930"/>
                </a:lnTo>
                <a:lnTo>
                  <a:pt x="5462" y="243980"/>
                </a:lnTo>
                <a:lnTo>
                  <a:pt x="21158" y="265833"/>
                </a:lnTo>
                <a:lnTo>
                  <a:pt x="41315" y="282000"/>
                </a:lnTo>
                <a:lnTo>
                  <a:pt x="64041" y="288381"/>
                </a:lnTo>
                <a:lnTo>
                  <a:pt x="106585" y="289151"/>
                </a:lnTo>
                <a:lnTo>
                  <a:pt x="153199" y="284986"/>
                </a:lnTo>
                <a:lnTo>
                  <a:pt x="199844" y="273735"/>
                </a:lnTo>
                <a:lnTo>
                  <a:pt x="237796" y="264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786"/>
          <p:cNvGrpSpPr/>
          <p:nvPr/>
        </p:nvGrpSpPr>
        <p:grpSpPr>
          <a:xfrm>
            <a:off x="2857500" y="638175"/>
            <a:ext cx="228601" cy="123703"/>
            <a:chOff x="2857500" y="638175"/>
            <a:chExt cx="228601" cy="123703"/>
          </a:xfrm>
        </p:grpSpPr>
        <p:sp>
          <p:nvSpPr>
            <p:cNvPr id="157" name="SMARTInkShape-4242"/>
            <p:cNvSpPr/>
            <p:nvPr>
              <p:custDataLst>
                <p:tags r:id="rId75"/>
              </p:custDataLst>
            </p:nvPr>
          </p:nvSpPr>
          <p:spPr>
            <a:xfrm>
              <a:off x="2857500" y="6381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817" y="5793"/>
                  </a:lnTo>
                  <a:lnTo>
                    <a:pt x="88905" y="17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43"/>
            <p:cNvSpPr/>
            <p:nvPr>
              <p:custDataLst>
                <p:tags r:id="rId76"/>
              </p:custDataLst>
            </p:nvPr>
          </p:nvSpPr>
          <p:spPr>
            <a:xfrm>
              <a:off x="2907233" y="733425"/>
              <a:ext cx="178868" cy="28453"/>
            </a:xfrm>
            <a:custGeom>
              <a:avLst/>
              <a:gdLst/>
              <a:ahLst/>
              <a:cxnLst/>
              <a:rect l="0" t="0" r="0" b="0"/>
              <a:pathLst>
                <a:path w="178868" h="28453">
                  <a:moveTo>
                    <a:pt x="26467" y="0"/>
                  </a:moveTo>
                  <a:lnTo>
                    <a:pt x="26467" y="0"/>
                  </a:lnTo>
                  <a:lnTo>
                    <a:pt x="0" y="26466"/>
                  </a:lnTo>
                  <a:lnTo>
                    <a:pt x="7296" y="27638"/>
                  </a:lnTo>
                  <a:lnTo>
                    <a:pt x="53302" y="28452"/>
                  </a:lnTo>
                  <a:lnTo>
                    <a:pt x="92798" y="25728"/>
                  </a:lnTo>
                  <a:lnTo>
                    <a:pt x="17886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87"/>
          <p:cNvGrpSpPr/>
          <p:nvPr/>
        </p:nvGrpSpPr>
        <p:grpSpPr>
          <a:xfrm>
            <a:off x="764648" y="371475"/>
            <a:ext cx="1654149" cy="542926"/>
            <a:chOff x="764648" y="371475"/>
            <a:chExt cx="1654149" cy="542926"/>
          </a:xfrm>
        </p:grpSpPr>
        <p:sp>
          <p:nvSpPr>
            <p:cNvPr id="160" name="SMARTInkShape-4244"/>
            <p:cNvSpPr/>
            <p:nvPr>
              <p:custDataLst>
                <p:tags r:id="rId65"/>
              </p:custDataLst>
            </p:nvPr>
          </p:nvSpPr>
          <p:spPr>
            <a:xfrm>
              <a:off x="840449" y="454518"/>
              <a:ext cx="83477" cy="459883"/>
            </a:xfrm>
            <a:custGeom>
              <a:avLst/>
              <a:gdLst/>
              <a:ahLst/>
              <a:cxnLst/>
              <a:rect l="0" t="0" r="0" b="0"/>
              <a:pathLst>
                <a:path w="83477" h="459883">
                  <a:moveTo>
                    <a:pt x="83476" y="88407"/>
                  </a:moveTo>
                  <a:lnTo>
                    <a:pt x="83476" y="88407"/>
                  </a:lnTo>
                  <a:lnTo>
                    <a:pt x="82418" y="78686"/>
                  </a:lnTo>
                  <a:lnTo>
                    <a:pt x="67229" y="31462"/>
                  </a:lnTo>
                  <a:lnTo>
                    <a:pt x="54828" y="6172"/>
                  </a:lnTo>
                  <a:lnTo>
                    <a:pt x="51677" y="1834"/>
                  </a:lnTo>
                  <a:lnTo>
                    <a:pt x="47460" y="0"/>
                  </a:lnTo>
                  <a:lnTo>
                    <a:pt x="37130" y="784"/>
                  </a:lnTo>
                  <a:lnTo>
                    <a:pt x="32470" y="3534"/>
                  </a:lnTo>
                  <a:lnTo>
                    <a:pt x="24471" y="12233"/>
                  </a:lnTo>
                  <a:lnTo>
                    <a:pt x="14017" y="34087"/>
                  </a:lnTo>
                  <a:lnTo>
                    <a:pt x="5342" y="74538"/>
                  </a:lnTo>
                  <a:lnTo>
                    <a:pt x="0" y="111814"/>
                  </a:lnTo>
                  <a:lnTo>
                    <a:pt x="1240" y="153551"/>
                  </a:lnTo>
                  <a:lnTo>
                    <a:pt x="8310" y="198373"/>
                  </a:lnTo>
                  <a:lnTo>
                    <a:pt x="14285" y="243403"/>
                  </a:lnTo>
                  <a:lnTo>
                    <a:pt x="18878" y="285321"/>
                  </a:lnTo>
                  <a:lnTo>
                    <a:pt x="24074" y="318799"/>
                  </a:lnTo>
                  <a:lnTo>
                    <a:pt x="32949" y="366339"/>
                  </a:lnTo>
                  <a:lnTo>
                    <a:pt x="41224" y="405589"/>
                  </a:lnTo>
                  <a:lnTo>
                    <a:pt x="45376" y="459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245"/>
            <p:cNvSpPr/>
            <p:nvPr>
              <p:custDataLst>
                <p:tags r:id="rId66"/>
              </p:custDataLst>
            </p:nvPr>
          </p:nvSpPr>
          <p:spPr>
            <a:xfrm>
              <a:off x="764648" y="733425"/>
              <a:ext cx="187853" cy="95251"/>
            </a:xfrm>
            <a:custGeom>
              <a:avLst/>
              <a:gdLst/>
              <a:ahLst/>
              <a:cxnLst/>
              <a:rect l="0" t="0" r="0" b="0"/>
              <a:pathLst>
                <a:path w="187853" h="95251">
                  <a:moveTo>
                    <a:pt x="16402" y="95250"/>
                  </a:moveTo>
                  <a:lnTo>
                    <a:pt x="16402" y="95250"/>
                  </a:lnTo>
                  <a:lnTo>
                    <a:pt x="6289" y="90194"/>
                  </a:lnTo>
                  <a:lnTo>
                    <a:pt x="3310" y="87646"/>
                  </a:lnTo>
                  <a:lnTo>
                    <a:pt x="0" y="81993"/>
                  </a:lnTo>
                  <a:lnTo>
                    <a:pt x="176" y="79003"/>
                  </a:lnTo>
                  <a:lnTo>
                    <a:pt x="3193" y="72860"/>
                  </a:lnTo>
                  <a:lnTo>
                    <a:pt x="15898" y="63451"/>
                  </a:lnTo>
                  <a:lnTo>
                    <a:pt x="58512" y="44796"/>
                  </a:lnTo>
                  <a:lnTo>
                    <a:pt x="101038" y="26723"/>
                  </a:lnTo>
                  <a:lnTo>
                    <a:pt x="146558" y="12961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246"/>
            <p:cNvSpPr/>
            <p:nvPr>
              <p:custDataLst>
                <p:tags r:id="rId67"/>
              </p:custDataLst>
            </p:nvPr>
          </p:nvSpPr>
          <p:spPr>
            <a:xfrm>
              <a:off x="1081976" y="454622"/>
              <a:ext cx="137225" cy="417945"/>
            </a:xfrm>
            <a:custGeom>
              <a:avLst/>
              <a:gdLst/>
              <a:ahLst/>
              <a:cxnLst/>
              <a:rect l="0" t="0" r="0" b="0"/>
              <a:pathLst>
                <a:path w="137225" h="417945">
                  <a:moveTo>
                    <a:pt x="127699" y="40678"/>
                  </a:moveTo>
                  <a:lnTo>
                    <a:pt x="127699" y="40678"/>
                  </a:lnTo>
                  <a:lnTo>
                    <a:pt x="126641" y="30957"/>
                  </a:lnTo>
                  <a:lnTo>
                    <a:pt x="120095" y="11339"/>
                  </a:lnTo>
                  <a:lnTo>
                    <a:pt x="114442" y="1886"/>
                  </a:lnTo>
                  <a:lnTo>
                    <a:pt x="109336" y="0"/>
                  </a:lnTo>
                  <a:lnTo>
                    <a:pt x="95196" y="727"/>
                  </a:lnTo>
                  <a:lnTo>
                    <a:pt x="74442" y="7086"/>
                  </a:lnTo>
                  <a:lnTo>
                    <a:pt x="61343" y="21162"/>
                  </a:lnTo>
                  <a:lnTo>
                    <a:pt x="36920" y="62646"/>
                  </a:lnTo>
                  <a:lnTo>
                    <a:pt x="19920" y="107737"/>
                  </a:lnTo>
                  <a:lnTo>
                    <a:pt x="7083" y="148704"/>
                  </a:lnTo>
                  <a:lnTo>
                    <a:pt x="714" y="179706"/>
                  </a:lnTo>
                  <a:lnTo>
                    <a:pt x="0" y="214652"/>
                  </a:lnTo>
                  <a:lnTo>
                    <a:pt x="2726" y="261559"/>
                  </a:lnTo>
                  <a:lnTo>
                    <a:pt x="8704" y="305853"/>
                  </a:lnTo>
                  <a:lnTo>
                    <a:pt x="18425" y="350085"/>
                  </a:lnTo>
                  <a:lnTo>
                    <a:pt x="33938" y="379299"/>
                  </a:lnTo>
                  <a:lnTo>
                    <a:pt x="58143" y="408133"/>
                  </a:lnTo>
                  <a:lnTo>
                    <a:pt x="76324" y="415658"/>
                  </a:lnTo>
                  <a:lnTo>
                    <a:pt x="97457" y="417944"/>
                  </a:lnTo>
                  <a:lnTo>
                    <a:pt x="137224" y="412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247"/>
            <p:cNvSpPr/>
            <p:nvPr>
              <p:custDataLst>
                <p:tags r:id="rId68"/>
              </p:custDataLst>
            </p:nvPr>
          </p:nvSpPr>
          <p:spPr>
            <a:xfrm>
              <a:off x="1315290" y="564817"/>
              <a:ext cx="170611" cy="241375"/>
            </a:xfrm>
            <a:custGeom>
              <a:avLst/>
              <a:gdLst/>
              <a:ahLst/>
              <a:cxnLst/>
              <a:rect l="0" t="0" r="0" b="0"/>
              <a:pathLst>
                <a:path w="170611" h="241375">
                  <a:moveTo>
                    <a:pt x="75360" y="25733"/>
                  </a:moveTo>
                  <a:lnTo>
                    <a:pt x="75360" y="25733"/>
                  </a:lnTo>
                  <a:lnTo>
                    <a:pt x="75360" y="20676"/>
                  </a:lnTo>
                  <a:lnTo>
                    <a:pt x="72538" y="15372"/>
                  </a:lnTo>
                  <a:lnTo>
                    <a:pt x="66227" y="7191"/>
                  </a:lnTo>
                  <a:lnTo>
                    <a:pt x="60895" y="6834"/>
                  </a:lnTo>
                  <a:lnTo>
                    <a:pt x="47555" y="11784"/>
                  </a:lnTo>
                  <a:lnTo>
                    <a:pt x="39013" y="22709"/>
                  </a:lnTo>
                  <a:lnTo>
                    <a:pt x="18364" y="61673"/>
                  </a:lnTo>
                  <a:lnTo>
                    <a:pt x="5541" y="106563"/>
                  </a:lnTo>
                  <a:lnTo>
                    <a:pt x="0" y="153722"/>
                  </a:lnTo>
                  <a:lnTo>
                    <a:pt x="1650" y="175750"/>
                  </a:lnTo>
                  <a:lnTo>
                    <a:pt x="15611" y="215331"/>
                  </a:lnTo>
                  <a:lnTo>
                    <a:pt x="25522" y="226768"/>
                  </a:lnTo>
                  <a:lnTo>
                    <a:pt x="32609" y="232781"/>
                  </a:lnTo>
                  <a:lnTo>
                    <a:pt x="48951" y="239463"/>
                  </a:lnTo>
                  <a:lnTo>
                    <a:pt x="66798" y="241374"/>
                  </a:lnTo>
                  <a:lnTo>
                    <a:pt x="92579" y="236500"/>
                  </a:lnTo>
                  <a:lnTo>
                    <a:pt x="103474" y="231238"/>
                  </a:lnTo>
                  <a:lnTo>
                    <a:pt x="120614" y="207156"/>
                  </a:lnTo>
                  <a:lnTo>
                    <a:pt x="133766" y="163859"/>
                  </a:lnTo>
                  <a:lnTo>
                    <a:pt x="137301" y="142156"/>
                  </a:lnTo>
                  <a:lnTo>
                    <a:pt x="130948" y="96708"/>
                  </a:lnTo>
                  <a:lnTo>
                    <a:pt x="119700" y="58404"/>
                  </a:lnTo>
                  <a:lnTo>
                    <a:pt x="107767" y="38137"/>
                  </a:lnTo>
                  <a:lnTo>
                    <a:pt x="75198" y="6187"/>
                  </a:lnTo>
                  <a:lnTo>
                    <a:pt x="61530" y="1171"/>
                  </a:lnTo>
                  <a:lnTo>
                    <a:pt x="44872" y="0"/>
                  </a:lnTo>
                  <a:lnTo>
                    <a:pt x="19760" y="5291"/>
                  </a:lnTo>
                  <a:lnTo>
                    <a:pt x="9021" y="10650"/>
                  </a:lnTo>
                  <a:lnTo>
                    <a:pt x="5734" y="15678"/>
                  </a:lnTo>
                  <a:lnTo>
                    <a:pt x="2082" y="29731"/>
                  </a:lnTo>
                  <a:lnTo>
                    <a:pt x="3281" y="43738"/>
                  </a:lnTo>
                  <a:lnTo>
                    <a:pt x="5082" y="50436"/>
                  </a:lnTo>
                  <a:lnTo>
                    <a:pt x="9458" y="55960"/>
                  </a:lnTo>
                  <a:lnTo>
                    <a:pt x="22787" y="64920"/>
                  </a:lnTo>
                  <a:lnTo>
                    <a:pt x="62702" y="78237"/>
                  </a:lnTo>
                  <a:lnTo>
                    <a:pt x="170610" y="8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48"/>
            <p:cNvSpPr/>
            <p:nvPr>
              <p:custDataLst>
                <p:tags r:id="rId69"/>
              </p:custDataLst>
            </p:nvPr>
          </p:nvSpPr>
          <p:spPr>
            <a:xfrm>
              <a:off x="1619265" y="401374"/>
              <a:ext cx="9511" cy="513027"/>
            </a:xfrm>
            <a:custGeom>
              <a:avLst/>
              <a:gdLst/>
              <a:ahLst/>
              <a:cxnLst/>
              <a:rect l="0" t="0" r="0" b="0"/>
              <a:pathLst>
                <a:path w="9511" h="513027">
                  <a:moveTo>
                    <a:pt x="9510" y="8201"/>
                  </a:moveTo>
                  <a:lnTo>
                    <a:pt x="9510" y="8201"/>
                  </a:lnTo>
                  <a:lnTo>
                    <a:pt x="9510" y="3144"/>
                  </a:lnTo>
                  <a:lnTo>
                    <a:pt x="8452" y="1655"/>
                  </a:lnTo>
                  <a:lnTo>
                    <a:pt x="6688" y="662"/>
                  </a:lnTo>
                  <a:lnTo>
                    <a:pt x="4454" y="0"/>
                  </a:lnTo>
                  <a:lnTo>
                    <a:pt x="2964" y="1675"/>
                  </a:lnTo>
                  <a:lnTo>
                    <a:pt x="1309" y="9181"/>
                  </a:lnTo>
                  <a:lnTo>
                    <a:pt x="159" y="52401"/>
                  </a:lnTo>
                  <a:lnTo>
                    <a:pt x="37" y="85150"/>
                  </a:lnTo>
                  <a:lnTo>
                    <a:pt x="0" y="126604"/>
                  </a:lnTo>
                  <a:lnTo>
                    <a:pt x="5044" y="174111"/>
                  </a:lnTo>
                  <a:lnTo>
                    <a:pt x="8187" y="211641"/>
                  </a:lnTo>
                  <a:lnTo>
                    <a:pt x="8922" y="245374"/>
                  </a:lnTo>
                  <a:lnTo>
                    <a:pt x="9249" y="281886"/>
                  </a:lnTo>
                  <a:lnTo>
                    <a:pt x="9432" y="329417"/>
                  </a:lnTo>
                  <a:lnTo>
                    <a:pt x="9476" y="368275"/>
                  </a:lnTo>
                  <a:lnTo>
                    <a:pt x="9495" y="404595"/>
                  </a:lnTo>
                  <a:lnTo>
                    <a:pt x="9505" y="446326"/>
                  </a:lnTo>
                  <a:lnTo>
                    <a:pt x="9510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49"/>
            <p:cNvSpPr/>
            <p:nvPr>
              <p:custDataLst>
                <p:tags r:id="rId70"/>
              </p:custDataLst>
            </p:nvPr>
          </p:nvSpPr>
          <p:spPr>
            <a:xfrm>
              <a:off x="1830124" y="600075"/>
              <a:ext cx="179652" cy="200026"/>
            </a:xfrm>
            <a:custGeom>
              <a:avLst/>
              <a:gdLst/>
              <a:ahLst/>
              <a:cxnLst/>
              <a:rect l="0" t="0" r="0" b="0"/>
              <a:pathLst>
                <a:path w="179652" h="2000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49460" y="50768"/>
                  </a:lnTo>
                  <a:lnTo>
                    <a:pt x="96189" y="97512"/>
                  </a:lnTo>
                  <a:lnTo>
                    <a:pt x="136197" y="145060"/>
                  </a:lnTo>
                  <a:lnTo>
                    <a:pt x="17965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50"/>
            <p:cNvSpPr/>
            <p:nvPr>
              <p:custDataLst>
                <p:tags r:id="rId71"/>
              </p:custDataLst>
            </p:nvPr>
          </p:nvSpPr>
          <p:spPr>
            <a:xfrm>
              <a:off x="1866900" y="619910"/>
              <a:ext cx="161926" cy="208766"/>
            </a:xfrm>
            <a:custGeom>
              <a:avLst/>
              <a:gdLst/>
              <a:ahLst/>
              <a:cxnLst/>
              <a:rect l="0" t="0" r="0" b="0"/>
              <a:pathLst>
                <a:path w="161926" h="208766">
                  <a:moveTo>
                    <a:pt x="161925" y="18265"/>
                  </a:moveTo>
                  <a:lnTo>
                    <a:pt x="161925" y="18265"/>
                  </a:lnTo>
                  <a:lnTo>
                    <a:pt x="161925" y="8152"/>
                  </a:lnTo>
                  <a:lnTo>
                    <a:pt x="159808" y="5173"/>
                  </a:lnTo>
                  <a:lnTo>
                    <a:pt x="156281" y="3187"/>
                  </a:lnTo>
                  <a:lnTo>
                    <a:pt x="140467" y="0"/>
                  </a:lnTo>
                  <a:lnTo>
                    <a:pt x="137036" y="1855"/>
                  </a:lnTo>
                  <a:lnTo>
                    <a:pt x="103969" y="45380"/>
                  </a:lnTo>
                  <a:lnTo>
                    <a:pt x="79216" y="82065"/>
                  </a:lnTo>
                  <a:lnTo>
                    <a:pt x="48456" y="126901"/>
                  </a:lnTo>
                  <a:lnTo>
                    <a:pt x="16309" y="170002"/>
                  </a:lnTo>
                  <a:lnTo>
                    <a:pt x="5303" y="185520"/>
                  </a:lnTo>
                  <a:lnTo>
                    <a:pt x="0" y="20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251"/>
            <p:cNvSpPr/>
            <p:nvPr>
              <p:custDataLst>
                <p:tags r:id="rId72"/>
              </p:custDataLst>
            </p:nvPr>
          </p:nvSpPr>
          <p:spPr>
            <a:xfrm>
              <a:off x="1778511" y="457200"/>
              <a:ext cx="278890" cy="47626"/>
            </a:xfrm>
            <a:custGeom>
              <a:avLst/>
              <a:gdLst/>
              <a:ahLst/>
              <a:cxnLst/>
              <a:rect l="0" t="0" r="0" b="0"/>
              <a:pathLst>
                <a:path w="278890" h="47626">
                  <a:moveTo>
                    <a:pt x="21714" y="47625"/>
                  </a:moveTo>
                  <a:lnTo>
                    <a:pt x="21714" y="47625"/>
                  </a:lnTo>
                  <a:lnTo>
                    <a:pt x="256" y="34368"/>
                  </a:lnTo>
                  <a:lnTo>
                    <a:pt x="0" y="32437"/>
                  </a:lnTo>
                  <a:lnTo>
                    <a:pt x="1946" y="31150"/>
                  </a:lnTo>
                  <a:lnTo>
                    <a:pt x="46305" y="20525"/>
                  </a:lnTo>
                  <a:lnTo>
                    <a:pt x="86150" y="19487"/>
                  </a:lnTo>
                  <a:lnTo>
                    <a:pt x="133690" y="12590"/>
                  </a:lnTo>
                  <a:lnTo>
                    <a:pt x="167075" y="9375"/>
                  </a:lnTo>
                  <a:lnTo>
                    <a:pt x="212598" y="3248"/>
                  </a:lnTo>
                  <a:lnTo>
                    <a:pt x="278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252"/>
            <p:cNvSpPr/>
            <p:nvPr>
              <p:custDataLst>
                <p:tags r:id="rId73"/>
              </p:custDataLst>
            </p:nvPr>
          </p:nvSpPr>
          <p:spPr>
            <a:xfrm>
              <a:off x="2077774" y="391965"/>
              <a:ext cx="111077" cy="122386"/>
            </a:xfrm>
            <a:custGeom>
              <a:avLst/>
              <a:gdLst/>
              <a:ahLst/>
              <a:cxnLst/>
              <a:rect l="0" t="0" r="0" b="0"/>
              <a:pathLst>
                <a:path w="111077" h="122386">
                  <a:moveTo>
                    <a:pt x="8201" y="17610"/>
                  </a:moveTo>
                  <a:lnTo>
                    <a:pt x="8201" y="17610"/>
                  </a:lnTo>
                  <a:lnTo>
                    <a:pt x="0" y="9409"/>
                  </a:lnTo>
                  <a:lnTo>
                    <a:pt x="9181" y="3421"/>
                  </a:lnTo>
                  <a:lnTo>
                    <a:pt x="25307" y="0"/>
                  </a:lnTo>
                  <a:lnTo>
                    <a:pt x="66349" y="9111"/>
                  </a:lnTo>
                  <a:lnTo>
                    <a:pt x="83786" y="15949"/>
                  </a:lnTo>
                  <a:lnTo>
                    <a:pt x="98592" y="26044"/>
                  </a:lnTo>
                  <a:lnTo>
                    <a:pt x="106583" y="37586"/>
                  </a:lnTo>
                  <a:lnTo>
                    <a:pt x="110135" y="51888"/>
                  </a:lnTo>
                  <a:lnTo>
                    <a:pt x="111076" y="81624"/>
                  </a:lnTo>
                  <a:lnTo>
                    <a:pt x="103451" y="1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53"/>
            <p:cNvSpPr/>
            <p:nvPr>
              <p:custDataLst>
                <p:tags r:id="rId74"/>
              </p:custDataLst>
            </p:nvPr>
          </p:nvSpPr>
          <p:spPr>
            <a:xfrm>
              <a:off x="2333625" y="371475"/>
              <a:ext cx="85172" cy="428626"/>
            </a:xfrm>
            <a:custGeom>
              <a:avLst/>
              <a:gdLst/>
              <a:ahLst/>
              <a:cxnLst/>
              <a:rect l="0" t="0" r="0" b="0"/>
              <a:pathLst>
                <a:path w="85172" h="42862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6006"/>
                  </a:lnTo>
                  <a:lnTo>
                    <a:pt x="41208" y="60177"/>
                  </a:lnTo>
                  <a:lnTo>
                    <a:pt x="52118" y="106365"/>
                  </a:lnTo>
                  <a:lnTo>
                    <a:pt x="63760" y="144247"/>
                  </a:lnTo>
                  <a:lnTo>
                    <a:pt x="76251" y="188576"/>
                  </a:lnTo>
                  <a:lnTo>
                    <a:pt x="83854" y="233276"/>
                  </a:lnTo>
                  <a:lnTo>
                    <a:pt x="85171" y="280433"/>
                  </a:lnTo>
                  <a:lnTo>
                    <a:pt x="80504" y="324509"/>
                  </a:lnTo>
                  <a:lnTo>
                    <a:pt x="67363" y="364379"/>
                  </a:lnTo>
                  <a:lnTo>
                    <a:pt x="50063" y="392891"/>
                  </a:lnTo>
                  <a:lnTo>
                    <a:pt x="952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4254"/>
          <p:cNvSpPr/>
          <p:nvPr>
            <p:custDataLst>
              <p:tags r:id="rId7"/>
            </p:custDataLst>
          </p:nvPr>
        </p:nvSpPr>
        <p:spPr>
          <a:xfrm>
            <a:off x="9410700" y="4031643"/>
            <a:ext cx="190501" cy="211705"/>
          </a:xfrm>
          <a:custGeom>
            <a:avLst/>
            <a:gdLst/>
            <a:ahLst/>
            <a:cxnLst/>
            <a:rect l="0" t="0" r="0" b="0"/>
            <a:pathLst>
              <a:path w="190501" h="211705">
                <a:moveTo>
                  <a:pt x="0" y="92682"/>
                </a:moveTo>
                <a:lnTo>
                  <a:pt x="0" y="92682"/>
                </a:lnTo>
                <a:lnTo>
                  <a:pt x="5057" y="92682"/>
                </a:lnTo>
                <a:lnTo>
                  <a:pt x="6546" y="91624"/>
                </a:lnTo>
                <a:lnTo>
                  <a:pt x="7540" y="89860"/>
                </a:lnTo>
                <a:lnTo>
                  <a:pt x="9410" y="83550"/>
                </a:lnTo>
                <a:lnTo>
                  <a:pt x="17714" y="83191"/>
                </a:lnTo>
                <a:lnTo>
                  <a:pt x="18160" y="84238"/>
                </a:lnTo>
                <a:lnTo>
                  <a:pt x="19040" y="128214"/>
                </a:lnTo>
                <a:lnTo>
                  <a:pt x="19049" y="173961"/>
                </a:lnTo>
                <a:lnTo>
                  <a:pt x="19050" y="193906"/>
                </a:lnTo>
                <a:lnTo>
                  <a:pt x="17992" y="198264"/>
                </a:lnTo>
                <a:lnTo>
                  <a:pt x="16228" y="201170"/>
                </a:lnTo>
                <a:lnTo>
                  <a:pt x="13993" y="203107"/>
                </a:lnTo>
                <a:lnTo>
                  <a:pt x="13562" y="205457"/>
                </a:lnTo>
                <a:lnTo>
                  <a:pt x="14333" y="208082"/>
                </a:lnTo>
                <a:lnTo>
                  <a:pt x="15905" y="210891"/>
                </a:lnTo>
                <a:lnTo>
                  <a:pt x="16954" y="211704"/>
                </a:lnTo>
                <a:lnTo>
                  <a:pt x="17652" y="211188"/>
                </a:lnTo>
                <a:lnTo>
                  <a:pt x="18429" y="206735"/>
                </a:lnTo>
                <a:lnTo>
                  <a:pt x="19013" y="162851"/>
                </a:lnTo>
                <a:lnTo>
                  <a:pt x="19043" y="121947"/>
                </a:lnTo>
                <a:lnTo>
                  <a:pt x="19048" y="76747"/>
                </a:lnTo>
                <a:lnTo>
                  <a:pt x="19050" y="31474"/>
                </a:lnTo>
                <a:lnTo>
                  <a:pt x="21872" y="20322"/>
                </a:lnTo>
                <a:lnTo>
                  <a:pt x="32307" y="4540"/>
                </a:lnTo>
                <a:lnTo>
                  <a:pt x="35296" y="3229"/>
                </a:lnTo>
                <a:lnTo>
                  <a:pt x="38347" y="3413"/>
                </a:lnTo>
                <a:lnTo>
                  <a:pt x="41440" y="4595"/>
                </a:lnTo>
                <a:lnTo>
                  <a:pt x="43502" y="6441"/>
                </a:lnTo>
                <a:lnTo>
                  <a:pt x="57745" y="34629"/>
                </a:lnTo>
                <a:lnTo>
                  <a:pt x="71209" y="80696"/>
                </a:lnTo>
                <a:lnTo>
                  <a:pt x="73931" y="84691"/>
                </a:lnTo>
                <a:lnTo>
                  <a:pt x="79777" y="89131"/>
                </a:lnTo>
                <a:lnTo>
                  <a:pt x="83877" y="89256"/>
                </a:lnTo>
                <a:lnTo>
                  <a:pt x="94076" y="86573"/>
                </a:lnTo>
                <a:lnTo>
                  <a:pt x="102843" y="76209"/>
                </a:lnTo>
                <a:lnTo>
                  <a:pt x="121454" y="35675"/>
                </a:lnTo>
                <a:lnTo>
                  <a:pt x="138017" y="10434"/>
                </a:lnTo>
                <a:lnTo>
                  <a:pt x="141915" y="0"/>
                </a:lnTo>
                <a:lnTo>
                  <a:pt x="143294" y="203"/>
                </a:lnTo>
                <a:lnTo>
                  <a:pt x="147648" y="3250"/>
                </a:lnTo>
                <a:lnTo>
                  <a:pt x="156049" y="15972"/>
                </a:lnTo>
                <a:lnTo>
                  <a:pt x="166465" y="61754"/>
                </a:lnTo>
                <a:lnTo>
                  <a:pt x="171524" y="102800"/>
                </a:lnTo>
                <a:lnTo>
                  <a:pt x="181617" y="147754"/>
                </a:lnTo>
                <a:lnTo>
                  <a:pt x="190500" y="197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Shape-4255"/>
          <p:cNvSpPr/>
          <p:nvPr>
            <p:custDataLst>
              <p:tags r:id="rId8"/>
            </p:custDataLst>
          </p:nvPr>
        </p:nvSpPr>
        <p:spPr>
          <a:xfrm>
            <a:off x="9508379" y="2883183"/>
            <a:ext cx="158823" cy="105617"/>
          </a:xfrm>
          <a:custGeom>
            <a:avLst/>
            <a:gdLst/>
            <a:ahLst/>
            <a:cxnLst/>
            <a:rect l="0" t="0" r="0" b="0"/>
            <a:pathLst>
              <a:path w="158823" h="105617">
                <a:moveTo>
                  <a:pt x="73771" y="21942"/>
                </a:moveTo>
                <a:lnTo>
                  <a:pt x="73771" y="21942"/>
                </a:lnTo>
                <a:lnTo>
                  <a:pt x="78828" y="21942"/>
                </a:lnTo>
                <a:lnTo>
                  <a:pt x="79259" y="23000"/>
                </a:lnTo>
                <a:lnTo>
                  <a:pt x="65846" y="52533"/>
                </a:lnTo>
                <a:lnTo>
                  <a:pt x="49550" y="67930"/>
                </a:lnTo>
                <a:lnTo>
                  <a:pt x="36195" y="74131"/>
                </a:lnTo>
                <a:lnTo>
                  <a:pt x="29671" y="75785"/>
                </a:lnTo>
                <a:lnTo>
                  <a:pt x="24263" y="75829"/>
                </a:lnTo>
                <a:lnTo>
                  <a:pt x="15431" y="73055"/>
                </a:lnTo>
                <a:lnTo>
                  <a:pt x="4509" y="65544"/>
                </a:lnTo>
                <a:lnTo>
                  <a:pt x="654" y="54021"/>
                </a:lnTo>
                <a:lnTo>
                  <a:pt x="0" y="40432"/>
                </a:lnTo>
                <a:lnTo>
                  <a:pt x="3237" y="30865"/>
                </a:lnTo>
                <a:lnTo>
                  <a:pt x="11009" y="19530"/>
                </a:lnTo>
                <a:lnTo>
                  <a:pt x="19771" y="15579"/>
                </a:lnTo>
                <a:lnTo>
                  <a:pt x="25071" y="14525"/>
                </a:lnTo>
                <a:lnTo>
                  <a:pt x="36604" y="16176"/>
                </a:lnTo>
                <a:lnTo>
                  <a:pt x="42643" y="18098"/>
                </a:lnTo>
                <a:lnTo>
                  <a:pt x="54998" y="28700"/>
                </a:lnTo>
                <a:lnTo>
                  <a:pt x="94130" y="75755"/>
                </a:lnTo>
                <a:lnTo>
                  <a:pt x="114882" y="100745"/>
                </a:lnTo>
                <a:lnTo>
                  <a:pt x="121322" y="104591"/>
                </a:lnTo>
                <a:lnTo>
                  <a:pt x="124522" y="105616"/>
                </a:lnTo>
                <a:lnTo>
                  <a:pt x="133721" y="103933"/>
                </a:lnTo>
                <a:lnTo>
                  <a:pt x="139138" y="102003"/>
                </a:lnTo>
                <a:lnTo>
                  <a:pt x="147978" y="91391"/>
                </a:lnTo>
                <a:lnTo>
                  <a:pt x="154377" y="76092"/>
                </a:lnTo>
                <a:lnTo>
                  <a:pt x="158822" y="36128"/>
                </a:lnTo>
                <a:lnTo>
                  <a:pt x="154240" y="16032"/>
                </a:lnTo>
                <a:lnTo>
                  <a:pt x="146225" y="5910"/>
                </a:lnTo>
                <a:lnTo>
                  <a:pt x="141123" y="1729"/>
                </a:lnTo>
                <a:lnTo>
                  <a:pt x="135606" y="0"/>
                </a:lnTo>
                <a:lnTo>
                  <a:pt x="123831" y="901"/>
                </a:ln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790"/>
          <p:cNvGrpSpPr/>
          <p:nvPr/>
        </p:nvGrpSpPr>
        <p:grpSpPr>
          <a:xfrm>
            <a:off x="10344150" y="3590925"/>
            <a:ext cx="370593" cy="238126"/>
            <a:chOff x="10344150" y="3590925"/>
            <a:chExt cx="370593" cy="238126"/>
          </a:xfrm>
        </p:grpSpPr>
        <p:sp>
          <p:nvSpPr>
            <p:cNvPr id="173" name="SMARTInkShape-4256"/>
            <p:cNvSpPr/>
            <p:nvPr>
              <p:custDataLst>
                <p:tags r:id="rId62"/>
              </p:custDataLst>
            </p:nvPr>
          </p:nvSpPr>
          <p:spPr>
            <a:xfrm>
              <a:off x="10344150" y="3680687"/>
              <a:ext cx="142876" cy="5489"/>
            </a:xfrm>
            <a:custGeom>
              <a:avLst/>
              <a:gdLst/>
              <a:ahLst/>
              <a:cxnLst/>
              <a:rect l="0" t="0" r="0" b="0"/>
              <a:pathLst>
                <a:path w="142876" h="5489">
                  <a:moveTo>
                    <a:pt x="0" y="5488"/>
                  </a:moveTo>
                  <a:lnTo>
                    <a:pt x="0" y="5488"/>
                  </a:lnTo>
                  <a:lnTo>
                    <a:pt x="24909" y="4430"/>
                  </a:lnTo>
                  <a:lnTo>
                    <a:pt x="49361" y="0"/>
                  </a:lnTo>
                  <a:lnTo>
                    <a:pt x="90422" y="4556"/>
                  </a:lnTo>
                  <a:lnTo>
                    <a:pt x="1428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57"/>
            <p:cNvSpPr/>
            <p:nvPr>
              <p:custDataLst>
                <p:tags r:id="rId63"/>
              </p:custDataLst>
            </p:nvPr>
          </p:nvSpPr>
          <p:spPr>
            <a:xfrm>
              <a:off x="10354998" y="3771900"/>
              <a:ext cx="151078" cy="8643"/>
            </a:xfrm>
            <a:custGeom>
              <a:avLst/>
              <a:gdLst/>
              <a:ahLst/>
              <a:cxnLst/>
              <a:rect l="0" t="0" r="0" b="0"/>
              <a:pathLst>
                <a:path w="151078" h="8643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9182" y="5057"/>
                  </a:lnTo>
                  <a:lnTo>
                    <a:pt x="46457" y="8642"/>
                  </a:lnTo>
                  <a:lnTo>
                    <a:pt x="82214" y="8205"/>
                  </a:lnTo>
                  <a:lnTo>
                    <a:pt x="15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58"/>
            <p:cNvSpPr/>
            <p:nvPr>
              <p:custDataLst>
                <p:tags r:id="rId64"/>
              </p:custDataLst>
            </p:nvPr>
          </p:nvSpPr>
          <p:spPr>
            <a:xfrm>
              <a:off x="10677525" y="3590925"/>
              <a:ext cx="37218" cy="238126"/>
            </a:xfrm>
            <a:custGeom>
              <a:avLst/>
              <a:gdLst/>
              <a:ahLst/>
              <a:cxnLst/>
              <a:rect l="0" t="0" r="0" b="0"/>
              <a:pathLst>
                <a:path w="37218" h="23812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1058"/>
                  </a:lnTo>
                  <a:lnTo>
                    <a:pt x="36113" y="2822"/>
                  </a:lnTo>
                  <a:lnTo>
                    <a:pt x="37217" y="9721"/>
                  </a:lnTo>
                  <a:lnTo>
                    <a:pt x="36780" y="31455"/>
                  </a:lnTo>
                  <a:lnTo>
                    <a:pt x="30509" y="70066"/>
                  </a:lnTo>
                  <a:lnTo>
                    <a:pt x="28957" y="108032"/>
                  </a:lnTo>
                  <a:lnTo>
                    <a:pt x="21047" y="155552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92"/>
          <p:cNvGrpSpPr/>
          <p:nvPr/>
        </p:nvGrpSpPr>
        <p:grpSpPr>
          <a:xfrm>
            <a:off x="1918562" y="4619625"/>
            <a:ext cx="375917" cy="199634"/>
            <a:chOff x="1918562" y="4619625"/>
            <a:chExt cx="375917" cy="199634"/>
          </a:xfrm>
        </p:grpSpPr>
        <p:sp>
          <p:nvSpPr>
            <p:cNvPr id="177" name="SMARTInkShape-4259"/>
            <p:cNvSpPr/>
            <p:nvPr>
              <p:custDataLst>
                <p:tags r:id="rId59"/>
              </p:custDataLst>
            </p:nvPr>
          </p:nvSpPr>
          <p:spPr>
            <a:xfrm>
              <a:off x="2164284" y="4619625"/>
              <a:ext cx="130195" cy="190501"/>
            </a:xfrm>
            <a:custGeom>
              <a:avLst/>
              <a:gdLst/>
              <a:ahLst/>
              <a:cxnLst/>
              <a:rect l="0" t="0" r="0" b="0"/>
              <a:pathLst>
                <a:path w="130195" h="190501">
                  <a:moveTo>
                    <a:pt x="26466" y="0"/>
                  </a:moveTo>
                  <a:lnTo>
                    <a:pt x="26466" y="0"/>
                  </a:lnTo>
                  <a:lnTo>
                    <a:pt x="0" y="0"/>
                  </a:lnTo>
                  <a:lnTo>
                    <a:pt x="16997" y="2822"/>
                  </a:lnTo>
                  <a:lnTo>
                    <a:pt x="45532" y="13183"/>
                  </a:lnTo>
                  <a:lnTo>
                    <a:pt x="91027" y="41757"/>
                  </a:lnTo>
                  <a:lnTo>
                    <a:pt x="123285" y="78359"/>
                  </a:lnTo>
                  <a:lnTo>
                    <a:pt x="127705" y="87037"/>
                  </a:lnTo>
                  <a:lnTo>
                    <a:pt x="130194" y="107986"/>
                  </a:lnTo>
                  <a:lnTo>
                    <a:pt x="125874" y="134301"/>
                  </a:lnTo>
                  <a:lnTo>
                    <a:pt x="10266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60"/>
            <p:cNvSpPr/>
            <p:nvPr>
              <p:custDataLst>
                <p:tags r:id="rId60"/>
              </p:custDataLst>
            </p:nvPr>
          </p:nvSpPr>
          <p:spPr>
            <a:xfrm>
              <a:off x="1959486" y="4762500"/>
              <a:ext cx="231265" cy="56759"/>
            </a:xfrm>
            <a:custGeom>
              <a:avLst/>
              <a:gdLst/>
              <a:ahLst/>
              <a:cxnLst/>
              <a:rect l="0" t="0" r="0" b="0"/>
              <a:pathLst>
                <a:path w="231265" h="56759">
                  <a:moveTo>
                    <a:pt x="21714" y="47625"/>
                  </a:moveTo>
                  <a:lnTo>
                    <a:pt x="21714" y="47625"/>
                  </a:lnTo>
                  <a:lnTo>
                    <a:pt x="3814" y="55164"/>
                  </a:lnTo>
                  <a:lnTo>
                    <a:pt x="256" y="55826"/>
                  </a:lnTo>
                  <a:lnTo>
                    <a:pt x="0" y="56267"/>
                  </a:lnTo>
                  <a:lnTo>
                    <a:pt x="5361" y="56758"/>
                  </a:lnTo>
                  <a:lnTo>
                    <a:pt x="48217" y="43858"/>
                  </a:lnTo>
                  <a:lnTo>
                    <a:pt x="90102" y="36036"/>
                  </a:lnTo>
                  <a:lnTo>
                    <a:pt x="136940" y="24993"/>
                  </a:lnTo>
                  <a:lnTo>
                    <a:pt x="180882" y="13678"/>
                  </a:lnTo>
                  <a:lnTo>
                    <a:pt x="231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61"/>
            <p:cNvSpPr/>
            <p:nvPr>
              <p:custDataLst>
                <p:tags r:id="rId61"/>
              </p:custDataLst>
            </p:nvPr>
          </p:nvSpPr>
          <p:spPr>
            <a:xfrm>
              <a:off x="1918562" y="4705350"/>
              <a:ext cx="234089" cy="18267"/>
            </a:xfrm>
            <a:custGeom>
              <a:avLst/>
              <a:gdLst/>
              <a:ahLst/>
              <a:cxnLst/>
              <a:rect l="0" t="0" r="0" b="0"/>
              <a:pathLst>
                <a:path w="234089" h="18267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14669" y="18266"/>
                  </a:lnTo>
                  <a:lnTo>
                    <a:pt x="59552" y="12349"/>
                  </a:lnTo>
                  <a:lnTo>
                    <a:pt x="98648" y="10362"/>
                  </a:lnTo>
                  <a:lnTo>
                    <a:pt x="143275" y="9773"/>
                  </a:lnTo>
                  <a:lnTo>
                    <a:pt x="186837" y="9598"/>
                  </a:lnTo>
                  <a:lnTo>
                    <a:pt x="2340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93"/>
          <p:cNvGrpSpPr/>
          <p:nvPr/>
        </p:nvGrpSpPr>
        <p:grpSpPr>
          <a:xfrm>
            <a:off x="3487264" y="4528935"/>
            <a:ext cx="294162" cy="245918"/>
            <a:chOff x="3487264" y="4528935"/>
            <a:chExt cx="294162" cy="245918"/>
          </a:xfrm>
        </p:grpSpPr>
        <p:sp>
          <p:nvSpPr>
            <p:cNvPr id="181" name="SMARTInkShape-4262"/>
            <p:cNvSpPr/>
            <p:nvPr>
              <p:custDataLst>
                <p:tags r:id="rId57"/>
              </p:custDataLst>
            </p:nvPr>
          </p:nvSpPr>
          <p:spPr>
            <a:xfrm>
              <a:off x="3487264" y="4528935"/>
              <a:ext cx="169944" cy="245918"/>
            </a:xfrm>
            <a:custGeom>
              <a:avLst/>
              <a:gdLst/>
              <a:ahLst/>
              <a:cxnLst/>
              <a:rect l="0" t="0" r="0" b="0"/>
              <a:pathLst>
                <a:path w="169944" h="245918">
                  <a:moveTo>
                    <a:pt x="160811" y="24015"/>
                  </a:moveTo>
                  <a:lnTo>
                    <a:pt x="160811" y="24015"/>
                  </a:lnTo>
                  <a:lnTo>
                    <a:pt x="165868" y="24015"/>
                  </a:lnTo>
                  <a:lnTo>
                    <a:pt x="167357" y="21898"/>
                  </a:lnTo>
                  <a:lnTo>
                    <a:pt x="169943" y="7613"/>
                  </a:lnTo>
                  <a:lnTo>
                    <a:pt x="167339" y="3320"/>
                  </a:lnTo>
                  <a:lnTo>
                    <a:pt x="165163" y="694"/>
                  </a:lnTo>
                  <a:lnTo>
                    <a:pt x="161596" y="0"/>
                  </a:lnTo>
                  <a:lnTo>
                    <a:pt x="139735" y="4102"/>
                  </a:lnTo>
                  <a:lnTo>
                    <a:pt x="113021" y="18945"/>
                  </a:lnTo>
                  <a:lnTo>
                    <a:pt x="68420" y="59423"/>
                  </a:lnTo>
                  <a:lnTo>
                    <a:pt x="36945" y="101115"/>
                  </a:lnTo>
                  <a:lnTo>
                    <a:pt x="7347" y="145842"/>
                  </a:lnTo>
                  <a:lnTo>
                    <a:pt x="2647" y="156830"/>
                  </a:lnTo>
                  <a:lnTo>
                    <a:pt x="0" y="179079"/>
                  </a:lnTo>
                  <a:lnTo>
                    <a:pt x="5026" y="196648"/>
                  </a:lnTo>
                  <a:lnTo>
                    <a:pt x="15373" y="213983"/>
                  </a:lnTo>
                  <a:lnTo>
                    <a:pt x="39049" y="234584"/>
                  </a:lnTo>
                  <a:lnTo>
                    <a:pt x="56953" y="243895"/>
                  </a:lnTo>
                  <a:lnTo>
                    <a:pt x="75493" y="245917"/>
                  </a:lnTo>
                  <a:lnTo>
                    <a:pt x="118323" y="243648"/>
                  </a:lnTo>
                  <a:lnTo>
                    <a:pt x="160811" y="233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63"/>
            <p:cNvSpPr/>
            <p:nvPr>
              <p:custDataLst>
                <p:tags r:id="rId58"/>
              </p:custDataLst>
            </p:nvPr>
          </p:nvSpPr>
          <p:spPr>
            <a:xfrm>
              <a:off x="3771900" y="4743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4264"/>
          <p:cNvSpPr/>
          <p:nvPr>
            <p:custDataLst>
              <p:tags r:id="rId9"/>
            </p:custDataLst>
          </p:nvPr>
        </p:nvSpPr>
        <p:spPr>
          <a:xfrm>
            <a:off x="4116289" y="4362842"/>
            <a:ext cx="208062" cy="752084"/>
          </a:xfrm>
          <a:custGeom>
            <a:avLst/>
            <a:gdLst/>
            <a:ahLst/>
            <a:cxnLst/>
            <a:rect l="0" t="0" r="0" b="0"/>
            <a:pathLst>
              <a:path w="208062" h="752084">
                <a:moveTo>
                  <a:pt x="131861" y="9133"/>
                </a:moveTo>
                <a:lnTo>
                  <a:pt x="131861" y="9133"/>
                </a:lnTo>
                <a:lnTo>
                  <a:pt x="136918" y="4076"/>
                </a:lnTo>
                <a:lnTo>
                  <a:pt x="137349" y="2587"/>
                </a:lnTo>
                <a:lnTo>
                  <a:pt x="136578" y="1594"/>
                </a:lnTo>
                <a:lnTo>
                  <a:pt x="132793" y="0"/>
                </a:lnTo>
                <a:lnTo>
                  <a:pt x="91868" y="39611"/>
                </a:lnTo>
                <a:lnTo>
                  <a:pt x="81441" y="60144"/>
                </a:lnTo>
                <a:lnTo>
                  <a:pt x="68437" y="101014"/>
                </a:lnTo>
                <a:lnTo>
                  <a:pt x="52496" y="143503"/>
                </a:lnTo>
                <a:lnTo>
                  <a:pt x="36612" y="182703"/>
                </a:lnTo>
                <a:lnTo>
                  <a:pt x="27086" y="218253"/>
                </a:lnTo>
                <a:lnTo>
                  <a:pt x="17561" y="260536"/>
                </a:lnTo>
                <a:lnTo>
                  <a:pt x="10858" y="295995"/>
                </a:lnTo>
                <a:lnTo>
                  <a:pt x="3537" y="340846"/>
                </a:lnTo>
                <a:lnTo>
                  <a:pt x="0" y="385760"/>
                </a:lnTo>
                <a:lnTo>
                  <a:pt x="1995" y="420998"/>
                </a:lnTo>
                <a:lnTo>
                  <a:pt x="6409" y="456767"/>
                </a:lnTo>
                <a:lnTo>
                  <a:pt x="11899" y="490304"/>
                </a:lnTo>
                <a:lnTo>
                  <a:pt x="20940" y="528822"/>
                </a:lnTo>
                <a:lnTo>
                  <a:pt x="35593" y="571339"/>
                </a:lnTo>
                <a:lnTo>
                  <a:pt x="61222" y="616584"/>
                </a:lnTo>
                <a:lnTo>
                  <a:pt x="76359" y="643849"/>
                </a:lnTo>
                <a:lnTo>
                  <a:pt x="105493" y="682138"/>
                </a:lnTo>
                <a:lnTo>
                  <a:pt x="140764" y="714199"/>
                </a:lnTo>
                <a:lnTo>
                  <a:pt x="208061" y="752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795"/>
          <p:cNvGrpSpPr/>
          <p:nvPr/>
        </p:nvGrpSpPr>
        <p:grpSpPr>
          <a:xfrm>
            <a:off x="4564630" y="4298702"/>
            <a:ext cx="1030892" cy="778124"/>
            <a:chOff x="4564630" y="4298702"/>
            <a:chExt cx="1030892" cy="778124"/>
          </a:xfrm>
        </p:grpSpPr>
        <p:sp>
          <p:nvSpPr>
            <p:cNvPr id="185" name="SMARTInkShape-4265"/>
            <p:cNvSpPr/>
            <p:nvPr>
              <p:custDataLst>
                <p:tags r:id="rId51"/>
              </p:custDataLst>
            </p:nvPr>
          </p:nvSpPr>
          <p:spPr>
            <a:xfrm>
              <a:off x="5431673" y="4298702"/>
              <a:ext cx="163849" cy="106500"/>
            </a:xfrm>
            <a:custGeom>
              <a:avLst/>
              <a:gdLst/>
              <a:ahLst/>
              <a:cxnLst/>
              <a:rect l="0" t="0" r="0" b="0"/>
              <a:pathLst>
                <a:path w="163849" h="106500">
                  <a:moveTo>
                    <a:pt x="73777" y="16123"/>
                  </a:moveTo>
                  <a:lnTo>
                    <a:pt x="73777" y="16123"/>
                  </a:lnTo>
                  <a:lnTo>
                    <a:pt x="81978" y="16123"/>
                  </a:lnTo>
                  <a:lnTo>
                    <a:pt x="82419" y="17181"/>
                  </a:lnTo>
                  <a:lnTo>
                    <a:pt x="83186" y="29380"/>
                  </a:lnTo>
                  <a:lnTo>
                    <a:pt x="75675" y="61271"/>
                  </a:lnTo>
                  <a:lnTo>
                    <a:pt x="55852" y="94923"/>
                  </a:lnTo>
                  <a:lnTo>
                    <a:pt x="44290" y="104062"/>
                  </a:lnTo>
                  <a:lnTo>
                    <a:pt x="38244" y="106499"/>
                  </a:lnTo>
                  <a:lnTo>
                    <a:pt x="25882" y="106385"/>
                  </a:lnTo>
                  <a:lnTo>
                    <a:pt x="19622" y="104873"/>
                  </a:lnTo>
                  <a:lnTo>
                    <a:pt x="14390" y="100690"/>
                  </a:lnTo>
                  <a:lnTo>
                    <a:pt x="5755" y="87575"/>
                  </a:lnTo>
                  <a:lnTo>
                    <a:pt x="0" y="67397"/>
                  </a:lnTo>
                  <a:lnTo>
                    <a:pt x="3351" y="42957"/>
                  </a:lnTo>
                  <a:lnTo>
                    <a:pt x="8257" y="33341"/>
                  </a:lnTo>
                  <a:lnTo>
                    <a:pt x="11047" y="30777"/>
                  </a:lnTo>
                  <a:lnTo>
                    <a:pt x="19792" y="27927"/>
                  </a:lnTo>
                  <a:lnTo>
                    <a:pt x="25087" y="27168"/>
                  </a:lnTo>
                  <a:lnTo>
                    <a:pt x="39437" y="31968"/>
                  </a:lnTo>
                  <a:lnTo>
                    <a:pt x="81680" y="50626"/>
                  </a:lnTo>
                  <a:lnTo>
                    <a:pt x="103600" y="66487"/>
                  </a:lnTo>
                  <a:lnTo>
                    <a:pt x="116664" y="76607"/>
                  </a:lnTo>
                  <a:lnTo>
                    <a:pt x="145278" y="88905"/>
                  </a:lnTo>
                  <a:lnTo>
                    <a:pt x="150019" y="90044"/>
                  </a:lnTo>
                  <a:lnTo>
                    <a:pt x="153180" y="89745"/>
                  </a:lnTo>
                  <a:lnTo>
                    <a:pt x="155288" y="88488"/>
                  </a:lnTo>
                  <a:lnTo>
                    <a:pt x="163726" y="73809"/>
                  </a:lnTo>
                  <a:lnTo>
                    <a:pt x="163848" y="59753"/>
                  </a:lnTo>
                  <a:lnTo>
                    <a:pt x="155304" y="24859"/>
                  </a:lnTo>
                  <a:lnTo>
                    <a:pt x="146701" y="11892"/>
                  </a:lnTo>
                  <a:lnTo>
                    <a:pt x="141443" y="6952"/>
                  </a:lnTo>
                  <a:lnTo>
                    <a:pt x="129956" y="1464"/>
                  </a:lnTo>
                  <a:lnTo>
                    <a:pt x="123930" y="0"/>
                  </a:lnTo>
                  <a:lnTo>
                    <a:pt x="100279" y="2997"/>
                  </a:lnTo>
                  <a:lnTo>
                    <a:pt x="73777" y="2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266"/>
            <p:cNvSpPr/>
            <p:nvPr>
              <p:custDataLst>
                <p:tags r:id="rId52"/>
              </p:custDataLst>
            </p:nvPr>
          </p:nvSpPr>
          <p:spPr>
            <a:xfrm>
              <a:off x="4564630" y="4610677"/>
              <a:ext cx="245496" cy="250411"/>
            </a:xfrm>
            <a:custGeom>
              <a:avLst/>
              <a:gdLst/>
              <a:ahLst/>
              <a:cxnLst/>
              <a:rect l="0" t="0" r="0" b="0"/>
              <a:pathLst>
                <a:path w="245496" h="250411">
                  <a:moveTo>
                    <a:pt x="131195" y="37523"/>
                  </a:moveTo>
                  <a:lnTo>
                    <a:pt x="131195" y="37523"/>
                  </a:lnTo>
                  <a:lnTo>
                    <a:pt x="131195" y="16064"/>
                  </a:lnTo>
                  <a:lnTo>
                    <a:pt x="128373" y="9289"/>
                  </a:lnTo>
                  <a:lnTo>
                    <a:pt x="126138" y="6000"/>
                  </a:lnTo>
                  <a:lnTo>
                    <a:pt x="120834" y="2346"/>
                  </a:lnTo>
                  <a:lnTo>
                    <a:pt x="111897" y="289"/>
                  </a:lnTo>
                  <a:lnTo>
                    <a:pt x="108805" y="0"/>
                  </a:lnTo>
                  <a:lnTo>
                    <a:pt x="89283" y="9706"/>
                  </a:lnTo>
                  <a:lnTo>
                    <a:pt x="62905" y="31950"/>
                  </a:lnTo>
                  <a:lnTo>
                    <a:pt x="31931" y="78004"/>
                  </a:lnTo>
                  <a:lnTo>
                    <a:pt x="12849" y="118701"/>
                  </a:lnTo>
                  <a:lnTo>
                    <a:pt x="1546" y="163061"/>
                  </a:lnTo>
                  <a:lnTo>
                    <a:pt x="0" y="196663"/>
                  </a:lnTo>
                  <a:lnTo>
                    <a:pt x="3389" y="217260"/>
                  </a:lnTo>
                  <a:lnTo>
                    <a:pt x="11245" y="231353"/>
                  </a:lnTo>
                  <a:lnTo>
                    <a:pt x="22851" y="241145"/>
                  </a:lnTo>
                  <a:lnTo>
                    <a:pt x="38593" y="249024"/>
                  </a:lnTo>
                  <a:lnTo>
                    <a:pt x="58994" y="250410"/>
                  </a:lnTo>
                  <a:lnTo>
                    <a:pt x="85813" y="245239"/>
                  </a:lnTo>
                  <a:lnTo>
                    <a:pt x="119526" y="223898"/>
                  </a:lnTo>
                  <a:lnTo>
                    <a:pt x="158652" y="182677"/>
                  </a:lnTo>
                  <a:lnTo>
                    <a:pt x="170915" y="167653"/>
                  </a:lnTo>
                  <a:lnTo>
                    <a:pt x="187410" y="129314"/>
                  </a:lnTo>
                  <a:lnTo>
                    <a:pt x="192163" y="107952"/>
                  </a:lnTo>
                  <a:lnTo>
                    <a:pt x="188888" y="82968"/>
                  </a:lnTo>
                  <a:lnTo>
                    <a:pt x="175478" y="46618"/>
                  </a:lnTo>
                  <a:lnTo>
                    <a:pt x="157816" y="18976"/>
                  </a:lnTo>
                  <a:lnTo>
                    <a:pt x="137319" y="6863"/>
                  </a:lnTo>
                  <a:lnTo>
                    <a:pt x="111137" y="1628"/>
                  </a:lnTo>
                  <a:lnTo>
                    <a:pt x="83272" y="5133"/>
                  </a:lnTo>
                  <a:lnTo>
                    <a:pt x="54906" y="17930"/>
                  </a:lnTo>
                  <a:lnTo>
                    <a:pt x="48586" y="23403"/>
                  </a:lnTo>
                  <a:lnTo>
                    <a:pt x="41563" y="35128"/>
                  </a:lnTo>
                  <a:lnTo>
                    <a:pt x="41264" y="47394"/>
                  </a:lnTo>
                  <a:lnTo>
                    <a:pt x="42666" y="53629"/>
                  </a:lnTo>
                  <a:lnTo>
                    <a:pt x="49868" y="63379"/>
                  </a:lnTo>
                  <a:lnTo>
                    <a:pt x="54752" y="67460"/>
                  </a:lnTo>
                  <a:lnTo>
                    <a:pt x="71468" y="71995"/>
                  </a:lnTo>
                  <a:lnTo>
                    <a:pt x="90891" y="72952"/>
                  </a:lnTo>
                  <a:lnTo>
                    <a:pt x="129074" y="67765"/>
                  </a:lnTo>
                  <a:lnTo>
                    <a:pt x="171463" y="66428"/>
                  </a:lnTo>
                  <a:lnTo>
                    <a:pt x="245495" y="47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67"/>
            <p:cNvSpPr/>
            <p:nvPr>
              <p:custDataLst>
                <p:tags r:id="rId53"/>
              </p:custDataLst>
            </p:nvPr>
          </p:nvSpPr>
          <p:spPr>
            <a:xfrm>
              <a:off x="4600575" y="44386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5793"/>
                  </a:lnTo>
                  <a:lnTo>
                    <a:pt x="91465" y="114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68"/>
            <p:cNvSpPr/>
            <p:nvPr>
              <p:custDataLst>
                <p:tags r:id="rId54"/>
              </p:custDataLst>
            </p:nvPr>
          </p:nvSpPr>
          <p:spPr>
            <a:xfrm>
              <a:off x="4857750" y="4354249"/>
              <a:ext cx="142876" cy="103452"/>
            </a:xfrm>
            <a:custGeom>
              <a:avLst/>
              <a:gdLst/>
              <a:ahLst/>
              <a:cxnLst/>
              <a:rect l="0" t="0" r="0" b="0"/>
              <a:pathLst>
                <a:path w="142876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47002"/>
                  </a:lnTo>
                  <a:lnTo>
                    <a:pt x="8201" y="70787"/>
                  </a:lnTo>
                  <a:lnTo>
                    <a:pt x="9701" y="71092"/>
                  </a:lnTo>
                  <a:lnTo>
                    <a:pt x="14189" y="68608"/>
                  </a:lnTo>
                  <a:lnTo>
                    <a:pt x="35012" y="38536"/>
                  </a:lnTo>
                  <a:lnTo>
                    <a:pt x="41314" y="23800"/>
                  </a:lnTo>
                  <a:lnTo>
                    <a:pt x="45534" y="18601"/>
                  </a:lnTo>
                  <a:lnTo>
                    <a:pt x="55868" y="12823"/>
                  </a:lnTo>
                  <a:lnTo>
                    <a:pt x="78642" y="9570"/>
                  </a:lnTo>
                  <a:lnTo>
                    <a:pt x="93513" y="14454"/>
                  </a:lnTo>
                  <a:lnTo>
                    <a:pt x="120307" y="34836"/>
                  </a:lnTo>
                  <a:lnTo>
                    <a:pt x="134542" y="58074"/>
                  </a:lnTo>
                  <a:lnTo>
                    <a:pt x="140406" y="74954"/>
                  </a:lnTo>
                  <a:lnTo>
                    <a:pt x="14287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69"/>
            <p:cNvSpPr/>
            <p:nvPr>
              <p:custDataLst>
                <p:tags r:id="rId55"/>
              </p:custDataLst>
            </p:nvPr>
          </p:nvSpPr>
          <p:spPr>
            <a:xfrm>
              <a:off x="5391150" y="4889876"/>
              <a:ext cx="171451" cy="171024"/>
            </a:xfrm>
            <a:custGeom>
              <a:avLst/>
              <a:gdLst/>
              <a:ahLst/>
              <a:cxnLst/>
              <a:rect l="0" t="0" r="0" b="0"/>
              <a:pathLst>
                <a:path w="171451" h="171024">
                  <a:moveTo>
                    <a:pt x="0" y="110749"/>
                  </a:moveTo>
                  <a:lnTo>
                    <a:pt x="0" y="110749"/>
                  </a:lnTo>
                  <a:lnTo>
                    <a:pt x="0" y="155806"/>
                  </a:lnTo>
                  <a:lnTo>
                    <a:pt x="0" y="171023"/>
                  </a:lnTo>
                  <a:lnTo>
                    <a:pt x="1058" y="158589"/>
                  </a:lnTo>
                  <a:lnTo>
                    <a:pt x="9701" y="116478"/>
                  </a:lnTo>
                  <a:lnTo>
                    <a:pt x="19148" y="69337"/>
                  </a:lnTo>
                  <a:lnTo>
                    <a:pt x="32181" y="24588"/>
                  </a:lnTo>
                  <a:lnTo>
                    <a:pt x="36347" y="11490"/>
                  </a:lnTo>
                  <a:lnTo>
                    <a:pt x="37990" y="10709"/>
                  </a:lnTo>
                  <a:lnTo>
                    <a:pt x="40143" y="11247"/>
                  </a:lnTo>
                  <a:lnTo>
                    <a:pt x="42637" y="12664"/>
                  </a:lnTo>
                  <a:lnTo>
                    <a:pt x="51203" y="24772"/>
                  </a:lnTo>
                  <a:lnTo>
                    <a:pt x="67280" y="69941"/>
                  </a:lnTo>
                  <a:lnTo>
                    <a:pt x="70253" y="74018"/>
                  </a:lnTo>
                  <a:lnTo>
                    <a:pt x="73294" y="75679"/>
                  </a:lnTo>
                  <a:lnTo>
                    <a:pt x="76379" y="75727"/>
                  </a:lnTo>
                  <a:lnTo>
                    <a:pt x="79494" y="74701"/>
                  </a:lnTo>
                  <a:lnTo>
                    <a:pt x="81571" y="71900"/>
                  </a:lnTo>
                  <a:lnTo>
                    <a:pt x="90234" y="46314"/>
                  </a:lnTo>
                  <a:lnTo>
                    <a:pt x="119845" y="4861"/>
                  </a:lnTo>
                  <a:lnTo>
                    <a:pt x="126642" y="188"/>
                  </a:lnTo>
                  <a:lnTo>
                    <a:pt x="129937" y="0"/>
                  </a:lnTo>
                  <a:lnTo>
                    <a:pt x="136419" y="2613"/>
                  </a:lnTo>
                  <a:lnTo>
                    <a:pt x="142828" y="12947"/>
                  </a:lnTo>
                  <a:lnTo>
                    <a:pt x="148146" y="28123"/>
                  </a:lnTo>
                  <a:lnTo>
                    <a:pt x="156896" y="73057"/>
                  </a:lnTo>
                  <a:lnTo>
                    <a:pt x="168801" y="117506"/>
                  </a:lnTo>
                  <a:lnTo>
                    <a:pt x="171450" y="148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70"/>
            <p:cNvSpPr/>
            <p:nvPr>
              <p:custDataLst>
                <p:tags r:id="rId56"/>
              </p:custDataLst>
            </p:nvPr>
          </p:nvSpPr>
          <p:spPr>
            <a:xfrm>
              <a:off x="5219700" y="4448175"/>
              <a:ext cx="38101" cy="628651"/>
            </a:xfrm>
            <a:custGeom>
              <a:avLst/>
              <a:gdLst/>
              <a:ahLst/>
              <a:cxnLst/>
              <a:rect l="0" t="0" r="0" b="0"/>
              <a:pathLst>
                <a:path w="38101" h="62865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13257" y="67447"/>
                  </a:lnTo>
                  <a:lnTo>
                    <a:pt x="17333" y="105592"/>
                  </a:lnTo>
                  <a:lnTo>
                    <a:pt x="21109" y="140769"/>
                  </a:lnTo>
                  <a:lnTo>
                    <a:pt x="25256" y="177922"/>
                  </a:lnTo>
                  <a:lnTo>
                    <a:pt x="28651" y="222639"/>
                  </a:lnTo>
                  <a:lnTo>
                    <a:pt x="34829" y="262700"/>
                  </a:lnTo>
                  <a:lnTo>
                    <a:pt x="37131" y="301380"/>
                  </a:lnTo>
                  <a:lnTo>
                    <a:pt x="37813" y="339653"/>
                  </a:lnTo>
                  <a:lnTo>
                    <a:pt x="38015" y="377804"/>
                  </a:lnTo>
                  <a:lnTo>
                    <a:pt x="38075" y="415919"/>
                  </a:lnTo>
                  <a:lnTo>
                    <a:pt x="38092" y="452965"/>
                  </a:lnTo>
                  <a:lnTo>
                    <a:pt x="38098" y="487695"/>
                  </a:lnTo>
                  <a:lnTo>
                    <a:pt x="38100" y="534674"/>
                  </a:lnTo>
                  <a:lnTo>
                    <a:pt x="38100" y="581081"/>
                  </a:lnTo>
                  <a:lnTo>
                    <a:pt x="3810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4271"/>
          <p:cNvSpPr/>
          <p:nvPr>
            <p:custDataLst>
              <p:tags r:id="rId10"/>
            </p:custDataLst>
          </p:nvPr>
        </p:nvSpPr>
        <p:spPr>
          <a:xfrm>
            <a:off x="5876925" y="4376895"/>
            <a:ext cx="188180" cy="604681"/>
          </a:xfrm>
          <a:custGeom>
            <a:avLst/>
            <a:gdLst/>
            <a:ahLst/>
            <a:cxnLst/>
            <a:rect l="0" t="0" r="0" b="0"/>
            <a:pathLst>
              <a:path w="188180" h="604681">
                <a:moveTo>
                  <a:pt x="0" y="14130"/>
                </a:moveTo>
                <a:lnTo>
                  <a:pt x="0" y="14130"/>
                </a:lnTo>
                <a:lnTo>
                  <a:pt x="0" y="9073"/>
                </a:lnTo>
                <a:lnTo>
                  <a:pt x="5645" y="3769"/>
                </a:lnTo>
                <a:lnTo>
                  <a:pt x="10113" y="873"/>
                </a:lnTo>
                <a:lnTo>
                  <a:pt x="13092" y="0"/>
                </a:lnTo>
                <a:lnTo>
                  <a:pt x="15078" y="477"/>
                </a:lnTo>
                <a:lnTo>
                  <a:pt x="39423" y="22143"/>
                </a:lnTo>
                <a:lnTo>
                  <a:pt x="63762" y="41113"/>
                </a:lnTo>
                <a:lnTo>
                  <a:pt x="87745" y="81850"/>
                </a:lnTo>
                <a:lnTo>
                  <a:pt x="106468" y="119111"/>
                </a:lnTo>
                <a:lnTo>
                  <a:pt x="127961" y="164651"/>
                </a:lnTo>
                <a:lnTo>
                  <a:pt x="145276" y="201839"/>
                </a:lnTo>
                <a:lnTo>
                  <a:pt x="157580" y="239669"/>
                </a:lnTo>
                <a:lnTo>
                  <a:pt x="167928" y="277689"/>
                </a:lnTo>
                <a:lnTo>
                  <a:pt x="177697" y="315765"/>
                </a:lnTo>
                <a:lnTo>
                  <a:pt x="186236" y="353858"/>
                </a:lnTo>
                <a:lnTo>
                  <a:pt x="188179" y="391956"/>
                </a:lnTo>
                <a:lnTo>
                  <a:pt x="182521" y="432172"/>
                </a:lnTo>
                <a:lnTo>
                  <a:pt x="177076" y="465568"/>
                </a:lnTo>
                <a:lnTo>
                  <a:pt x="168061" y="504900"/>
                </a:lnTo>
                <a:lnTo>
                  <a:pt x="144833" y="546098"/>
                </a:lnTo>
                <a:lnTo>
                  <a:pt x="120449" y="577704"/>
                </a:lnTo>
                <a:lnTo>
                  <a:pt x="95250" y="6046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797"/>
          <p:cNvGrpSpPr/>
          <p:nvPr/>
        </p:nvGrpSpPr>
        <p:grpSpPr>
          <a:xfrm>
            <a:off x="6572250" y="4699862"/>
            <a:ext cx="380608" cy="215039"/>
            <a:chOff x="6572250" y="4699862"/>
            <a:chExt cx="380608" cy="215039"/>
          </a:xfrm>
        </p:grpSpPr>
        <p:sp>
          <p:nvSpPr>
            <p:cNvPr id="193" name="SMARTInkShape-4272"/>
            <p:cNvSpPr/>
            <p:nvPr>
              <p:custDataLst>
                <p:tags r:id="rId48"/>
              </p:custDataLst>
            </p:nvPr>
          </p:nvSpPr>
          <p:spPr>
            <a:xfrm>
              <a:off x="6572250" y="4747749"/>
              <a:ext cx="114301" cy="14752"/>
            </a:xfrm>
            <a:custGeom>
              <a:avLst/>
              <a:gdLst/>
              <a:ahLst/>
              <a:cxnLst/>
              <a:rect l="0" t="0" r="0" b="0"/>
              <a:pathLst>
                <a:path w="114301" h="14752">
                  <a:moveTo>
                    <a:pt x="0" y="14751"/>
                  </a:moveTo>
                  <a:lnTo>
                    <a:pt x="0" y="14751"/>
                  </a:lnTo>
                  <a:lnTo>
                    <a:pt x="5056" y="9695"/>
                  </a:lnTo>
                  <a:lnTo>
                    <a:pt x="42842" y="2992"/>
                  </a:lnTo>
                  <a:lnTo>
                    <a:pt x="64549" y="0"/>
                  </a:lnTo>
                  <a:lnTo>
                    <a:pt x="11430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73"/>
            <p:cNvSpPr/>
            <p:nvPr>
              <p:custDataLst>
                <p:tags r:id="rId49"/>
              </p:custDataLst>
            </p:nvPr>
          </p:nvSpPr>
          <p:spPr>
            <a:xfrm>
              <a:off x="6587578" y="4819650"/>
              <a:ext cx="118023" cy="37524"/>
            </a:xfrm>
            <a:custGeom>
              <a:avLst/>
              <a:gdLst/>
              <a:ahLst/>
              <a:cxnLst/>
              <a:rect l="0" t="0" r="0" b="0"/>
              <a:pathLst>
                <a:path w="118023" h="37524">
                  <a:moveTo>
                    <a:pt x="22772" y="0"/>
                  </a:moveTo>
                  <a:lnTo>
                    <a:pt x="22772" y="0"/>
                  </a:lnTo>
                  <a:lnTo>
                    <a:pt x="1314" y="21459"/>
                  </a:lnTo>
                  <a:lnTo>
                    <a:pt x="0" y="24890"/>
                  </a:lnTo>
                  <a:lnTo>
                    <a:pt x="182" y="28234"/>
                  </a:lnTo>
                  <a:lnTo>
                    <a:pt x="1362" y="31523"/>
                  </a:lnTo>
                  <a:lnTo>
                    <a:pt x="5323" y="33715"/>
                  </a:lnTo>
                  <a:lnTo>
                    <a:pt x="48344" y="37523"/>
                  </a:lnTo>
                  <a:lnTo>
                    <a:pt x="11802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74"/>
            <p:cNvSpPr/>
            <p:nvPr>
              <p:custDataLst>
                <p:tags r:id="rId50"/>
              </p:custDataLst>
            </p:nvPr>
          </p:nvSpPr>
          <p:spPr>
            <a:xfrm>
              <a:off x="6924675" y="4699862"/>
              <a:ext cx="28183" cy="215039"/>
            </a:xfrm>
            <a:custGeom>
              <a:avLst/>
              <a:gdLst/>
              <a:ahLst/>
              <a:cxnLst/>
              <a:rect l="0" t="0" r="0" b="0"/>
              <a:pathLst>
                <a:path w="28183" h="215039">
                  <a:moveTo>
                    <a:pt x="19050" y="5488"/>
                  </a:moveTo>
                  <a:lnTo>
                    <a:pt x="19050" y="5488"/>
                  </a:lnTo>
                  <a:lnTo>
                    <a:pt x="24106" y="5488"/>
                  </a:lnTo>
                  <a:lnTo>
                    <a:pt x="25595" y="4430"/>
                  </a:lnTo>
                  <a:lnTo>
                    <a:pt x="26588" y="2666"/>
                  </a:lnTo>
                  <a:lnTo>
                    <a:pt x="27250" y="432"/>
                  </a:lnTo>
                  <a:lnTo>
                    <a:pt x="27692" y="0"/>
                  </a:lnTo>
                  <a:lnTo>
                    <a:pt x="27987" y="772"/>
                  </a:lnTo>
                  <a:lnTo>
                    <a:pt x="28182" y="2344"/>
                  </a:lnTo>
                  <a:lnTo>
                    <a:pt x="19910" y="42011"/>
                  </a:lnTo>
                  <a:lnTo>
                    <a:pt x="19220" y="83885"/>
                  </a:lnTo>
                  <a:lnTo>
                    <a:pt x="18014" y="125839"/>
                  </a:lnTo>
                  <a:lnTo>
                    <a:pt x="11516" y="169236"/>
                  </a:lnTo>
                  <a:lnTo>
                    <a:pt x="9351" y="190448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98"/>
          <p:cNvGrpSpPr/>
          <p:nvPr/>
        </p:nvGrpSpPr>
        <p:grpSpPr>
          <a:xfrm>
            <a:off x="1876425" y="5610618"/>
            <a:ext cx="291791" cy="180583"/>
            <a:chOff x="1876425" y="5610618"/>
            <a:chExt cx="291791" cy="180583"/>
          </a:xfrm>
        </p:grpSpPr>
        <p:sp>
          <p:nvSpPr>
            <p:cNvPr id="197" name="SMARTInkShape-4275"/>
            <p:cNvSpPr/>
            <p:nvPr>
              <p:custDataLst>
                <p:tags r:id="rId45"/>
              </p:custDataLst>
            </p:nvPr>
          </p:nvSpPr>
          <p:spPr>
            <a:xfrm>
              <a:off x="1876425" y="5676984"/>
              <a:ext cx="190501" cy="18967"/>
            </a:xfrm>
            <a:custGeom>
              <a:avLst/>
              <a:gdLst/>
              <a:ahLst/>
              <a:cxnLst/>
              <a:rect l="0" t="0" r="0" b="0"/>
              <a:pathLst>
                <a:path w="190501" h="18967">
                  <a:moveTo>
                    <a:pt x="0" y="18966"/>
                  </a:moveTo>
                  <a:lnTo>
                    <a:pt x="0" y="18966"/>
                  </a:lnTo>
                  <a:lnTo>
                    <a:pt x="5056" y="13910"/>
                  </a:lnTo>
                  <a:lnTo>
                    <a:pt x="13183" y="11427"/>
                  </a:lnTo>
                  <a:lnTo>
                    <a:pt x="55485" y="2076"/>
                  </a:lnTo>
                  <a:lnTo>
                    <a:pt x="92334" y="343"/>
                  </a:lnTo>
                  <a:lnTo>
                    <a:pt x="138262" y="0"/>
                  </a:lnTo>
                  <a:lnTo>
                    <a:pt x="162792" y="999"/>
                  </a:lnTo>
                  <a:lnTo>
                    <a:pt x="190500" y="9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76"/>
            <p:cNvSpPr/>
            <p:nvPr>
              <p:custDataLst>
                <p:tags r:id="rId46"/>
              </p:custDataLst>
            </p:nvPr>
          </p:nvSpPr>
          <p:spPr>
            <a:xfrm>
              <a:off x="1892811" y="5734050"/>
              <a:ext cx="193165" cy="57151"/>
            </a:xfrm>
            <a:custGeom>
              <a:avLst/>
              <a:gdLst/>
              <a:ahLst/>
              <a:cxnLst/>
              <a:rect l="0" t="0" r="0" b="0"/>
              <a:pathLst>
                <a:path w="193165" h="57151">
                  <a:moveTo>
                    <a:pt x="21714" y="57150"/>
                  </a:moveTo>
                  <a:lnTo>
                    <a:pt x="21714" y="57150"/>
                  </a:lnTo>
                  <a:lnTo>
                    <a:pt x="0" y="57150"/>
                  </a:lnTo>
                  <a:lnTo>
                    <a:pt x="30392" y="52094"/>
                  </a:lnTo>
                  <a:lnTo>
                    <a:pt x="71213" y="37852"/>
                  </a:lnTo>
                  <a:lnTo>
                    <a:pt x="110665" y="28738"/>
                  </a:lnTo>
                  <a:lnTo>
                    <a:pt x="155489" y="15478"/>
                  </a:lnTo>
                  <a:lnTo>
                    <a:pt x="193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77"/>
            <p:cNvSpPr/>
            <p:nvPr>
              <p:custDataLst>
                <p:tags r:id="rId47"/>
              </p:custDataLst>
            </p:nvPr>
          </p:nvSpPr>
          <p:spPr>
            <a:xfrm>
              <a:off x="2046910" y="5610618"/>
              <a:ext cx="121306" cy="180583"/>
            </a:xfrm>
            <a:custGeom>
              <a:avLst/>
              <a:gdLst/>
              <a:ahLst/>
              <a:cxnLst/>
              <a:rect l="0" t="0" r="0" b="0"/>
              <a:pathLst>
                <a:path w="121306" h="180583">
                  <a:moveTo>
                    <a:pt x="39065" y="9132"/>
                  </a:moveTo>
                  <a:lnTo>
                    <a:pt x="39065" y="9132"/>
                  </a:lnTo>
                  <a:lnTo>
                    <a:pt x="0" y="195"/>
                  </a:lnTo>
                  <a:lnTo>
                    <a:pt x="321" y="0"/>
                  </a:lnTo>
                  <a:lnTo>
                    <a:pt x="23651" y="743"/>
                  </a:lnTo>
                  <a:lnTo>
                    <a:pt x="61655" y="12806"/>
                  </a:lnTo>
                  <a:lnTo>
                    <a:pt x="94445" y="30201"/>
                  </a:lnTo>
                  <a:lnTo>
                    <a:pt x="112506" y="45596"/>
                  </a:lnTo>
                  <a:lnTo>
                    <a:pt x="119330" y="63086"/>
                  </a:lnTo>
                  <a:lnTo>
                    <a:pt x="121305" y="84970"/>
                  </a:lnTo>
                  <a:lnTo>
                    <a:pt x="118655" y="108807"/>
                  </a:lnTo>
                  <a:lnTo>
                    <a:pt x="111127" y="127868"/>
                  </a:lnTo>
                  <a:lnTo>
                    <a:pt x="77165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4278"/>
          <p:cNvSpPr/>
          <p:nvPr>
            <p:custDataLst>
              <p:tags r:id="rId11"/>
            </p:custDataLst>
          </p:nvPr>
        </p:nvSpPr>
        <p:spPr>
          <a:xfrm>
            <a:off x="3282155" y="5631307"/>
            <a:ext cx="184946" cy="245619"/>
          </a:xfrm>
          <a:custGeom>
            <a:avLst/>
            <a:gdLst/>
            <a:ahLst/>
            <a:cxnLst/>
            <a:rect l="0" t="0" r="0" b="0"/>
            <a:pathLst>
              <a:path w="184946" h="245619">
                <a:moveTo>
                  <a:pt x="137320" y="36068"/>
                </a:moveTo>
                <a:lnTo>
                  <a:pt x="137320" y="36068"/>
                </a:lnTo>
                <a:lnTo>
                  <a:pt x="145521" y="19666"/>
                </a:lnTo>
                <a:lnTo>
                  <a:pt x="146452" y="12747"/>
                </a:lnTo>
                <a:lnTo>
                  <a:pt x="145525" y="10995"/>
                </a:lnTo>
                <a:lnTo>
                  <a:pt x="143848" y="9828"/>
                </a:lnTo>
                <a:lnTo>
                  <a:pt x="139163" y="7472"/>
                </a:lnTo>
                <a:lnTo>
                  <a:pt x="133553" y="2898"/>
                </a:lnTo>
                <a:lnTo>
                  <a:pt x="124710" y="160"/>
                </a:lnTo>
                <a:lnTo>
                  <a:pt x="112665" y="0"/>
                </a:lnTo>
                <a:lnTo>
                  <a:pt x="96729" y="3457"/>
                </a:lnTo>
                <a:lnTo>
                  <a:pt x="74963" y="16410"/>
                </a:lnTo>
                <a:lnTo>
                  <a:pt x="49704" y="39750"/>
                </a:lnTo>
                <a:lnTo>
                  <a:pt x="20041" y="84992"/>
                </a:lnTo>
                <a:lnTo>
                  <a:pt x="7458" y="119227"/>
                </a:lnTo>
                <a:lnTo>
                  <a:pt x="0" y="160810"/>
                </a:lnTo>
                <a:lnTo>
                  <a:pt x="16356" y="202582"/>
                </a:lnTo>
                <a:lnTo>
                  <a:pt x="28525" y="213438"/>
                </a:lnTo>
                <a:lnTo>
                  <a:pt x="68397" y="235776"/>
                </a:lnTo>
                <a:lnTo>
                  <a:pt x="108301" y="243674"/>
                </a:lnTo>
                <a:lnTo>
                  <a:pt x="152245" y="245234"/>
                </a:lnTo>
                <a:lnTo>
                  <a:pt x="184945" y="2456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801"/>
          <p:cNvGrpSpPr/>
          <p:nvPr/>
        </p:nvGrpSpPr>
        <p:grpSpPr>
          <a:xfrm>
            <a:off x="3801475" y="5543666"/>
            <a:ext cx="474120" cy="495185"/>
            <a:chOff x="3801475" y="5543666"/>
            <a:chExt cx="474120" cy="495185"/>
          </a:xfrm>
        </p:grpSpPr>
        <p:sp>
          <p:nvSpPr>
            <p:cNvPr id="202" name="SMARTInkShape-4279"/>
            <p:cNvSpPr/>
            <p:nvPr>
              <p:custDataLst>
                <p:tags r:id="rId43"/>
              </p:custDataLst>
            </p:nvPr>
          </p:nvSpPr>
          <p:spPr>
            <a:xfrm>
              <a:off x="3801475" y="5543666"/>
              <a:ext cx="160926" cy="495185"/>
            </a:xfrm>
            <a:custGeom>
              <a:avLst/>
              <a:gdLst/>
              <a:ahLst/>
              <a:cxnLst/>
              <a:rect l="0" t="0" r="0" b="0"/>
              <a:pathLst>
                <a:path w="160926" h="495185">
                  <a:moveTo>
                    <a:pt x="160925" y="9409"/>
                  </a:moveTo>
                  <a:lnTo>
                    <a:pt x="160925" y="9409"/>
                  </a:lnTo>
                  <a:lnTo>
                    <a:pt x="155868" y="4353"/>
                  </a:lnTo>
                  <a:lnTo>
                    <a:pt x="150564" y="1870"/>
                  </a:lnTo>
                  <a:lnTo>
                    <a:pt x="129126" y="0"/>
                  </a:lnTo>
                  <a:lnTo>
                    <a:pt x="109523" y="10031"/>
                  </a:lnTo>
                  <a:lnTo>
                    <a:pt x="69076" y="52868"/>
                  </a:lnTo>
                  <a:lnTo>
                    <a:pt x="50041" y="93214"/>
                  </a:lnTo>
                  <a:lnTo>
                    <a:pt x="29817" y="138499"/>
                  </a:lnTo>
                  <a:lnTo>
                    <a:pt x="18715" y="176774"/>
                  </a:lnTo>
                  <a:lnTo>
                    <a:pt x="10538" y="218152"/>
                  </a:lnTo>
                  <a:lnTo>
                    <a:pt x="2377" y="260074"/>
                  </a:lnTo>
                  <a:lnTo>
                    <a:pt x="0" y="307341"/>
                  </a:lnTo>
                  <a:lnTo>
                    <a:pt x="355" y="353214"/>
                  </a:lnTo>
                  <a:lnTo>
                    <a:pt x="9420" y="398231"/>
                  </a:lnTo>
                  <a:lnTo>
                    <a:pt x="17390" y="418227"/>
                  </a:lnTo>
                  <a:lnTo>
                    <a:pt x="47204" y="456396"/>
                  </a:lnTo>
                  <a:lnTo>
                    <a:pt x="90288" y="478742"/>
                  </a:lnTo>
                  <a:lnTo>
                    <a:pt x="151400" y="49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80"/>
            <p:cNvSpPr/>
            <p:nvPr>
              <p:custDataLst>
                <p:tags r:id="rId44"/>
              </p:custDataLst>
            </p:nvPr>
          </p:nvSpPr>
          <p:spPr>
            <a:xfrm>
              <a:off x="4105442" y="5659567"/>
              <a:ext cx="170153" cy="224389"/>
            </a:xfrm>
            <a:custGeom>
              <a:avLst/>
              <a:gdLst/>
              <a:ahLst/>
              <a:cxnLst/>
              <a:rect l="0" t="0" r="0" b="0"/>
              <a:pathLst>
                <a:path w="170153" h="224389">
                  <a:moveTo>
                    <a:pt x="95083" y="17333"/>
                  </a:moveTo>
                  <a:lnTo>
                    <a:pt x="95083" y="17333"/>
                  </a:lnTo>
                  <a:lnTo>
                    <a:pt x="78836" y="2145"/>
                  </a:lnTo>
                  <a:lnTo>
                    <a:pt x="72693" y="0"/>
                  </a:lnTo>
                  <a:lnTo>
                    <a:pt x="53171" y="3849"/>
                  </a:lnTo>
                  <a:lnTo>
                    <a:pt x="37392" y="11691"/>
                  </a:lnTo>
                  <a:lnTo>
                    <a:pt x="29578" y="23292"/>
                  </a:lnTo>
                  <a:lnTo>
                    <a:pt x="12688" y="64684"/>
                  </a:lnTo>
                  <a:lnTo>
                    <a:pt x="4112" y="88278"/>
                  </a:lnTo>
                  <a:lnTo>
                    <a:pt x="678" y="133104"/>
                  </a:lnTo>
                  <a:lnTo>
                    <a:pt x="0" y="167554"/>
                  </a:lnTo>
                  <a:lnTo>
                    <a:pt x="16249" y="207890"/>
                  </a:lnTo>
                  <a:lnTo>
                    <a:pt x="26179" y="215972"/>
                  </a:lnTo>
                  <a:lnTo>
                    <a:pt x="42234" y="222034"/>
                  </a:lnTo>
                  <a:lnTo>
                    <a:pt x="74015" y="224388"/>
                  </a:lnTo>
                  <a:lnTo>
                    <a:pt x="94186" y="221187"/>
                  </a:lnTo>
                  <a:lnTo>
                    <a:pt x="110912" y="213416"/>
                  </a:lnTo>
                  <a:lnTo>
                    <a:pt x="125402" y="201848"/>
                  </a:lnTo>
                  <a:lnTo>
                    <a:pt x="158395" y="159419"/>
                  </a:lnTo>
                  <a:lnTo>
                    <a:pt x="165555" y="140808"/>
                  </a:lnTo>
                  <a:lnTo>
                    <a:pt x="170152" y="108045"/>
                  </a:lnTo>
                  <a:lnTo>
                    <a:pt x="165136" y="91516"/>
                  </a:lnTo>
                  <a:lnTo>
                    <a:pt x="140182" y="46567"/>
                  </a:lnTo>
                  <a:lnTo>
                    <a:pt x="117171" y="21849"/>
                  </a:lnTo>
                  <a:lnTo>
                    <a:pt x="106311" y="14754"/>
                  </a:lnTo>
                  <a:lnTo>
                    <a:pt x="76033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4281"/>
          <p:cNvSpPr/>
          <p:nvPr>
            <p:custDataLst>
              <p:tags r:id="rId12"/>
            </p:custDataLst>
          </p:nvPr>
        </p:nvSpPr>
        <p:spPr>
          <a:xfrm>
            <a:off x="4543425" y="5762625"/>
            <a:ext cx="161926" cy="9526"/>
          </a:xfrm>
          <a:custGeom>
            <a:avLst/>
            <a:gdLst/>
            <a:ahLst/>
            <a:cxnLst/>
            <a:rect l="0" t="0" r="0" b="0"/>
            <a:pathLst>
              <a:path w="161926" h="9526">
                <a:moveTo>
                  <a:pt x="0" y="9525"/>
                </a:moveTo>
                <a:lnTo>
                  <a:pt x="0" y="9525"/>
                </a:lnTo>
                <a:lnTo>
                  <a:pt x="39773" y="9525"/>
                </a:lnTo>
                <a:lnTo>
                  <a:pt x="77283" y="9525"/>
                </a:lnTo>
                <a:lnTo>
                  <a:pt x="121099" y="8467"/>
                </a:lnTo>
                <a:lnTo>
                  <a:pt x="1619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803"/>
          <p:cNvGrpSpPr/>
          <p:nvPr/>
        </p:nvGrpSpPr>
        <p:grpSpPr>
          <a:xfrm>
            <a:off x="5048250" y="5525824"/>
            <a:ext cx="607547" cy="710181"/>
            <a:chOff x="5048250" y="5525824"/>
            <a:chExt cx="607547" cy="710181"/>
          </a:xfrm>
        </p:grpSpPr>
        <p:sp>
          <p:nvSpPr>
            <p:cNvPr id="206" name="SMARTInkShape-4282"/>
            <p:cNvSpPr/>
            <p:nvPr>
              <p:custDataLst>
                <p:tags r:id="rId38"/>
              </p:custDataLst>
            </p:nvPr>
          </p:nvSpPr>
          <p:spPr>
            <a:xfrm>
              <a:off x="5185637" y="5525824"/>
              <a:ext cx="5489" cy="170127"/>
            </a:xfrm>
            <a:custGeom>
              <a:avLst/>
              <a:gdLst/>
              <a:ahLst/>
              <a:cxnLst/>
              <a:rect l="0" t="0" r="0" b="0"/>
              <a:pathLst>
                <a:path w="5489" h="170127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6"/>
                  </a:lnTo>
                  <a:lnTo>
                    <a:pt x="2666" y="662"/>
                  </a:lnTo>
                  <a:lnTo>
                    <a:pt x="432" y="0"/>
                  </a:lnTo>
                  <a:lnTo>
                    <a:pt x="0" y="617"/>
                  </a:lnTo>
                  <a:lnTo>
                    <a:pt x="3392" y="7601"/>
                  </a:lnTo>
                  <a:lnTo>
                    <a:pt x="5304" y="50177"/>
                  </a:lnTo>
                  <a:lnTo>
                    <a:pt x="5434" y="88489"/>
                  </a:lnTo>
                  <a:lnTo>
                    <a:pt x="5488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83"/>
            <p:cNvSpPr/>
            <p:nvPr>
              <p:custDataLst>
                <p:tags r:id="rId39"/>
              </p:custDataLst>
            </p:nvPr>
          </p:nvSpPr>
          <p:spPr>
            <a:xfrm>
              <a:off x="5048250" y="5800725"/>
              <a:ext cx="333376" cy="9523"/>
            </a:xfrm>
            <a:custGeom>
              <a:avLst/>
              <a:gdLst/>
              <a:ahLst/>
              <a:cxnLst/>
              <a:rect l="0" t="0" r="0" b="0"/>
              <a:pathLst>
                <a:path w="333376" h="9523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4601" y="8937"/>
                  </a:lnTo>
                  <a:lnTo>
                    <a:pt x="100139" y="9350"/>
                  </a:lnTo>
                  <a:lnTo>
                    <a:pt x="133406" y="9447"/>
                  </a:lnTo>
                  <a:lnTo>
                    <a:pt x="178052" y="9502"/>
                  </a:lnTo>
                  <a:lnTo>
                    <a:pt x="212484" y="9515"/>
                  </a:lnTo>
                  <a:lnTo>
                    <a:pt x="257456" y="9522"/>
                  </a:lnTo>
                  <a:lnTo>
                    <a:pt x="301916" y="2978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284"/>
            <p:cNvSpPr/>
            <p:nvPr>
              <p:custDataLst>
                <p:tags r:id="rId40"/>
              </p:custDataLst>
            </p:nvPr>
          </p:nvSpPr>
          <p:spPr>
            <a:xfrm>
              <a:off x="5124450" y="6039535"/>
              <a:ext cx="228601" cy="196470"/>
            </a:xfrm>
            <a:custGeom>
              <a:avLst/>
              <a:gdLst/>
              <a:ahLst/>
              <a:cxnLst/>
              <a:rect l="0" t="0" r="0" b="0"/>
              <a:pathLst>
                <a:path w="228601" h="196470">
                  <a:moveTo>
                    <a:pt x="0" y="85040"/>
                  </a:moveTo>
                  <a:lnTo>
                    <a:pt x="0" y="85040"/>
                  </a:lnTo>
                  <a:lnTo>
                    <a:pt x="0" y="79984"/>
                  </a:lnTo>
                  <a:lnTo>
                    <a:pt x="1058" y="78495"/>
                  </a:lnTo>
                  <a:lnTo>
                    <a:pt x="2822" y="77501"/>
                  </a:lnTo>
                  <a:lnTo>
                    <a:pt x="5056" y="76839"/>
                  </a:lnTo>
                  <a:lnTo>
                    <a:pt x="6545" y="75339"/>
                  </a:lnTo>
                  <a:lnTo>
                    <a:pt x="9409" y="66417"/>
                  </a:lnTo>
                  <a:lnTo>
                    <a:pt x="9523" y="106717"/>
                  </a:lnTo>
                  <a:lnTo>
                    <a:pt x="9525" y="147005"/>
                  </a:lnTo>
                  <a:lnTo>
                    <a:pt x="9525" y="192880"/>
                  </a:lnTo>
                  <a:lnTo>
                    <a:pt x="9525" y="196469"/>
                  </a:lnTo>
                  <a:lnTo>
                    <a:pt x="9525" y="151668"/>
                  </a:lnTo>
                  <a:lnTo>
                    <a:pt x="9525" y="108550"/>
                  </a:lnTo>
                  <a:lnTo>
                    <a:pt x="17129" y="67929"/>
                  </a:lnTo>
                  <a:lnTo>
                    <a:pt x="31915" y="31739"/>
                  </a:lnTo>
                  <a:lnTo>
                    <a:pt x="38173" y="24309"/>
                  </a:lnTo>
                  <a:lnTo>
                    <a:pt x="44483" y="21007"/>
                  </a:lnTo>
                  <a:lnTo>
                    <a:pt x="50815" y="19539"/>
                  </a:lnTo>
                  <a:lnTo>
                    <a:pt x="53985" y="20206"/>
                  </a:lnTo>
                  <a:lnTo>
                    <a:pt x="60330" y="23770"/>
                  </a:lnTo>
                  <a:lnTo>
                    <a:pt x="62444" y="26202"/>
                  </a:lnTo>
                  <a:lnTo>
                    <a:pt x="82812" y="61971"/>
                  </a:lnTo>
                  <a:lnTo>
                    <a:pt x="89017" y="68790"/>
                  </a:lnTo>
                  <a:lnTo>
                    <a:pt x="98124" y="72526"/>
                  </a:lnTo>
                  <a:lnTo>
                    <a:pt x="103516" y="73522"/>
                  </a:lnTo>
                  <a:lnTo>
                    <a:pt x="109227" y="72070"/>
                  </a:lnTo>
                  <a:lnTo>
                    <a:pt x="127378" y="59913"/>
                  </a:lnTo>
                  <a:lnTo>
                    <a:pt x="144045" y="43963"/>
                  </a:lnTo>
                  <a:lnTo>
                    <a:pt x="160329" y="15290"/>
                  </a:lnTo>
                  <a:lnTo>
                    <a:pt x="180046" y="0"/>
                  </a:lnTo>
                  <a:lnTo>
                    <a:pt x="185756" y="9631"/>
                  </a:lnTo>
                  <a:lnTo>
                    <a:pt x="189875" y="55838"/>
                  </a:lnTo>
                  <a:lnTo>
                    <a:pt x="195433" y="99497"/>
                  </a:lnTo>
                  <a:lnTo>
                    <a:pt x="205664" y="140224"/>
                  </a:lnTo>
                  <a:lnTo>
                    <a:pt x="214094" y="176439"/>
                  </a:lnTo>
                  <a:lnTo>
                    <a:pt x="219684" y="183870"/>
                  </a:lnTo>
                  <a:lnTo>
                    <a:pt x="222656" y="185852"/>
                  </a:lnTo>
                  <a:lnTo>
                    <a:pt x="224637" y="185056"/>
                  </a:lnTo>
                  <a:lnTo>
                    <a:pt x="228600" y="17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285"/>
            <p:cNvSpPr/>
            <p:nvPr>
              <p:custDataLst>
                <p:tags r:id="rId41"/>
              </p:custDataLst>
            </p:nvPr>
          </p:nvSpPr>
          <p:spPr>
            <a:xfrm>
              <a:off x="5381635" y="5944734"/>
              <a:ext cx="95241" cy="82643"/>
            </a:xfrm>
            <a:custGeom>
              <a:avLst/>
              <a:gdLst/>
              <a:ahLst/>
              <a:cxnLst/>
              <a:rect l="0" t="0" r="0" b="0"/>
              <a:pathLst>
                <a:path w="95241" h="82643">
                  <a:moveTo>
                    <a:pt x="9515" y="46491"/>
                  </a:moveTo>
                  <a:lnTo>
                    <a:pt x="9515" y="46491"/>
                  </a:lnTo>
                  <a:lnTo>
                    <a:pt x="1976" y="64391"/>
                  </a:lnTo>
                  <a:lnTo>
                    <a:pt x="106" y="82642"/>
                  </a:lnTo>
                  <a:lnTo>
                    <a:pt x="0" y="71163"/>
                  </a:lnTo>
                  <a:lnTo>
                    <a:pt x="16237" y="24735"/>
                  </a:lnTo>
                  <a:lnTo>
                    <a:pt x="25500" y="7471"/>
                  </a:lnTo>
                  <a:lnTo>
                    <a:pt x="31788" y="2691"/>
                  </a:lnTo>
                  <a:lnTo>
                    <a:pt x="41280" y="0"/>
                  </a:lnTo>
                  <a:lnTo>
                    <a:pt x="55851" y="4258"/>
                  </a:lnTo>
                  <a:lnTo>
                    <a:pt x="64681" y="12199"/>
                  </a:lnTo>
                  <a:lnTo>
                    <a:pt x="82278" y="41701"/>
                  </a:lnTo>
                  <a:lnTo>
                    <a:pt x="95240" y="7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286"/>
            <p:cNvSpPr/>
            <p:nvPr>
              <p:custDataLst>
                <p:tags r:id="rId42"/>
              </p:custDataLst>
            </p:nvPr>
          </p:nvSpPr>
          <p:spPr>
            <a:xfrm>
              <a:off x="5543550" y="5562600"/>
              <a:ext cx="112247" cy="485776"/>
            </a:xfrm>
            <a:custGeom>
              <a:avLst/>
              <a:gdLst/>
              <a:ahLst/>
              <a:cxnLst/>
              <a:rect l="0" t="0" r="0" b="0"/>
              <a:pathLst>
                <a:path w="112247" h="485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41504" y="40718"/>
                  </a:lnTo>
                  <a:lnTo>
                    <a:pt x="59390" y="82361"/>
                  </a:lnTo>
                  <a:lnTo>
                    <a:pt x="74042" y="128473"/>
                  </a:lnTo>
                  <a:lnTo>
                    <a:pt x="85085" y="173885"/>
                  </a:lnTo>
                  <a:lnTo>
                    <a:pt x="95061" y="210271"/>
                  </a:lnTo>
                  <a:lnTo>
                    <a:pt x="102856" y="255436"/>
                  </a:lnTo>
                  <a:lnTo>
                    <a:pt x="110942" y="298106"/>
                  </a:lnTo>
                  <a:lnTo>
                    <a:pt x="112246" y="343386"/>
                  </a:lnTo>
                  <a:lnTo>
                    <a:pt x="106564" y="385918"/>
                  </a:lnTo>
                  <a:lnTo>
                    <a:pt x="100073" y="420072"/>
                  </a:lnTo>
                  <a:lnTo>
                    <a:pt x="66675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04"/>
          <p:cNvGrpSpPr/>
          <p:nvPr/>
        </p:nvGrpSpPr>
        <p:grpSpPr>
          <a:xfrm>
            <a:off x="6000750" y="5667375"/>
            <a:ext cx="333376" cy="218960"/>
            <a:chOff x="6000750" y="5667375"/>
            <a:chExt cx="333376" cy="218960"/>
          </a:xfrm>
        </p:grpSpPr>
        <p:sp>
          <p:nvSpPr>
            <p:cNvPr id="212" name="SMARTInkShape-4287"/>
            <p:cNvSpPr/>
            <p:nvPr>
              <p:custDataLst>
                <p:tags r:id="rId35"/>
              </p:custDataLst>
            </p:nvPr>
          </p:nvSpPr>
          <p:spPr>
            <a:xfrm>
              <a:off x="6315075" y="56673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9050" y="45760"/>
                  </a:lnTo>
                  <a:lnTo>
                    <a:pt x="19050" y="85761"/>
                  </a:lnTo>
                  <a:lnTo>
                    <a:pt x="13994" y="12607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288"/>
            <p:cNvSpPr/>
            <p:nvPr>
              <p:custDataLst>
                <p:tags r:id="rId36"/>
              </p:custDataLst>
            </p:nvPr>
          </p:nvSpPr>
          <p:spPr>
            <a:xfrm>
              <a:off x="6010275" y="5876925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5"/>
                  </a:lnTo>
                  <a:lnTo>
                    <a:pt x="39773" y="9132"/>
                  </a:lnTo>
                  <a:lnTo>
                    <a:pt x="77283" y="940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289"/>
            <p:cNvSpPr/>
            <p:nvPr>
              <p:custDataLst>
                <p:tags r:id="rId37"/>
              </p:custDataLst>
            </p:nvPr>
          </p:nvSpPr>
          <p:spPr>
            <a:xfrm>
              <a:off x="6000750" y="5774162"/>
              <a:ext cx="142876" cy="15715"/>
            </a:xfrm>
            <a:custGeom>
              <a:avLst/>
              <a:gdLst/>
              <a:ahLst/>
              <a:cxnLst/>
              <a:rect l="0" t="0" r="0" b="0"/>
              <a:pathLst>
                <a:path w="142876" h="15715">
                  <a:moveTo>
                    <a:pt x="0" y="7513"/>
                  </a:moveTo>
                  <a:lnTo>
                    <a:pt x="0" y="7513"/>
                  </a:lnTo>
                  <a:lnTo>
                    <a:pt x="0" y="15714"/>
                  </a:lnTo>
                  <a:lnTo>
                    <a:pt x="0" y="11589"/>
                  </a:lnTo>
                  <a:lnTo>
                    <a:pt x="3175" y="10230"/>
                  </a:lnTo>
                  <a:lnTo>
                    <a:pt x="47682" y="1205"/>
                  </a:lnTo>
                  <a:lnTo>
                    <a:pt x="69984" y="0"/>
                  </a:lnTo>
                  <a:lnTo>
                    <a:pt x="142875" y="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805"/>
          <p:cNvGrpSpPr/>
          <p:nvPr/>
        </p:nvGrpSpPr>
        <p:grpSpPr>
          <a:xfrm>
            <a:off x="7248525" y="5534418"/>
            <a:ext cx="310954" cy="266308"/>
            <a:chOff x="7248525" y="5534418"/>
            <a:chExt cx="310954" cy="266308"/>
          </a:xfrm>
        </p:grpSpPr>
        <p:sp>
          <p:nvSpPr>
            <p:cNvPr id="216" name="SMARTInkShape-4290"/>
            <p:cNvSpPr/>
            <p:nvPr>
              <p:custDataLst>
                <p:tags r:id="rId32"/>
              </p:custDataLst>
            </p:nvPr>
          </p:nvSpPr>
          <p:spPr>
            <a:xfrm>
              <a:off x="7429500" y="5534418"/>
              <a:ext cx="129979" cy="266308"/>
            </a:xfrm>
            <a:custGeom>
              <a:avLst/>
              <a:gdLst/>
              <a:ahLst/>
              <a:cxnLst/>
              <a:rect l="0" t="0" r="0" b="0"/>
              <a:pathLst>
                <a:path w="129979" h="26630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0361" y="2604"/>
                  </a:lnTo>
                  <a:lnTo>
                    <a:pt x="18363" y="7289"/>
                  </a:lnTo>
                  <a:lnTo>
                    <a:pt x="46548" y="21743"/>
                  </a:lnTo>
                  <a:lnTo>
                    <a:pt x="92012" y="55087"/>
                  </a:lnTo>
                  <a:lnTo>
                    <a:pt x="121969" y="88670"/>
                  </a:lnTo>
                  <a:lnTo>
                    <a:pt x="129978" y="125009"/>
                  </a:lnTo>
                  <a:lnTo>
                    <a:pt x="126207" y="148474"/>
                  </a:lnTo>
                  <a:lnTo>
                    <a:pt x="106538" y="194465"/>
                  </a:lnTo>
                  <a:lnTo>
                    <a:pt x="95362" y="235653"/>
                  </a:lnTo>
                  <a:lnTo>
                    <a:pt x="76200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291"/>
            <p:cNvSpPr/>
            <p:nvPr>
              <p:custDataLst>
                <p:tags r:id="rId33"/>
              </p:custDataLst>
            </p:nvPr>
          </p:nvSpPr>
          <p:spPr>
            <a:xfrm>
              <a:off x="7262088" y="5724525"/>
              <a:ext cx="253138" cy="36384"/>
            </a:xfrm>
            <a:custGeom>
              <a:avLst/>
              <a:gdLst/>
              <a:ahLst/>
              <a:cxnLst/>
              <a:rect l="0" t="0" r="0" b="0"/>
              <a:pathLst>
                <a:path w="253138" h="36384">
                  <a:moveTo>
                    <a:pt x="5487" y="19050"/>
                  </a:moveTo>
                  <a:lnTo>
                    <a:pt x="5487" y="19050"/>
                  </a:lnTo>
                  <a:lnTo>
                    <a:pt x="431" y="24106"/>
                  </a:lnTo>
                  <a:lnTo>
                    <a:pt x="0" y="26654"/>
                  </a:lnTo>
                  <a:lnTo>
                    <a:pt x="770" y="29411"/>
                  </a:lnTo>
                  <a:lnTo>
                    <a:pt x="2342" y="32307"/>
                  </a:lnTo>
                  <a:lnTo>
                    <a:pt x="5507" y="34238"/>
                  </a:lnTo>
                  <a:lnTo>
                    <a:pt x="14669" y="36383"/>
                  </a:lnTo>
                  <a:lnTo>
                    <a:pt x="59038" y="30335"/>
                  </a:lnTo>
                  <a:lnTo>
                    <a:pt x="91910" y="26274"/>
                  </a:lnTo>
                  <a:lnTo>
                    <a:pt x="133399" y="21191"/>
                  </a:lnTo>
                  <a:lnTo>
                    <a:pt x="171446" y="19684"/>
                  </a:lnTo>
                  <a:lnTo>
                    <a:pt x="199897" y="17216"/>
                  </a:lnTo>
                  <a:lnTo>
                    <a:pt x="253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292"/>
            <p:cNvSpPr/>
            <p:nvPr>
              <p:custDataLst>
                <p:tags r:id="rId34"/>
              </p:custDataLst>
            </p:nvPr>
          </p:nvSpPr>
          <p:spPr>
            <a:xfrm>
              <a:off x="7248525" y="56292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3370" y="9409"/>
                  </a:lnTo>
                  <a:lnTo>
                    <a:pt x="64549" y="2956"/>
                  </a:lnTo>
                  <a:lnTo>
                    <a:pt x="109999" y="584"/>
                  </a:lnTo>
                  <a:lnTo>
                    <a:pt x="145482" y="2996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806"/>
          <p:cNvGrpSpPr/>
          <p:nvPr/>
        </p:nvGrpSpPr>
        <p:grpSpPr>
          <a:xfrm>
            <a:off x="8184396" y="5486400"/>
            <a:ext cx="530980" cy="219076"/>
            <a:chOff x="8184396" y="5486400"/>
            <a:chExt cx="530980" cy="219076"/>
          </a:xfrm>
        </p:grpSpPr>
        <p:sp>
          <p:nvSpPr>
            <p:cNvPr id="220" name="SMARTInkShape-4293"/>
            <p:cNvSpPr/>
            <p:nvPr>
              <p:custDataLst>
                <p:tags r:id="rId29"/>
              </p:custDataLst>
            </p:nvPr>
          </p:nvSpPr>
          <p:spPr>
            <a:xfrm>
              <a:off x="8583350" y="5676900"/>
              <a:ext cx="132026" cy="19051"/>
            </a:xfrm>
            <a:custGeom>
              <a:avLst/>
              <a:gdLst/>
              <a:ahLst/>
              <a:cxnLst/>
              <a:rect l="0" t="0" r="0" b="0"/>
              <a:pathLst>
                <a:path w="132026" h="19051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4124" y="14189"/>
                  </a:lnTo>
                  <a:lnTo>
                    <a:pt x="14855" y="16890"/>
                  </a:lnTo>
                  <a:lnTo>
                    <a:pt x="62190" y="18765"/>
                  </a:lnTo>
                  <a:lnTo>
                    <a:pt x="132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294"/>
            <p:cNvSpPr/>
            <p:nvPr>
              <p:custDataLst>
                <p:tags r:id="rId30"/>
              </p:custDataLst>
            </p:nvPr>
          </p:nvSpPr>
          <p:spPr>
            <a:xfrm>
              <a:off x="8592875" y="5572125"/>
              <a:ext cx="103451" cy="19051"/>
            </a:xfrm>
            <a:custGeom>
              <a:avLst/>
              <a:gdLst/>
              <a:ahLst/>
              <a:cxnLst/>
              <a:rect l="0" t="0" r="0" b="0"/>
              <a:pathLst>
                <a:path w="103451" h="1905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2967" y="2822"/>
                  </a:lnTo>
                  <a:lnTo>
                    <a:pt x="103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295"/>
            <p:cNvSpPr/>
            <p:nvPr>
              <p:custDataLst>
                <p:tags r:id="rId31"/>
              </p:custDataLst>
            </p:nvPr>
          </p:nvSpPr>
          <p:spPr>
            <a:xfrm>
              <a:off x="8184396" y="5486400"/>
              <a:ext cx="178555" cy="219076"/>
            </a:xfrm>
            <a:custGeom>
              <a:avLst/>
              <a:gdLst/>
              <a:ahLst/>
              <a:cxnLst/>
              <a:rect l="0" t="0" r="0" b="0"/>
              <a:pathLst>
                <a:path w="178555" h="219076">
                  <a:moveTo>
                    <a:pt x="178554" y="0"/>
                  </a:moveTo>
                  <a:lnTo>
                    <a:pt x="178554" y="0"/>
                  </a:lnTo>
                  <a:lnTo>
                    <a:pt x="164365" y="0"/>
                  </a:lnTo>
                  <a:lnTo>
                    <a:pt x="125179" y="17305"/>
                  </a:lnTo>
                  <a:lnTo>
                    <a:pt x="84364" y="41832"/>
                  </a:lnTo>
                  <a:lnTo>
                    <a:pt x="44147" y="80499"/>
                  </a:lnTo>
                  <a:lnTo>
                    <a:pt x="14373" y="123332"/>
                  </a:lnTo>
                  <a:lnTo>
                    <a:pt x="3025" y="144963"/>
                  </a:lnTo>
                  <a:lnTo>
                    <a:pt x="0" y="158267"/>
                  </a:lnTo>
                  <a:lnTo>
                    <a:pt x="1477" y="171236"/>
                  </a:lnTo>
                  <a:lnTo>
                    <a:pt x="3353" y="177656"/>
                  </a:lnTo>
                  <a:lnTo>
                    <a:pt x="11081" y="187615"/>
                  </a:lnTo>
                  <a:lnTo>
                    <a:pt x="22629" y="195568"/>
                  </a:lnTo>
                  <a:lnTo>
                    <a:pt x="70101" y="212556"/>
                  </a:lnTo>
                  <a:lnTo>
                    <a:pt x="116203" y="218216"/>
                  </a:lnTo>
                  <a:lnTo>
                    <a:pt x="169029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807"/>
          <p:cNvGrpSpPr/>
          <p:nvPr/>
        </p:nvGrpSpPr>
        <p:grpSpPr>
          <a:xfrm>
            <a:off x="9135833" y="5241285"/>
            <a:ext cx="426380" cy="441538"/>
            <a:chOff x="9135833" y="5241285"/>
            <a:chExt cx="426380" cy="441538"/>
          </a:xfrm>
        </p:grpSpPr>
        <p:sp>
          <p:nvSpPr>
            <p:cNvPr id="224" name="SMARTInkShape-4296"/>
            <p:cNvSpPr/>
            <p:nvPr>
              <p:custDataLst>
                <p:tags r:id="rId27"/>
              </p:custDataLst>
            </p:nvPr>
          </p:nvSpPr>
          <p:spPr>
            <a:xfrm>
              <a:off x="9477409" y="5241285"/>
              <a:ext cx="84804" cy="130816"/>
            </a:xfrm>
            <a:custGeom>
              <a:avLst/>
              <a:gdLst/>
              <a:ahLst/>
              <a:cxnLst/>
              <a:rect l="0" t="0" r="0" b="0"/>
              <a:pathLst>
                <a:path w="84804" h="130816">
                  <a:moveTo>
                    <a:pt x="19016" y="54615"/>
                  </a:moveTo>
                  <a:lnTo>
                    <a:pt x="19016" y="54615"/>
                  </a:lnTo>
                  <a:lnTo>
                    <a:pt x="13959" y="49559"/>
                  </a:lnTo>
                  <a:lnTo>
                    <a:pt x="11476" y="41432"/>
                  </a:lnTo>
                  <a:lnTo>
                    <a:pt x="10372" y="33939"/>
                  </a:lnTo>
                  <a:lnTo>
                    <a:pt x="10079" y="33422"/>
                  </a:lnTo>
                  <a:lnTo>
                    <a:pt x="9752" y="35672"/>
                  </a:lnTo>
                  <a:lnTo>
                    <a:pt x="9606" y="40198"/>
                  </a:lnTo>
                  <a:lnTo>
                    <a:pt x="559" y="73133"/>
                  </a:lnTo>
                  <a:lnTo>
                    <a:pt x="83" y="81204"/>
                  </a:lnTo>
                  <a:lnTo>
                    <a:pt x="0" y="77545"/>
                  </a:lnTo>
                  <a:lnTo>
                    <a:pt x="16214" y="34853"/>
                  </a:lnTo>
                  <a:lnTo>
                    <a:pt x="28615" y="10298"/>
                  </a:lnTo>
                  <a:lnTo>
                    <a:pt x="34924" y="3169"/>
                  </a:lnTo>
                  <a:lnTo>
                    <a:pt x="41256" y="0"/>
                  </a:lnTo>
                  <a:lnTo>
                    <a:pt x="45483" y="1271"/>
                  </a:lnTo>
                  <a:lnTo>
                    <a:pt x="68493" y="19146"/>
                  </a:lnTo>
                  <a:lnTo>
                    <a:pt x="78950" y="44223"/>
                  </a:lnTo>
                  <a:lnTo>
                    <a:pt x="84803" y="89779"/>
                  </a:lnTo>
                  <a:lnTo>
                    <a:pt x="84238" y="104110"/>
                  </a:lnTo>
                  <a:lnTo>
                    <a:pt x="76166" y="130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97"/>
            <p:cNvSpPr/>
            <p:nvPr>
              <p:custDataLst>
                <p:tags r:id="rId28"/>
              </p:custDataLst>
            </p:nvPr>
          </p:nvSpPr>
          <p:spPr>
            <a:xfrm>
              <a:off x="9135833" y="5418563"/>
              <a:ext cx="274868" cy="264260"/>
            </a:xfrm>
            <a:custGeom>
              <a:avLst/>
              <a:gdLst/>
              <a:ahLst/>
              <a:cxnLst/>
              <a:rect l="0" t="0" r="0" b="0"/>
              <a:pathLst>
                <a:path w="274868" h="264260">
                  <a:moveTo>
                    <a:pt x="17692" y="67837"/>
                  </a:moveTo>
                  <a:lnTo>
                    <a:pt x="17692" y="67837"/>
                  </a:lnTo>
                  <a:lnTo>
                    <a:pt x="17692" y="62781"/>
                  </a:lnTo>
                  <a:lnTo>
                    <a:pt x="16634" y="61292"/>
                  </a:lnTo>
                  <a:lnTo>
                    <a:pt x="14870" y="60298"/>
                  </a:lnTo>
                  <a:lnTo>
                    <a:pt x="8558" y="58428"/>
                  </a:lnTo>
                  <a:lnTo>
                    <a:pt x="8282" y="63402"/>
                  </a:lnTo>
                  <a:lnTo>
                    <a:pt x="11040" y="68688"/>
                  </a:lnTo>
                  <a:lnTo>
                    <a:pt x="13257" y="71580"/>
                  </a:lnTo>
                  <a:lnTo>
                    <a:pt x="16378" y="90819"/>
                  </a:lnTo>
                  <a:lnTo>
                    <a:pt x="17302" y="126740"/>
                  </a:lnTo>
                  <a:lnTo>
                    <a:pt x="16556" y="171077"/>
                  </a:lnTo>
                  <a:lnTo>
                    <a:pt x="9481" y="214978"/>
                  </a:lnTo>
                  <a:lnTo>
                    <a:pt x="5517" y="248538"/>
                  </a:lnTo>
                  <a:lnTo>
                    <a:pt x="0" y="264045"/>
                  </a:lnTo>
                  <a:lnTo>
                    <a:pt x="607" y="264259"/>
                  </a:lnTo>
                  <a:lnTo>
                    <a:pt x="4101" y="261675"/>
                  </a:lnTo>
                  <a:lnTo>
                    <a:pt x="6962" y="244157"/>
                  </a:lnTo>
                  <a:lnTo>
                    <a:pt x="7929" y="202188"/>
                  </a:lnTo>
                  <a:lnTo>
                    <a:pt x="9155" y="165618"/>
                  </a:lnTo>
                  <a:lnTo>
                    <a:pt x="18514" y="120979"/>
                  </a:lnTo>
                  <a:lnTo>
                    <a:pt x="33676" y="76834"/>
                  </a:lnTo>
                  <a:lnTo>
                    <a:pt x="46289" y="44802"/>
                  </a:lnTo>
                  <a:lnTo>
                    <a:pt x="68494" y="4104"/>
                  </a:lnTo>
                  <a:lnTo>
                    <a:pt x="71668" y="1007"/>
                  </a:lnTo>
                  <a:lnTo>
                    <a:pt x="74843" y="0"/>
                  </a:lnTo>
                  <a:lnTo>
                    <a:pt x="78018" y="388"/>
                  </a:lnTo>
                  <a:lnTo>
                    <a:pt x="84367" y="6462"/>
                  </a:lnTo>
                  <a:lnTo>
                    <a:pt x="90717" y="18334"/>
                  </a:lnTo>
                  <a:lnTo>
                    <a:pt x="101535" y="62324"/>
                  </a:lnTo>
                  <a:lnTo>
                    <a:pt x="107916" y="83019"/>
                  </a:lnTo>
                  <a:lnTo>
                    <a:pt x="128903" y="111638"/>
                  </a:lnTo>
                  <a:lnTo>
                    <a:pt x="141189" y="119385"/>
                  </a:lnTo>
                  <a:lnTo>
                    <a:pt x="146590" y="119136"/>
                  </a:lnTo>
                  <a:lnTo>
                    <a:pt x="158235" y="113214"/>
                  </a:lnTo>
                  <a:lnTo>
                    <a:pt x="190510" y="85118"/>
                  </a:lnTo>
                  <a:lnTo>
                    <a:pt x="224466" y="38271"/>
                  </a:lnTo>
                  <a:lnTo>
                    <a:pt x="242686" y="12229"/>
                  </a:lnTo>
                  <a:lnTo>
                    <a:pt x="244690" y="7139"/>
                  </a:lnTo>
                  <a:lnTo>
                    <a:pt x="245225" y="7264"/>
                  </a:lnTo>
                  <a:lnTo>
                    <a:pt x="254430" y="50259"/>
                  </a:lnTo>
                  <a:lnTo>
                    <a:pt x="255407" y="87911"/>
                  </a:lnTo>
                  <a:lnTo>
                    <a:pt x="262282" y="134949"/>
                  </a:lnTo>
                  <a:lnTo>
                    <a:pt x="264434" y="175682"/>
                  </a:lnTo>
                  <a:lnTo>
                    <a:pt x="265163" y="216140"/>
                  </a:lnTo>
                  <a:lnTo>
                    <a:pt x="266322" y="230058"/>
                  </a:lnTo>
                  <a:lnTo>
                    <a:pt x="270364" y="239771"/>
                  </a:lnTo>
                  <a:lnTo>
                    <a:pt x="271865" y="240668"/>
                  </a:lnTo>
                  <a:lnTo>
                    <a:pt x="274867" y="229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808"/>
          <p:cNvGrpSpPr/>
          <p:nvPr/>
        </p:nvGrpSpPr>
        <p:grpSpPr>
          <a:xfrm>
            <a:off x="7564567" y="3067050"/>
            <a:ext cx="407859" cy="704851"/>
            <a:chOff x="7564567" y="3067050"/>
            <a:chExt cx="407859" cy="704851"/>
          </a:xfrm>
        </p:grpSpPr>
        <p:sp>
          <p:nvSpPr>
            <p:cNvPr id="227" name="SMARTInkShape-4298"/>
            <p:cNvSpPr/>
            <p:nvPr>
              <p:custDataLst>
                <p:tags r:id="rId23"/>
              </p:custDataLst>
            </p:nvPr>
          </p:nvSpPr>
          <p:spPr>
            <a:xfrm>
              <a:off x="7578168" y="3409950"/>
              <a:ext cx="394258" cy="18543"/>
            </a:xfrm>
            <a:custGeom>
              <a:avLst/>
              <a:gdLst/>
              <a:ahLst/>
              <a:cxnLst/>
              <a:rect l="0" t="0" r="0" b="0"/>
              <a:pathLst>
                <a:path w="394258" h="18543">
                  <a:moveTo>
                    <a:pt x="13257" y="0"/>
                  </a:moveTo>
                  <a:lnTo>
                    <a:pt x="13257" y="0"/>
                  </a:lnTo>
                  <a:lnTo>
                    <a:pt x="0" y="13257"/>
                  </a:lnTo>
                  <a:lnTo>
                    <a:pt x="185" y="15188"/>
                  </a:lnTo>
                  <a:lnTo>
                    <a:pt x="2426" y="16475"/>
                  </a:lnTo>
                  <a:lnTo>
                    <a:pt x="31343" y="18542"/>
                  </a:lnTo>
                  <a:lnTo>
                    <a:pt x="65653" y="13843"/>
                  </a:lnTo>
                  <a:lnTo>
                    <a:pt x="112743" y="10804"/>
                  </a:lnTo>
                  <a:lnTo>
                    <a:pt x="156799" y="4848"/>
                  </a:lnTo>
                  <a:lnTo>
                    <a:pt x="196664" y="1437"/>
                  </a:lnTo>
                  <a:lnTo>
                    <a:pt x="235286" y="426"/>
                  </a:lnTo>
                  <a:lnTo>
                    <a:pt x="278659" y="6630"/>
                  </a:lnTo>
                  <a:lnTo>
                    <a:pt x="326267" y="8953"/>
                  </a:lnTo>
                  <a:lnTo>
                    <a:pt x="3942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99"/>
            <p:cNvSpPr/>
            <p:nvPr>
              <p:custDataLst>
                <p:tags r:id="rId24"/>
              </p:custDataLst>
            </p:nvPr>
          </p:nvSpPr>
          <p:spPr>
            <a:xfrm>
              <a:off x="7753350" y="306705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2"/>
                  </a:lnTo>
                  <a:lnTo>
                    <a:pt x="9409" y="59950"/>
                  </a:lnTo>
                  <a:lnTo>
                    <a:pt x="9491" y="103370"/>
                  </a:lnTo>
                  <a:lnTo>
                    <a:pt x="9515" y="139636"/>
                  </a:lnTo>
                  <a:lnTo>
                    <a:pt x="9523" y="184765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300"/>
            <p:cNvSpPr/>
            <p:nvPr>
              <p:custDataLst>
                <p:tags r:id="rId25"/>
              </p:custDataLst>
            </p:nvPr>
          </p:nvSpPr>
          <p:spPr>
            <a:xfrm>
              <a:off x="7772400" y="3641618"/>
              <a:ext cx="89970" cy="130283"/>
            </a:xfrm>
            <a:custGeom>
              <a:avLst/>
              <a:gdLst/>
              <a:ahLst/>
              <a:cxnLst/>
              <a:rect l="0" t="0" r="0" b="0"/>
              <a:pathLst>
                <a:path w="89970" h="130283">
                  <a:moveTo>
                    <a:pt x="0" y="6457"/>
                  </a:moveTo>
                  <a:lnTo>
                    <a:pt x="0" y="6457"/>
                  </a:lnTo>
                  <a:lnTo>
                    <a:pt x="0" y="52217"/>
                  </a:lnTo>
                  <a:lnTo>
                    <a:pt x="0" y="97811"/>
                  </a:lnTo>
                  <a:lnTo>
                    <a:pt x="0" y="107523"/>
                  </a:lnTo>
                  <a:lnTo>
                    <a:pt x="1058" y="86090"/>
                  </a:lnTo>
                  <a:lnTo>
                    <a:pt x="10758" y="47589"/>
                  </a:lnTo>
                  <a:lnTo>
                    <a:pt x="35633" y="3836"/>
                  </a:lnTo>
                  <a:lnTo>
                    <a:pt x="41590" y="0"/>
                  </a:lnTo>
                  <a:lnTo>
                    <a:pt x="50587" y="1118"/>
                  </a:lnTo>
                  <a:lnTo>
                    <a:pt x="61642" y="6201"/>
                  </a:lnTo>
                  <a:lnTo>
                    <a:pt x="73610" y="15515"/>
                  </a:lnTo>
                  <a:lnTo>
                    <a:pt x="80340" y="32355"/>
                  </a:lnTo>
                  <a:lnTo>
                    <a:pt x="89718" y="72603"/>
                  </a:lnTo>
                  <a:lnTo>
                    <a:pt x="89969" y="91947"/>
                  </a:lnTo>
                  <a:lnTo>
                    <a:pt x="85725" y="13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301"/>
            <p:cNvSpPr/>
            <p:nvPr>
              <p:custDataLst>
                <p:tags r:id="rId26"/>
              </p:custDataLst>
            </p:nvPr>
          </p:nvSpPr>
          <p:spPr>
            <a:xfrm>
              <a:off x="7564567" y="3714750"/>
              <a:ext cx="122109" cy="19051"/>
            </a:xfrm>
            <a:custGeom>
              <a:avLst/>
              <a:gdLst/>
              <a:ahLst/>
              <a:cxnLst/>
              <a:rect l="0" t="0" r="0" b="0"/>
              <a:pathLst>
                <a:path w="122109" h="19051">
                  <a:moveTo>
                    <a:pt x="17333" y="19050"/>
                  </a:moveTo>
                  <a:lnTo>
                    <a:pt x="17333" y="19050"/>
                  </a:lnTo>
                  <a:lnTo>
                    <a:pt x="0" y="19050"/>
                  </a:lnTo>
                  <a:lnTo>
                    <a:pt x="8905" y="13993"/>
                  </a:lnTo>
                  <a:lnTo>
                    <a:pt x="24949" y="10849"/>
                  </a:lnTo>
                  <a:lnTo>
                    <a:pt x="65960" y="9700"/>
                  </a:lnTo>
                  <a:lnTo>
                    <a:pt x="83395" y="8544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809"/>
          <p:cNvGrpSpPr/>
          <p:nvPr/>
        </p:nvGrpSpPr>
        <p:grpSpPr>
          <a:xfrm>
            <a:off x="2762250" y="4495800"/>
            <a:ext cx="409576" cy="638176"/>
            <a:chOff x="2762250" y="4495800"/>
            <a:chExt cx="409576" cy="638176"/>
          </a:xfrm>
        </p:grpSpPr>
        <p:sp>
          <p:nvSpPr>
            <p:cNvPr id="232" name="SMARTInkShape-4302"/>
            <p:cNvSpPr/>
            <p:nvPr>
              <p:custDataLst>
                <p:tags r:id="rId19"/>
              </p:custDataLst>
            </p:nvPr>
          </p:nvSpPr>
          <p:spPr>
            <a:xfrm>
              <a:off x="2842487" y="4800600"/>
              <a:ext cx="234089" cy="14131"/>
            </a:xfrm>
            <a:custGeom>
              <a:avLst/>
              <a:gdLst/>
              <a:ahLst/>
              <a:cxnLst/>
              <a:rect l="0" t="0" r="0" b="0"/>
              <a:pathLst>
                <a:path w="234089" h="1413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6566" y="14130"/>
                  </a:lnTo>
                  <a:lnTo>
                    <a:pt x="50041" y="10340"/>
                  </a:lnTo>
                  <a:lnTo>
                    <a:pt x="97152" y="3140"/>
                  </a:lnTo>
                  <a:lnTo>
                    <a:pt x="140952" y="621"/>
                  </a:lnTo>
                  <a:lnTo>
                    <a:pt x="174742" y="3006"/>
                  </a:lnTo>
                  <a:lnTo>
                    <a:pt x="2340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303"/>
            <p:cNvSpPr/>
            <p:nvPr>
              <p:custDataLst>
                <p:tags r:id="rId20"/>
              </p:custDataLst>
            </p:nvPr>
          </p:nvSpPr>
          <p:spPr>
            <a:xfrm>
              <a:off x="2762250" y="51054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3258" y="19050"/>
                  </a:lnTo>
                  <a:lnTo>
                    <a:pt x="53321" y="104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304"/>
            <p:cNvSpPr/>
            <p:nvPr>
              <p:custDataLst>
                <p:tags r:id="rId21"/>
              </p:custDataLst>
            </p:nvPr>
          </p:nvSpPr>
          <p:spPr>
            <a:xfrm>
              <a:off x="3000375" y="5010150"/>
              <a:ext cx="171451" cy="123826"/>
            </a:xfrm>
            <a:custGeom>
              <a:avLst/>
              <a:gdLst/>
              <a:ahLst/>
              <a:cxnLst/>
              <a:rect l="0" t="0" r="0" b="0"/>
              <a:pathLst>
                <a:path w="171451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14465" y="46693"/>
                  </a:lnTo>
                  <a:lnTo>
                    <a:pt x="18145" y="85541"/>
                  </a:lnTo>
                  <a:lnTo>
                    <a:pt x="17724" y="111071"/>
                  </a:lnTo>
                  <a:lnTo>
                    <a:pt x="16049" y="115322"/>
                  </a:lnTo>
                  <a:lnTo>
                    <a:pt x="13874" y="118156"/>
                  </a:lnTo>
                  <a:lnTo>
                    <a:pt x="13483" y="120047"/>
                  </a:lnTo>
                  <a:lnTo>
                    <a:pt x="14280" y="121305"/>
                  </a:lnTo>
                  <a:lnTo>
                    <a:pt x="15870" y="122146"/>
                  </a:lnTo>
                  <a:lnTo>
                    <a:pt x="16930" y="120588"/>
                  </a:lnTo>
                  <a:lnTo>
                    <a:pt x="27168" y="75856"/>
                  </a:lnTo>
                  <a:lnTo>
                    <a:pt x="38751" y="36800"/>
                  </a:lnTo>
                  <a:lnTo>
                    <a:pt x="47818" y="14784"/>
                  </a:lnTo>
                  <a:lnTo>
                    <a:pt x="54061" y="6571"/>
                  </a:lnTo>
                  <a:lnTo>
                    <a:pt x="60363" y="2920"/>
                  </a:lnTo>
                  <a:lnTo>
                    <a:pt x="79974" y="865"/>
                  </a:lnTo>
                  <a:lnTo>
                    <a:pt x="105893" y="5313"/>
                  </a:lnTo>
                  <a:lnTo>
                    <a:pt x="123568" y="13334"/>
                  </a:lnTo>
                  <a:lnTo>
                    <a:pt x="140564" y="32526"/>
                  </a:lnTo>
                  <a:lnTo>
                    <a:pt x="164618" y="75959"/>
                  </a:lnTo>
                  <a:lnTo>
                    <a:pt x="169426" y="98001"/>
                  </a:lnTo>
                  <a:lnTo>
                    <a:pt x="1714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305"/>
            <p:cNvSpPr/>
            <p:nvPr>
              <p:custDataLst>
                <p:tags r:id="rId22"/>
              </p:custDataLst>
            </p:nvPr>
          </p:nvSpPr>
          <p:spPr>
            <a:xfrm>
              <a:off x="2943225" y="449580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5056" y="85056"/>
                  </a:lnTo>
                  <a:lnTo>
                    <a:pt x="8642" y="125809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810"/>
          <p:cNvGrpSpPr/>
          <p:nvPr/>
        </p:nvGrpSpPr>
        <p:grpSpPr>
          <a:xfrm>
            <a:off x="2600325" y="5638800"/>
            <a:ext cx="466726" cy="581026"/>
            <a:chOff x="2600325" y="5638800"/>
            <a:chExt cx="466726" cy="581026"/>
          </a:xfrm>
        </p:grpSpPr>
        <p:sp>
          <p:nvSpPr>
            <p:cNvPr id="237" name="SMARTInkShape-4306"/>
            <p:cNvSpPr/>
            <p:nvPr>
              <p:custDataLst>
                <p:tags r:id="rId15"/>
              </p:custDataLst>
            </p:nvPr>
          </p:nvSpPr>
          <p:spPr>
            <a:xfrm>
              <a:off x="2895600" y="6082400"/>
              <a:ext cx="171451" cy="137426"/>
            </a:xfrm>
            <a:custGeom>
              <a:avLst/>
              <a:gdLst/>
              <a:ahLst/>
              <a:cxnLst/>
              <a:rect l="0" t="0" r="0" b="0"/>
              <a:pathLst>
                <a:path w="171451" h="137426">
                  <a:moveTo>
                    <a:pt x="0" y="13600"/>
                  </a:moveTo>
                  <a:lnTo>
                    <a:pt x="0" y="13600"/>
                  </a:lnTo>
                  <a:lnTo>
                    <a:pt x="5056" y="13600"/>
                  </a:lnTo>
                  <a:lnTo>
                    <a:pt x="6546" y="15717"/>
                  </a:lnTo>
                  <a:lnTo>
                    <a:pt x="8936" y="34323"/>
                  </a:lnTo>
                  <a:lnTo>
                    <a:pt x="9447" y="73283"/>
                  </a:lnTo>
                  <a:lnTo>
                    <a:pt x="9510" y="113858"/>
                  </a:lnTo>
                  <a:lnTo>
                    <a:pt x="9523" y="133263"/>
                  </a:lnTo>
                  <a:lnTo>
                    <a:pt x="9524" y="130989"/>
                  </a:lnTo>
                  <a:lnTo>
                    <a:pt x="19886" y="106657"/>
                  </a:lnTo>
                  <a:lnTo>
                    <a:pt x="31915" y="62673"/>
                  </a:lnTo>
                  <a:lnTo>
                    <a:pt x="37937" y="38620"/>
                  </a:lnTo>
                  <a:lnTo>
                    <a:pt x="46401" y="26069"/>
                  </a:lnTo>
                  <a:lnTo>
                    <a:pt x="60785" y="11533"/>
                  </a:lnTo>
                  <a:lnTo>
                    <a:pt x="89130" y="0"/>
                  </a:lnTo>
                  <a:lnTo>
                    <a:pt x="96462" y="300"/>
                  </a:lnTo>
                  <a:lnTo>
                    <a:pt x="110253" y="6278"/>
                  </a:lnTo>
                  <a:lnTo>
                    <a:pt x="141840" y="33908"/>
                  </a:lnTo>
                  <a:lnTo>
                    <a:pt x="152293" y="47674"/>
                  </a:lnTo>
                  <a:lnTo>
                    <a:pt x="166569" y="86848"/>
                  </a:lnTo>
                  <a:lnTo>
                    <a:pt x="171450" y="137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307"/>
            <p:cNvSpPr/>
            <p:nvPr>
              <p:custDataLst>
                <p:tags r:id="rId16"/>
              </p:custDataLst>
            </p:nvPr>
          </p:nvSpPr>
          <p:spPr>
            <a:xfrm>
              <a:off x="2600325" y="6162675"/>
              <a:ext cx="161926" cy="27252"/>
            </a:xfrm>
            <a:custGeom>
              <a:avLst/>
              <a:gdLst/>
              <a:ahLst/>
              <a:cxnLst/>
              <a:rect l="0" t="0" r="0" b="0"/>
              <a:pathLst>
                <a:path w="161926" h="27252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10361" y="26589"/>
                  </a:lnTo>
                  <a:lnTo>
                    <a:pt x="13258" y="27251"/>
                  </a:lnTo>
                  <a:lnTo>
                    <a:pt x="54359" y="18797"/>
                  </a:lnTo>
                  <a:lnTo>
                    <a:pt x="101193" y="10956"/>
                  </a:lnTo>
                  <a:lnTo>
                    <a:pt x="145538" y="326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308"/>
            <p:cNvSpPr/>
            <p:nvPr>
              <p:custDataLst>
                <p:tags r:id="rId17"/>
              </p:custDataLst>
            </p:nvPr>
          </p:nvSpPr>
          <p:spPr>
            <a:xfrm>
              <a:off x="2714625" y="5915025"/>
              <a:ext cx="238126" cy="17334"/>
            </a:xfrm>
            <a:custGeom>
              <a:avLst/>
              <a:gdLst/>
              <a:ahLst/>
              <a:cxnLst/>
              <a:rect l="0" t="0" r="0" b="0"/>
              <a:pathLst>
                <a:path w="238126" h="173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0113" y="13257"/>
                  </a:lnTo>
                  <a:lnTo>
                    <a:pt x="31571" y="17333"/>
                  </a:lnTo>
                  <a:lnTo>
                    <a:pt x="68151" y="13484"/>
                  </a:lnTo>
                  <a:lnTo>
                    <a:pt x="115226" y="7224"/>
                  </a:lnTo>
                  <a:lnTo>
                    <a:pt x="157639" y="142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309"/>
            <p:cNvSpPr/>
            <p:nvPr>
              <p:custDataLst>
                <p:tags r:id="rId18"/>
              </p:custDataLst>
            </p:nvPr>
          </p:nvSpPr>
          <p:spPr>
            <a:xfrm>
              <a:off x="2809875" y="56388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2822" y="43256"/>
                  </a:lnTo>
                  <a:lnTo>
                    <a:pt x="13258" y="84862"/>
                  </a:lnTo>
                  <a:lnTo>
                    <a:pt x="18287" y="125697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811"/>
          <p:cNvGrpSpPr/>
          <p:nvPr/>
        </p:nvGrpSpPr>
        <p:grpSpPr>
          <a:xfrm>
            <a:off x="9567137" y="5526625"/>
            <a:ext cx="316018" cy="207426"/>
            <a:chOff x="9567137" y="5526625"/>
            <a:chExt cx="316018" cy="207426"/>
          </a:xfrm>
        </p:grpSpPr>
        <p:sp>
          <p:nvSpPr>
            <p:cNvPr id="242" name="SMARTInkShape-4310"/>
            <p:cNvSpPr/>
            <p:nvPr>
              <p:custDataLst>
                <p:tags r:id="rId13"/>
              </p:custDataLst>
            </p:nvPr>
          </p:nvSpPr>
          <p:spPr>
            <a:xfrm>
              <a:off x="9567137" y="5724525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311"/>
            <p:cNvSpPr/>
            <p:nvPr>
              <p:custDataLst>
                <p:tags r:id="rId14"/>
              </p:custDataLst>
            </p:nvPr>
          </p:nvSpPr>
          <p:spPr>
            <a:xfrm>
              <a:off x="9715500" y="5526625"/>
              <a:ext cx="167655" cy="165307"/>
            </a:xfrm>
            <a:custGeom>
              <a:avLst/>
              <a:gdLst/>
              <a:ahLst/>
              <a:cxnLst/>
              <a:rect l="0" t="0" r="0" b="0"/>
              <a:pathLst>
                <a:path w="167655" h="165307">
                  <a:moveTo>
                    <a:pt x="0" y="35975"/>
                  </a:moveTo>
                  <a:lnTo>
                    <a:pt x="0" y="35975"/>
                  </a:lnTo>
                  <a:lnTo>
                    <a:pt x="0" y="27774"/>
                  </a:lnTo>
                  <a:lnTo>
                    <a:pt x="0" y="74796"/>
                  </a:lnTo>
                  <a:lnTo>
                    <a:pt x="0" y="119646"/>
                  </a:lnTo>
                  <a:lnTo>
                    <a:pt x="0" y="164884"/>
                  </a:lnTo>
                  <a:lnTo>
                    <a:pt x="1058" y="165306"/>
                  </a:lnTo>
                  <a:lnTo>
                    <a:pt x="5057" y="162953"/>
                  </a:lnTo>
                  <a:lnTo>
                    <a:pt x="19297" y="118770"/>
                  </a:lnTo>
                  <a:lnTo>
                    <a:pt x="28649" y="82731"/>
                  </a:lnTo>
                  <a:lnTo>
                    <a:pt x="41290" y="42742"/>
                  </a:lnTo>
                  <a:lnTo>
                    <a:pt x="55860" y="16108"/>
                  </a:lnTo>
                  <a:lnTo>
                    <a:pt x="67513" y="5978"/>
                  </a:lnTo>
                  <a:lnTo>
                    <a:pt x="80807" y="1476"/>
                  </a:lnTo>
                  <a:lnTo>
                    <a:pt x="105082" y="0"/>
                  </a:lnTo>
                  <a:lnTo>
                    <a:pt x="119376" y="3406"/>
                  </a:lnTo>
                  <a:lnTo>
                    <a:pt x="132783" y="16914"/>
                  </a:lnTo>
                  <a:lnTo>
                    <a:pt x="162909" y="58003"/>
                  </a:lnTo>
                  <a:lnTo>
                    <a:pt x="167654" y="75398"/>
                  </a:lnTo>
                  <a:lnTo>
                    <a:pt x="152400" y="140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728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812"/>
          <p:cNvGrpSpPr/>
          <p:nvPr/>
        </p:nvGrpSpPr>
        <p:grpSpPr>
          <a:xfrm>
            <a:off x="942975" y="431665"/>
            <a:ext cx="1626776" cy="616086"/>
            <a:chOff x="942975" y="431665"/>
            <a:chExt cx="1626776" cy="616086"/>
          </a:xfrm>
        </p:grpSpPr>
        <p:sp>
          <p:nvSpPr>
            <p:cNvPr id="2" name="SMARTInkShape-4312"/>
            <p:cNvSpPr/>
            <p:nvPr>
              <p:custDataLst>
                <p:tags r:id="rId77"/>
              </p:custDataLst>
            </p:nvPr>
          </p:nvSpPr>
          <p:spPr>
            <a:xfrm>
              <a:off x="1011903" y="563852"/>
              <a:ext cx="83473" cy="483899"/>
            </a:xfrm>
            <a:custGeom>
              <a:avLst/>
              <a:gdLst/>
              <a:ahLst/>
              <a:cxnLst/>
              <a:rect l="0" t="0" r="0" b="0"/>
              <a:pathLst>
                <a:path w="83473" h="483899">
                  <a:moveTo>
                    <a:pt x="83472" y="45748"/>
                  </a:moveTo>
                  <a:lnTo>
                    <a:pt x="83472" y="45748"/>
                  </a:lnTo>
                  <a:lnTo>
                    <a:pt x="78416" y="40691"/>
                  </a:lnTo>
                  <a:lnTo>
                    <a:pt x="75933" y="35387"/>
                  </a:lnTo>
                  <a:lnTo>
                    <a:pt x="72966" y="10790"/>
                  </a:lnTo>
                  <a:lnTo>
                    <a:pt x="68925" y="4459"/>
                  </a:lnTo>
                  <a:lnTo>
                    <a:pt x="63601" y="939"/>
                  </a:lnTo>
                  <a:lnTo>
                    <a:pt x="60700" y="0"/>
                  </a:lnTo>
                  <a:lnTo>
                    <a:pt x="51832" y="1780"/>
                  </a:lnTo>
                  <a:lnTo>
                    <a:pt x="39004" y="6489"/>
                  </a:lnTo>
                  <a:lnTo>
                    <a:pt x="23379" y="28115"/>
                  </a:lnTo>
                  <a:lnTo>
                    <a:pt x="9770" y="72361"/>
                  </a:lnTo>
                  <a:lnTo>
                    <a:pt x="1780" y="98201"/>
                  </a:lnTo>
                  <a:lnTo>
                    <a:pt x="0" y="139018"/>
                  </a:lnTo>
                  <a:lnTo>
                    <a:pt x="3335" y="172926"/>
                  </a:lnTo>
                  <a:lnTo>
                    <a:pt x="6105" y="212547"/>
                  </a:lnTo>
                  <a:lnTo>
                    <a:pt x="11983" y="249451"/>
                  </a:lnTo>
                  <a:lnTo>
                    <a:pt x="16904" y="292243"/>
                  </a:lnTo>
                  <a:lnTo>
                    <a:pt x="26970" y="336914"/>
                  </a:lnTo>
                  <a:lnTo>
                    <a:pt x="36039" y="380728"/>
                  </a:lnTo>
                  <a:lnTo>
                    <a:pt x="43529" y="427771"/>
                  </a:lnTo>
                  <a:lnTo>
                    <a:pt x="50496" y="462933"/>
                  </a:lnTo>
                  <a:lnTo>
                    <a:pt x="45372" y="48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313"/>
            <p:cNvSpPr/>
            <p:nvPr>
              <p:custDataLst>
                <p:tags r:id="rId78"/>
              </p:custDataLst>
            </p:nvPr>
          </p:nvSpPr>
          <p:spPr>
            <a:xfrm>
              <a:off x="942975" y="828675"/>
              <a:ext cx="200026" cy="95251"/>
            </a:xfrm>
            <a:custGeom>
              <a:avLst/>
              <a:gdLst/>
              <a:ahLst/>
              <a:cxnLst/>
              <a:rect l="0" t="0" r="0" b="0"/>
              <a:pathLst>
                <a:path w="200026" h="95251">
                  <a:moveTo>
                    <a:pt x="0" y="95250"/>
                  </a:moveTo>
                  <a:lnTo>
                    <a:pt x="0" y="95250"/>
                  </a:lnTo>
                  <a:lnTo>
                    <a:pt x="18314" y="76936"/>
                  </a:lnTo>
                  <a:lnTo>
                    <a:pt x="56965" y="60039"/>
                  </a:lnTo>
                  <a:lnTo>
                    <a:pt x="99721" y="40239"/>
                  </a:lnTo>
                  <a:lnTo>
                    <a:pt x="143464" y="22507"/>
                  </a:lnTo>
                  <a:lnTo>
                    <a:pt x="190356" y="425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14"/>
            <p:cNvSpPr/>
            <p:nvPr>
              <p:custDataLst>
                <p:tags r:id="rId79"/>
              </p:custDataLst>
            </p:nvPr>
          </p:nvSpPr>
          <p:spPr>
            <a:xfrm>
              <a:off x="1290286" y="573216"/>
              <a:ext cx="167040" cy="417385"/>
            </a:xfrm>
            <a:custGeom>
              <a:avLst/>
              <a:gdLst/>
              <a:ahLst/>
              <a:cxnLst/>
              <a:rect l="0" t="0" r="0" b="0"/>
              <a:pathLst>
                <a:path w="167040" h="417385">
                  <a:moveTo>
                    <a:pt x="167039" y="17334"/>
                  </a:moveTo>
                  <a:lnTo>
                    <a:pt x="167039" y="17334"/>
                  </a:lnTo>
                  <a:lnTo>
                    <a:pt x="158376" y="9730"/>
                  </a:lnTo>
                  <a:lnTo>
                    <a:pt x="143188" y="2146"/>
                  </a:lnTo>
                  <a:lnTo>
                    <a:pt x="131391" y="0"/>
                  </a:lnTo>
                  <a:lnTo>
                    <a:pt x="119093" y="4691"/>
                  </a:lnTo>
                  <a:lnTo>
                    <a:pt x="88894" y="30006"/>
                  </a:lnTo>
                  <a:lnTo>
                    <a:pt x="54977" y="76084"/>
                  </a:lnTo>
                  <a:lnTo>
                    <a:pt x="30989" y="123573"/>
                  </a:lnTo>
                  <a:lnTo>
                    <a:pt x="14702" y="169927"/>
                  </a:lnTo>
                  <a:lnTo>
                    <a:pt x="7955" y="201188"/>
                  </a:lnTo>
                  <a:lnTo>
                    <a:pt x="3134" y="240084"/>
                  </a:lnTo>
                  <a:lnTo>
                    <a:pt x="0" y="267676"/>
                  </a:lnTo>
                  <a:lnTo>
                    <a:pt x="3790" y="311259"/>
                  </a:lnTo>
                  <a:lnTo>
                    <a:pt x="6642" y="332117"/>
                  </a:lnTo>
                  <a:lnTo>
                    <a:pt x="22898" y="371535"/>
                  </a:lnTo>
                  <a:lnTo>
                    <a:pt x="41670" y="400566"/>
                  </a:lnTo>
                  <a:lnTo>
                    <a:pt x="49593" y="406172"/>
                  </a:lnTo>
                  <a:lnTo>
                    <a:pt x="90839" y="41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15"/>
            <p:cNvSpPr/>
            <p:nvPr>
              <p:custDataLst>
                <p:tags r:id="rId80"/>
              </p:custDataLst>
            </p:nvPr>
          </p:nvSpPr>
          <p:spPr>
            <a:xfrm>
              <a:off x="1439795" y="693144"/>
              <a:ext cx="150881" cy="224091"/>
            </a:xfrm>
            <a:custGeom>
              <a:avLst/>
              <a:gdLst/>
              <a:ahLst/>
              <a:cxnLst/>
              <a:rect l="0" t="0" r="0" b="0"/>
              <a:pathLst>
                <a:path w="150881" h="224091">
                  <a:moveTo>
                    <a:pt x="112780" y="106956"/>
                  </a:moveTo>
                  <a:lnTo>
                    <a:pt x="112780" y="106956"/>
                  </a:lnTo>
                  <a:lnTo>
                    <a:pt x="127968" y="68975"/>
                  </a:lnTo>
                  <a:lnTo>
                    <a:pt x="131322" y="42426"/>
                  </a:lnTo>
                  <a:lnTo>
                    <a:pt x="126623" y="24101"/>
                  </a:lnTo>
                  <a:lnTo>
                    <a:pt x="122009" y="21028"/>
                  </a:lnTo>
                  <a:lnTo>
                    <a:pt x="108415" y="20435"/>
                  </a:lnTo>
                  <a:lnTo>
                    <a:pt x="94612" y="26522"/>
                  </a:lnTo>
                  <a:lnTo>
                    <a:pt x="81422" y="37341"/>
                  </a:lnTo>
                  <a:lnTo>
                    <a:pt x="54388" y="74192"/>
                  </a:lnTo>
                  <a:lnTo>
                    <a:pt x="34012" y="120006"/>
                  </a:lnTo>
                  <a:lnTo>
                    <a:pt x="22414" y="149981"/>
                  </a:lnTo>
                  <a:lnTo>
                    <a:pt x="20759" y="166295"/>
                  </a:lnTo>
                  <a:lnTo>
                    <a:pt x="28320" y="199816"/>
                  </a:lnTo>
                  <a:lnTo>
                    <a:pt x="31073" y="206963"/>
                  </a:lnTo>
                  <a:lnTo>
                    <a:pt x="42599" y="217726"/>
                  </a:lnTo>
                  <a:lnTo>
                    <a:pt x="50118" y="222077"/>
                  </a:lnTo>
                  <a:lnTo>
                    <a:pt x="72583" y="224090"/>
                  </a:lnTo>
                  <a:lnTo>
                    <a:pt x="85982" y="223146"/>
                  </a:lnTo>
                  <a:lnTo>
                    <a:pt x="106514" y="213629"/>
                  </a:lnTo>
                  <a:lnTo>
                    <a:pt x="122695" y="197758"/>
                  </a:lnTo>
                  <a:lnTo>
                    <a:pt x="141588" y="167139"/>
                  </a:lnTo>
                  <a:lnTo>
                    <a:pt x="148127" y="140545"/>
                  </a:lnTo>
                  <a:lnTo>
                    <a:pt x="149006" y="102680"/>
                  </a:lnTo>
                  <a:lnTo>
                    <a:pt x="141976" y="70411"/>
                  </a:lnTo>
                  <a:lnTo>
                    <a:pt x="125899" y="40742"/>
                  </a:lnTo>
                  <a:lnTo>
                    <a:pt x="101498" y="13959"/>
                  </a:lnTo>
                  <a:lnTo>
                    <a:pt x="83424" y="2830"/>
                  </a:lnTo>
                  <a:lnTo>
                    <a:pt x="67630" y="0"/>
                  </a:lnTo>
                  <a:lnTo>
                    <a:pt x="32672" y="4010"/>
                  </a:lnTo>
                  <a:lnTo>
                    <a:pt x="10022" y="16246"/>
                  </a:lnTo>
                  <a:lnTo>
                    <a:pt x="3610" y="23602"/>
                  </a:lnTo>
                  <a:lnTo>
                    <a:pt x="760" y="33221"/>
                  </a:lnTo>
                  <a:lnTo>
                    <a:pt x="0" y="38749"/>
                  </a:lnTo>
                  <a:lnTo>
                    <a:pt x="4800" y="50536"/>
                  </a:lnTo>
                  <a:lnTo>
                    <a:pt x="20072" y="70294"/>
                  </a:lnTo>
                  <a:lnTo>
                    <a:pt x="45212" y="86098"/>
                  </a:lnTo>
                  <a:lnTo>
                    <a:pt x="84529" y="94073"/>
                  </a:lnTo>
                  <a:lnTo>
                    <a:pt x="150880" y="9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16"/>
            <p:cNvSpPr/>
            <p:nvPr>
              <p:custDataLst>
                <p:tags r:id="rId81"/>
              </p:custDataLst>
            </p:nvPr>
          </p:nvSpPr>
          <p:spPr>
            <a:xfrm>
              <a:off x="2252820" y="431665"/>
              <a:ext cx="108938" cy="187461"/>
            </a:xfrm>
            <a:custGeom>
              <a:avLst/>
              <a:gdLst/>
              <a:ahLst/>
              <a:cxnLst/>
              <a:rect l="0" t="0" r="0" b="0"/>
              <a:pathLst>
                <a:path w="108938" h="187461">
                  <a:moveTo>
                    <a:pt x="14130" y="25535"/>
                  </a:moveTo>
                  <a:lnTo>
                    <a:pt x="14130" y="25535"/>
                  </a:lnTo>
                  <a:lnTo>
                    <a:pt x="9074" y="25535"/>
                  </a:lnTo>
                  <a:lnTo>
                    <a:pt x="3769" y="22713"/>
                  </a:lnTo>
                  <a:lnTo>
                    <a:pt x="872" y="20478"/>
                  </a:lnTo>
                  <a:lnTo>
                    <a:pt x="0" y="16872"/>
                  </a:lnTo>
                  <a:lnTo>
                    <a:pt x="1853" y="7221"/>
                  </a:lnTo>
                  <a:lnTo>
                    <a:pt x="4887" y="3801"/>
                  </a:lnTo>
                  <a:lnTo>
                    <a:pt x="13903" y="0"/>
                  </a:lnTo>
                  <a:lnTo>
                    <a:pt x="35935" y="2917"/>
                  </a:lnTo>
                  <a:lnTo>
                    <a:pt x="57515" y="15541"/>
                  </a:lnTo>
                  <a:lnTo>
                    <a:pt x="72258" y="27630"/>
                  </a:lnTo>
                  <a:lnTo>
                    <a:pt x="86721" y="56405"/>
                  </a:lnTo>
                  <a:lnTo>
                    <a:pt x="96947" y="89841"/>
                  </a:lnTo>
                  <a:lnTo>
                    <a:pt x="107139" y="134819"/>
                  </a:lnTo>
                  <a:lnTo>
                    <a:pt x="108937" y="156600"/>
                  </a:lnTo>
                  <a:lnTo>
                    <a:pt x="99855" y="18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17"/>
            <p:cNvSpPr/>
            <p:nvPr>
              <p:custDataLst>
                <p:tags r:id="rId82"/>
              </p:custDataLst>
            </p:nvPr>
          </p:nvSpPr>
          <p:spPr>
            <a:xfrm>
              <a:off x="1762125" y="552450"/>
              <a:ext cx="26551" cy="457201"/>
            </a:xfrm>
            <a:custGeom>
              <a:avLst/>
              <a:gdLst/>
              <a:ahLst/>
              <a:cxnLst/>
              <a:rect l="0" t="0" r="0" b="0"/>
              <a:pathLst>
                <a:path w="26551" h="4572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9701" y="46664"/>
                  </a:lnTo>
                  <a:lnTo>
                    <a:pt x="15810" y="88380"/>
                  </a:lnTo>
                  <a:lnTo>
                    <a:pt x="19148" y="124964"/>
                  </a:lnTo>
                  <a:lnTo>
                    <a:pt x="25311" y="172493"/>
                  </a:lnTo>
                  <a:lnTo>
                    <a:pt x="26550" y="213269"/>
                  </a:lnTo>
                  <a:lnTo>
                    <a:pt x="20845" y="256028"/>
                  </a:lnTo>
                  <a:lnTo>
                    <a:pt x="19582" y="293877"/>
                  </a:lnTo>
                  <a:lnTo>
                    <a:pt x="16385" y="339664"/>
                  </a:lnTo>
                  <a:lnTo>
                    <a:pt x="11558" y="382863"/>
                  </a:lnTo>
                  <a:lnTo>
                    <a:pt x="952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318"/>
            <p:cNvSpPr/>
            <p:nvPr>
              <p:custDataLst>
                <p:tags r:id="rId83"/>
              </p:custDataLst>
            </p:nvPr>
          </p:nvSpPr>
          <p:spPr>
            <a:xfrm>
              <a:off x="1967070" y="542925"/>
              <a:ext cx="347506" cy="38101"/>
            </a:xfrm>
            <a:custGeom>
              <a:avLst/>
              <a:gdLst/>
              <a:ahLst/>
              <a:cxnLst/>
              <a:rect l="0" t="0" r="0" b="0"/>
              <a:pathLst>
                <a:path w="347506" h="38101">
                  <a:moveTo>
                    <a:pt x="14130" y="38100"/>
                  </a:moveTo>
                  <a:lnTo>
                    <a:pt x="14130" y="38100"/>
                  </a:lnTo>
                  <a:lnTo>
                    <a:pt x="9074" y="33043"/>
                  </a:lnTo>
                  <a:lnTo>
                    <a:pt x="3769" y="30561"/>
                  </a:lnTo>
                  <a:lnTo>
                    <a:pt x="872" y="29899"/>
                  </a:lnTo>
                  <a:lnTo>
                    <a:pt x="0" y="28399"/>
                  </a:lnTo>
                  <a:lnTo>
                    <a:pt x="477" y="26341"/>
                  </a:lnTo>
                  <a:lnTo>
                    <a:pt x="1853" y="23911"/>
                  </a:lnTo>
                  <a:lnTo>
                    <a:pt x="11849" y="21210"/>
                  </a:lnTo>
                  <a:lnTo>
                    <a:pt x="49192" y="19477"/>
                  </a:lnTo>
                  <a:lnTo>
                    <a:pt x="92905" y="18076"/>
                  </a:lnTo>
                  <a:lnTo>
                    <a:pt x="139424" y="12529"/>
                  </a:lnTo>
                  <a:lnTo>
                    <a:pt x="183075" y="10415"/>
                  </a:lnTo>
                  <a:lnTo>
                    <a:pt x="217275" y="9921"/>
                  </a:lnTo>
                  <a:lnTo>
                    <a:pt x="253642" y="6879"/>
                  </a:lnTo>
                  <a:lnTo>
                    <a:pt x="288855" y="3057"/>
                  </a:lnTo>
                  <a:lnTo>
                    <a:pt x="347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319"/>
            <p:cNvSpPr/>
            <p:nvPr>
              <p:custDataLst>
                <p:tags r:id="rId84"/>
              </p:custDataLst>
            </p:nvPr>
          </p:nvSpPr>
          <p:spPr>
            <a:xfrm>
              <a:off x="1990725" y="704850"/>
              <a:ext cx="200026" cy="228601"/>
            </a:xfrm>
            <a:custGeom>
              <a:avLst/>
              <a:gdLst/>
              <a:ahLst/>
              <a:cxnLst/>
              <a:rect l="0" t="0" r="0" b="0"/>
              <a:pathLst>
                <a:path w="200026" h="2286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9660" y="25968"/>
                  </a:lnTo>
                  <a:lnTo>
                    <a:pt x="69178" y="68669"/>
                  </a:lnTo>
                  <a:lnTo>
                    <a:pt x="106144" y="114789"/>
                  </a:lnTo>
                  <a:lnTo>
                    <a:pt x="144249" y="161923"/>
                  </a:lnTo>
                  <a:lnTo>
                    <a:pt x="178199" y="205329"/>
                  </a:lnTo>
                  <a:lnTo>
                    <a:pt x="2000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20"/>
            <p:cNvSpPr/>
            <p:nvPr>
              <p:custDataLst>
                <p:tags r:id="rId85"/>
              </p:custDataLst>
            </p:nvPr>
          </p:nvSpPr>
          <p:spPr>
            <a:xfrm>
              <a:off x="2047875" y="696649"/>
              <a:ext cx="171451" cy="255852"/>
            </a:xfrm>
            <a:custGeom>
              <a:avLst/>
              <a:gdLst/>
              <a:ahLst/>
              <a:cxnLst/>
              <a:rect l="0" t="0" r="0" b="0"/>
              <a:pathLst>
                <a:path w="171451" h="255852">
                  <a:moveTo>
                    <a:pt x="171450" y="8201"/>
                  </a:moveTo>
                  <a:lnTo>
                    <a:pt x="171450" y="8201"/>
                  </a:lnTo>
                  <a:lnTo>
                    <a:pt x="166394" y="3144"/>
                  </a:lnTo>
                  <a:lnTo>
                    <a:pt x="161089" y="662"/>
                  </a:lnTo>
                  <a:lnTo>
                    <a:pt x="158192" y="0"/>
                  </a:lnTo>
                  <a:lnTo>
                    <a:pt x="155204" y="1675"/>
                  </a:lnTo>
                  <a:lnTo>
                    <a:pt x="116903" y="43491"/>
                  </a:lnTo>
                  <a:lnTo>
                    <a:pt x="85650" y="90002"/>
                  </a:lnTo>
                  <a:lnTo>
                    <a:pt x="56082" y="131705"/>
                  </a:lnTo>
                  <a:lnTo>
                    <a:pt x="43651" y="159910"/>
                  </a:lnTo>
                  <a:lnTo>
                    <a:pt x="16410" y="206410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21"/>
            <p:cNvSpPr/>
            <p:nvPr>
              <p:custDataLst>
                <p:tags r:id="rId86"/>
              </p:custDataLst>
            </p:nvPr>
          </p:nvSpPr>
          <p:spPr>
            <a:xfrm>
              <a:off x="2476500" y="523875"/>
              <a:ext cx="93251" cy="428626"/>
            </a:xfrm>
            <a:custGeom>
              <a:avLst/>
              <a:gdLst/>
              <a:ahLst/>
              <a:cxnLst/>
              <a:rect l="0" t="0" r="0" b="0"/>
              <a:pathLst>
                <a:path w="93251" h="42862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40509" y="48905"/>
                  </a:lnTo>
                  <a:lnTo>
                    <a:pt x="54882" y="88095"/>
                  </a:lnTo>
                  <a:lnTo>
                    <a:pt x="70001" y="127467"/>
                  </a:lnTo>
                  <a:lnTo>
                    <a:pt x="85128" y="170288"/>
                  </a:lnTo>
                  <a:lnTo>
                    <a:pt x="90751" y="194217"/>
                  </a:lnTo>
                  <a:lnTo>
                    <a:pt x="93250" y="229546"/>
                  </a:lnTo>
                  <a:lnTo>
                    <a:pt x="87251" y="276686"/>
                  </a:lnTo>
                  <a:lnTo>
                    <a:pt x="75874" y="318924"/>
                  </a:lnTo>
                  <a:lnTo>
                    <a:pt x="68647" y="334361"/>
                  </a:lnTo>
                  <a:lnTo>
                    <a:pt x="45755" y="373068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13"/>
          <p:cNvGrpSpPr/>
          <p:nvPr/>
        </p:nvGrpSpPr>
        <p:grpSpPr>
          <a:xfrm>
            <a:off x="2981717" y="785342"/>
            <a:ext cx="180584" cy="109858"/>
            <a:chOff x="2981717" y="785342"/>
            <a:chExt cx="180584" cy="109858"/>
          </a:xfrm>
        </p:grpSpPr>
        <p:sp>
          <p:nvSpPr>
            <p:cNvPr id="13" name="SMARTInkShape-4322"/>
            <p:cNvSpPr/>
            <p:nvPr>
              <p:custDataLst>
                <p:tags r:id="rId75"/>
              </p:custDataLst>
            </p:nvPr>
          </p:nvSpPr>
          <p:spPr>
            <a:xfrm>
              <a:off x="2981717" y="785342"/>
              <a:ext cx="123434" cy="14367"/>
            </a:xfrm>
            <a:custGeom>
              <a:avLst/>
              <a:gdLst/>
              <a:ahLst/>
              <a:cxnLst/>
              <a:rect l="0" t="0" r="0" b="0"/>
              <a:pathLst>
                <a:path w="123434" h="14367">
                  <a:moveTo>
                    <a:pt x="9133" y="5233"/>
                  </a:moveTo>
                  <a:lnTo>
                    <a:pt x="9133" y="5233"/>
                  </a:lnTo>
                  <a:lnTo>
                    <a:pt x="4077" y="5233"/>
                  </a:lnTo>
                  <a:lnTo>
                    <a:pt x="2587" y="6291"/>
                  </a:lnTo>
                  <a:lnTo>
                    <a:pt x="1594" y="8055"/>
                  </a:lnTo>
                  <a:lnTo>
                    <a:pt x="0" y="13434"/>
                  </a:lnTo>
                  <a:lnTo>
                    <a:pt x="9837" y="14366"/>
                  </a:lnTo>
                  <a:lnTo>
                    <a:pt x="56119" y="7167"/>
                  </a:lnTo>
                  <a:lnTo>
                    <a:pt x="102182" y="0"/>
                  </a:lnTo>
                  <a:lnTo>
                    <a:pt x="123433" y="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23"/>
            <p:cNvSpPr/>
            <p:nvPr>
              <p:custDataLst>
                <p:tags r:id="rId76"/>
              </p:custDataLst>
            </p:nvPr>
          </p:nvSpPr>
          <p:spPr>
            <a:xfrm>
              <a:off x="3010292" y="876300"/>
              <a:ext cx="152009" cy="18900"/>
            </a:xfrm>
            <a:custGeom>
              <a:avLst/>
              <a:gdLst/>
              <a:ahLst/>
              <a:cxnLst/>
              <a:rect l="0" t="0" r="0" b="0"/>
              <a:pathLst>
                <a:path w="152009" h="18900">
                  <a:moveTo>
                    <a:pt x="9133" y="0"/>
                  </a:moveTo>
                  <a:lnTo>
                    <a:pt x="9133" y="0"/>
                  </a:lnTo>
                  <a:lnTo>
                    <a:pt x="4077" y="5057"/>
                  </a:lnTo>
                  <a:lnTo>
                    <a:pt x="1594" y="10361"/>
                  </a:lnTo>
                  <a:lnTo>
                    <a:pt x="0" y="17334"/>
                  </a:lnTo>
                  <a:lnTo>
                    <a:pt x="47616" y="18899"/>
                  </a:lnTo>
                  <a:lnTo>
                    <a:pt x="91955" y="11416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14"/>
          <p:cNvGrpSpPr/>
          <p:nvPr/>
        </p:nvGrpSpPr>
        <p:grpSpPr>
          <a:xfrm>
            <a:off x="3525574" y="712335"/>
            <a:ext cx="284427" cy="173491"/>
            <a:chOff x="3525574" y="712335"/>
            <a:chExt cx="284427" cy="173491"/>
          </a:xfrm>
        </p:grpSpPr>
        <p:sp>
          <p:nvSpPr>
            <p:cNvPr id="16" name="SMARTInkShape-4324"/>
            <p:cNvSpPr/>
            <p:nvPr>
              <p:custDataLst>
                <p:tags r:id="rId73"/>
              </p:custDataLst>
            </p:nvPr>
          </p:nvSpPr>
          <p:spPr>
            <a:xfrm>
              <a:off x="3525574" y="712335"/>
              <a:ext cx="150752" cy="173491"/>
            </a:xfrm>
            <a:custGeom>
              <a:avLst/>
              <a:gdLst/>
              <a:ahLst/>
              <a:cxnLst/>
              <a:rect l="0" t="0" r="0" b="0"/>
              <a:pathLst>
                <a:path w="150752" h="173491">
                  <a:moveTo>
                    <a:pt x="8201" y="49665"/>
                  </a:moveTo>
                  <a:lnTo>
                    <a:pt x="8201" y="49665"/>
                  </a:lnTo>
                  <a:lnTo>
                    <a:pt x="3144" y="49665"/>
                  </a:lnTo>
                  <a:lnTo>
                    <a:pt x="1655" y="50723"/>
                  </a:lnTo>
                  <a:lnTo>
                    <a:pt x="662" y="52487"/>
                  </a:lnTo>
                  <a:lnTo>
                    <a:pt x="0" y="54721"/>
                  </a:lnTo>
                  <a:lnTo>
                    <a:pt x="10487" y="100433"/>
                  </a:lnTo>
                  <a:lnTo>
                    <a:pt x="16773" y="137725"/>
                  </a:lnTo>
                  <a:lnTo>
                    <a:pt x="17642" y="166870"/>
                  </a:lnTo>
                  <a:lnTo>
                    <a:pt x="17670" y="166960"/>
                  </a:lnTo>
                  <a:lnTo>
                    <a:pt x="17723" y="122456"/>
                  </a:lnTo>
                  <a:lnTo>
                    <a:pt x="22781" y="84521"/>
                  </a:lnTo>
                  <a:lnTo>
                    <a:pt x="33972" y="43497"/>
                  </a:lnTo>
                  <a:lnTo>
                    <a:pt x="49525" y="14137"/>
                  </a:lnTo>
                  <a:lnTo>
                    <a:pt x="58670" y="4594"/>
                  </a:lnTo>
                  <a:lnTo>
                    <a:pt x="64072" y="568"/>
                  </a:lnTo>
                  <a:lnTo>
                    <a:pt x="70848" y="0"/>
                  </a:lnTo>
                  <a:lnTo>
                    <a:pt x="86844" y="5014"/>
                  </a:lnTo>
                  <a:lnTo>
                    <a:pt x="108643" y="19737"/>
                  </a:lnTo>
                  <a:lnTo>
                    <a:pt x="128508" y="42561"/>
                  </a:lnTo>
                  <a:lnTo>
                    <a:pt x="145521" y="76602"/>
                  </a:lnTo>
                  <a:lnTo>
                    <a:pt x="149430" y="94923"/>
                  </a:lnTo>
                  <a:lnTo>
                    <a:pt x="150751" y="134609"/>
                  </a:lnTo>
                  <a:lnTo>
                    <a:pt x="149873" y="151976"/>
                  </a:lnTo>
                  <a:lnTo>
                    <a:pt x="141551" y="17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325"/>
            <p:cNvSpPr/>
            <p:nvPr>
              <p:custDataLst>
                <p:tags r:id="rId74"/>
              </p:custDataLst>
            </p:nvPr>
          </p:nvSpPr>
          <p:spPr>
            <a:xfrm>
              <a:off x="3781425" y="8572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15"/>
          <p:cNvGrpSpPr/>
          <p:nvPr/>
        </p:nvGrpSpPr>
        <p:grpSpPr>
          <a:xfrm>
            <a:off x="4076700" y="429342"/>
            <a:ext cx="394180" cy="415744"/>
            <a:chOff x="4076700" y="429342"/>
            <a:chExt cx="394180" cy="415744"/>
          </a:xfrm>
        </p:grpSpPr>
        <p:sp>
          <p:nvSpPr>
            <p:cNvPr id="19" name="SMARTInkShape-4326"/>
            <p:cNvSpPr/>
            <p:nvPr>
              <p:custDataLst>
                <p:tags r:id="rId71"/>
              </p:custDataLst>
            </p:nvPr>
          </p:nvSpPr>
          <p:spPr>
            <a:xfrm>
              <a:off x="4076700" y="612740"/>
              <a:ext cx="266294" cy="232346"/>
            </a:xfrm>
            <a:custGeom>
              <a:avLst/>
              <a:gdLst/>
              <a:ahLst/>
              <a:cxnLst/>
              <a:rect l="0" t="0" r="0" b="0"/>
              <a:pathLst>
                <a:path w="266294" h="232346">
                  <a:moveTo>
                    <a:pt x="0" y="73060"/>
                  </a:moveTo>
                  <a:lnTo>
                    <a:pt x="0" y="73060"/>
                  </a:lnTo>
                  <a:lnTo>
                    <a:pt x="5057" y="73060"/>
                  </a:lnTo>
                  <a:lnTo>
                    <a:pt x="6546" y="72002"/>
                  </a:lnTo>
                  <a:lnTo>
                    <a:pt x="7539" y="70238"/>
                  </a:lnTo>
                  <a:lnTo>
                    <a:pt x="9132" y="59803"/>
                  </a:lnTo>
                  <a:lnTo>
                    <a:pt x="9515" y="45028"/>
                  </a:lnTo>
                  <a:lnTo>
                    <a:pt x="9525" y="90260"/>
                  </a:lnTo>
                  <a:lnTo>
                    <a:pt x="9525" y="130903"/>
                  </a:lnTo>
                  <a:lnTo>
                    <a:pt x="9525" y="175777"/>
                  </a:lnTo>
                  <a:lnTo>
                    <a:pt x="9525" y="221621"/>
                  </a:lnTo>
                  <a:lnTo>
                    <a:pt x="9525" y="232345"/>
                  </a:lnTo>
                  <a:lnTo>
                    <a:pt x="9525" y="189924"/>
                  </a:lnTo>
                  <a:lnTo>
                    <a:pt x="16071" y="144279"/>
                  </a:lnTo>
                  <a:lnTo>
                    <a:pt x="18461" y="107040"/>
                  </a:lnTo>
                  <a:lnTo>
                    <a:pt x="23990" y="59546"/>
                  </a:lnTo>
                  <a:lnTo>
                    <a:pt x="35274" y="19120"/>
                  </a:lnTo>
                  <a:lnTo>
                    <a:pt x="41430" y="7459"/>
                  </a:lnTo>
                  <a:lnTo>
                    <a:pt x="47694" y="1571"/>
                  </a:lnTo>
                  <a:lnTo>
                    <a:pt x="50846" y="0"/>
                  </a:lnTo>
                  <a:lnTo>
                    <a:pt x="54006" y="1070"/>
                  </a:lnTo>
                  <a:lnTo>
                    <a:pt x="60339" y="7904"/>
                  </a:lnTo>
                  <a:lnTo>
                    <a:pt x="82551" y="53422"/>
                  </a:lnTo>
                  <a:lnTo>
                    <a:pt x="113007" y="98747"/>
                  </a:lnTo>
                  <a:lnTo>
                    <a:pt x="119788" y="101826"/>
                  </a:lnTo>
                  <a:lnTo>
                    <a:pt x="135789" y="102426"/>
                  </a:lnTo>
                  <a:lnTo>
                    <a:pt x="147839" y="99164"/>
                  </a:lnTo>
                  <a:lnTo>
                    <a:pt x="174312" y="83391"/>
                  </a:lnTo>
                  <a:lnTo>
                    <a:pt x="186128" y="69185"/>
                  </a:lnTo>
                  <a:lnTo>
                    <a:pt x="215729" y="21598"/>
                  </a:lnTo>
                  <a:lnTo>
                    <a:pt x="226696" y="536"/>
                  </a:lnTo>
                  <a:lnTo>
                    <a:pt x="228389" y="1427"/>
                  </a:lnTo>
                  <a:lnTo>
                    <a:pt x="233092" y="8062"/>
                  </a:lnTo>
                  <a:lnTo>
                    <a:pt x="247823" y="50677"/>
                  </a:lnTo>
                  <a:lnTo>
                    <a:pt x="253019" y="67345"/>
                  </a:lnTo>
                  <a:lnTo>
                    <a:pt x="256628" y="109610"/>
                  </a:lnTo>
                  <a:lnTo>
                    <a:pt x="265328" y="154429"/>
                  </a:lnTo>
                  <a:lnTo>
                    <a:pt x="266293" y="174310"/>
                  </a:lnTo>
                  <a:lnTo>
                    <a:pt x="265371" y="178660"/>
                  </a:lnTo>
                  <a:lnTo>
                    <a:pt x="263697" y="181560"/>
                  </a:lnTo>
                  <a:lnTo>
                    <a:pt x="261523" y="183493"/>
                  </a:lnTo>
                  <a:lnTo>
                    <a:pt x="260074" y="183724"/>
                  </a:lnTo>
                  <a:lnTo>
                    <a:pt x="257175" y="177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27"/>
            <p:cNvSpPr/>
            <p:nvPr>
              <p:custDataLst>
                <p:tags r:id="rId72"/>
              </p:custDataLst>
            </p:nvPr>
          </p:nvSpPr>
          <p:spPr>
            <a:xfrm>
              <a:off x="4371975" y="429342"/>
              <a:ext cx="98905" cy="151684"/>
            </a:xfrm>
            <a:custGeom>
              <a:avLst/>
              <a:gdLst/>
              <a:ahLst/>
              <a:cxnLst/>
              <a:rect l="0" t="0" r="0" b="0"/>
              <a:pathLst>
                <a:path w="98905" h="151684">
                  <a:moveTo>
                    <a:pt x="0" y="27858"/>
                  </a:moveTo>
                  <a:lnTo>
                    <a:pt x="0" y="27858"/>
                  </a:lnTo>
                  <a:lnTo>
                    <a:pt x="0" y="73606"/>
                  </a:lnTo>
                  <a:lnTo>
                    <a:pt x="1058" y="51522"/>
                  </a:lnTo>
                  <a:lnTo>
                    <a:pt x="10759" y="16064"/>
                  </a:lnTo>
                  <a:lnTo>
                    <a:pt x="19246" y="7447"/>
                  </a:lnTo>
                  <a:lnTo>
                    <a:pt x="27251" y="2911"/>
                  </a:lnTo>
                  <a:lnTo>
                    <a:pt x="41013" y="0"/>
                  </a:lnTo>
                  <a:lnTo>
                    <a:pt x="50331" y="8068"/>
                  </a:lnTo>
                  <a:lnTo>
                    <a:pt x="83141" y="54382"/>
                  </a:lnTo>
                  <a:lnTo>
                    <a:pt x="97915" y="86484"/>
                  </a:lnTo>
                  <a:lnTo>
                    <a:pt x="98904" y="104714"/>
                  </a:lnTo>
                  <a:lnTo>
                    <a:pt x="95250" y="15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16"/>
          <p:cNvGrpSpPr/>
          <p:nvPr/>
        </p:nvGrpSpPr>
        <p:grpSpPr>
          <a:xfrm>
            <a:off x="4724400" y="499768"/>
            <a:ext cx="771526" cy="1054859"/>
            <a:chOff x="4724400" y="499768"/>
            <a:chExt cx="771526" cy="1054859"/>
          </a:xfrm>
        </p:grpSpPr>
        <p:sp>
          <p:nvSpPr>
            <p:cNvPr id="22" name="SMARTInkShape-4328"/>
            <p:cNvSpPr/>
            <p:nvPr>
              <p:custDataLst>
                <p:tags r:id="rId66"/>
              </p:custDataLst>
            </p:nvPr>
          </p:nvSpPr>
          <p:spPr>
            <a:xfrm>
              <a:off x="4724400" y="767793"/>
              <a:ext cx="38101" cy="13258"/>
            </a:xfrm>
            <a:custGeom>
              <a:avLst/>
              <a:gdLst/>
              <a:ahLst/>
              <a:cxnLst/>
              <a:rect l="0" t="0" r="0" b="0"/>
              <a:pathLst>
                <a:path w="38101" h="13258">
                  <a:moveTo>
                    <a:pt x="0" y="13257"/>
                  </a:moveTo>
                  <a:lnTo>
                    <a:pt x="0" y="13257"/>
                  </a:lnTo>
                  <a:lnTo>
                    <a:pt x="0" y="8201"/>
                  </a:lnTo>
                  <a:lnTo>
                    <a:pt x="2822" y="2896"/>
                  </a:lnTo>
                  <a:lnTo>
                    <a:pt x="5057" y="0"/>
                  </a:lnTo>
                  <a:lnTo>
                    <a:pt x="6546" y="185"/>
                  </a:lnTo>
                  <a:lnTo>
                    <a:pt x="7539" y="2426"/>
                  </a:lnTo>
                  <a:lnTo>
                    <a:pt x="8201" y="6036"/>
                  </a:lnTo>
                  <a:lnTo>
                    <a:pt x="9701" y="8443"/>
                  </a:lnTo>
                  <a:lnTo>
                    <a:pt x="11759" y="10048"/>
                  </a:lnTo>
                  <a:lnTo>
                    <a:pt x="14189" y="11118"/>
                  </a:lnTo>
                  <a:lnTo>
                    <a:pt x="16868" y="10772"/>
                  </a:lnTo>
                  <a:lnTo>
                    <a:pt x="38100" y="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29"/>
            <p:cNvSpPr/>
            <p:nvPr>
              <p:custDataLst>
                <p:tags r:id="rId67"/>
              </p:custDataLst>
            </p:nvPr>
          </p:nvSpPr>
          <p:spPr>
            <a:xfrm>
              <a:off x="5076825" y="499768"/>
              <a:ext cx="18972" cy="281283"/>
            </a:xfrm>
            <a:custGeom>
              <a:avLst/>
              <a:gdLst/>
              <a:ahLst/>
              <a:cxnLst/>
              <a:rect l="0" t="0" r="0" b="0"/>
              <a:pathLst>
                <a:path w="18972" h="281283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8"/>
                  </a:lnTo>
                  <a:lnTo>
                    <a:pt x="6545" y="10565"/>
                  </a:lnTo>
                  <a:lnTo>
                    <a:pt x="8642" y="22799"/>
                  </a:lnTo>
                  <a:lnTo>
                    <a:pt x="14465" y="68346"/>
                  </a:lnTo>
                  <a:lnTo>
                    <a:pt x="18144" y="110221"/>
                  </a:lnTo>
                  <a:lnTo>
                    <a:pt x="18782" y="146871"/>
                  </a:lnTo>
                  <a:lnTo>
                    <a:pt x="18971" y="188658"/>
                  </a:lnTo>
                  <a:lnTo>
                    <a:pt x="16212" y="235116"/>
                  </a:lnTo>
                  <a:lnTo>
                    <a:pt x="9525" y="28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30"/>
            <p:cNvSpPr/>
            <p:nvPr>
              <p:custDataLst>
                <p:tags r:id="rId68"/>
              </p:custDataLst>
            </p:nvPr>
          </p:nvSpPr>
          <p:spPr>
            <a:xfrm>
              <a:off x="4935274" y="914400"/>
              <a:ext cx="398727" cy="9526"/>
            </a:xfrm>
            <a:custGeom>
              <a:avLst/>
              <a:gdLst/>
              <a:ahLst/>
              <a:cxnLst/>
              <a:rect l="0" t="0" r="0" b="0"/>
              <a:pathLst>
                <a:path w="3987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9133"/>
                  </a:lnTo>
                  <a:lnTo>
                    <a:pt x="55118" y="9448"/>
                  </a:lnTo>
                  <a:lnTo>
                    <a:pt x="88320" y="9490"/>
                  </a:lnTo>
                  <a:lnTo>
                    <a:pt x="132599" y="9515"/>
                  </a:lnTo>
                  <a:lnTo>
                    <a:pt x="172530" y="9522"/>
                  </a:lnTo>
                  <a:lnTo>
                    <a:pt x="217403" y="9524"/>
                  </a:lnTo>
                  <a:lnTo>
                    <a:pt x="253514" y="9525"/>
                  </a:lnTo>
                  <a:lnTo>
                    <a:pt x="300819" y="9525"/>
                  </a:lnTo>
                  <a:lnTo>
                    <a:pt x="336908" y="6703"/>
                  </a:lnTo>
                  <a:lnTo>
                    <a:pt x="398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31"/>
            <p:cNvSpPr/>
            <p:nvPr>
              <p:custDataLst>
                <p:tags r:id="rId69"/>
              </p:custDataLst>
            </p:nvPr>
          </p:nvSpPr>
          <p:spPr>
            <a:xfrm>
              <a:off x="5012556" y="1206337"/>
              <a:ext cx="292870" cy="348290"/>
            </a:xfrm>
            <a:custGeom>
              <a:avLst/>
              <a:gdLst/>
              <a:ahLst/>
              <a:cxnLst/>
              <a:rect l="0" t="0" r="0" b="0"/>
              <a:pathLst>
                <a:path w="292870" h="348290">
                  <a:moveTo>
                    <a:pt x="130944" y="70013"/>
                  </a:moveTo>
                  <a:lnTo>
                    <a:pt x="130944" y="70013"/>
                  </a:lnTo>
                  <a:lnTo>
                    <a:pt x="125888" y="64957"/>
                  </a:lnTo>
                  <a:lnTo>
                    <a:pt x="123405" y="59652"/>
                  </a:lnTo>
                  <a:lnTo>
                    <a:pt x="122743" y="56756"/>
                  </a:lnTo>
                  <a:lnTo>
                    <a:pt x="120185" y="55883"/>
                  </a:lnTo>
                  <a:lnTo>
                    <a:pt x="95549" y="61003"/>
                  </a:lnTo>
                  <a:lnTo>
                    <a:pt x="61908" y="78731"/>
                  </a:lnTo>
                  <a:lnTo>
                    <a:pt x="49814" y="95760"/>
                  </a:lnTo>
                  <a:lnTo>
                    <a:pt x="34233" y="123503"/>
                  </a:lnTo>
                  <a:lnTo>
                    <a:pt x="23403" y="140353"/>
                  </a:lnTo>
                  <a:lnTo>
                    <a:pt x="11356" y="174698"/>
                  </a:lnTo>
                  <a:lnTo>
                    <a:pt x="2142" y="214743"/>
                  </a:lnTo>
                  <a:lnTo>
                    <a:pt x="0" y="243541"/>
                  </a:lnTo>
                  <a:lnTo>
                    <a:pt x="8221" y="287304"/>
                  </a:lnTo>
                  <a:lnTo>
                    <a:pt x="16971" y="311490"/>
                  </a:lnTo>
                  <a:lnTo>
                    <a:pt x="34465" y="334200"/>
                  </a:lnTo>
                  <a:lnTo>
                    <a:pt x="62259" y="347728"/>
                  </a:lnTo>
                  <a:lnTo>
                    <a:pt x="72453" y="348289"/>
                  </a:lnTo>
                  <a:lnTo>
                    <a:pt x="92248" y="343269"/>
                  </a:lnTo>
                  <a:lnTo>
                    <a:pt x="139829" y="307629"/>
                  </a:lnTo>
                  <a:lnTo>
                    <a:pt x="162136" y="284127"/>
                  </a:lnTo>
                  <a:lnTo>
                    <a:pt x="177832" y="247186"/>
                  </a:lnTo>
                  <a:lnTo>
                    <a:pt x="191123" y="204493"/>
                  </a:lnTo>
                  <a:lnTo>
                    <a:pt x="195694" y="170066"/>
                  </a:lnTo>
                  <a:lnTo>
                    <a:pt x="197048" y="127998"/>
                  </a:lnTo>
                  <a:lnTo>
                    <a:pt x="192393" y="97189"/>
                  </a:lnTo>
                  <a:lnTo>
                    <a:pt x="173735" y="53666"/>
                  </a:lnTo>
                  <a:lnTo>
                    <a:pt x="148482" y="13807"/>
                  </a:lnTo>
                  <a:lnTo>
                    <a:pt x="127674" y="1383"/>
                  </a:lnTo>
                  <a:lnTo>
                    <a:pt x="110441" y="0"/>
                  </a:lnTo>
                  <a:lnTo>
                    <a:pt x="83620" y="2679"/>
                  </a:lnTo>
                  <a:lnTo>
                    <a:pt x="72517" y="8689"/>
                  </a:lnTo>
                  <a:lnTo>
                    <a:pt x="53198" y="24739"/>
                  </a:lnTo>
                  <a:lnTo>
                    <a:pt x="39190" y="53309"/>
                  </a:lnTo>
                  <a:lnTo>
                    <a:pt x="31556" y="78116"/>
                  </a:lnTo>
                  <a:lnTo>
                    <a:pt x="33150" y="88784"/>
                  </a:lnTo>
                  <a:lnTo>
                    <a:pt x="45053" y="105796"/>
                  </a:lnTo>
                  <a:lnTo>
                    <a:pt x="67042" y="119186"/>
                  </a:lnTo>
                  <a:lnTo>
                    <a:pt x="109437" y="133651"/>
                  </a:lnTo>
                  <a:lnTo>
                    <a:pt x="151978" y="136088"/>
                  </a:lnTo>
                  <a:lnTo>
                    <a:pt x="195973" y="131454"/>
                  </a:lnTo>
                  <a:lnTo>
                    <a:pt x="237550" y="126952"/>
                  </a:lnTo>
                  <a:lnTo>
                    <a:pt x="292869" y="11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32"/>
            <p:cNvSpPr/>
            <p:nvPr>
              <p:custDataLst>
                <p:tags r:id="rId70"/>
              </p:custDataLst>
            </p:nvPr>
          </p:nvSpPr>
          <p:spPr>
            <a:xfrm>
              <a:off x="5362575" y="1077350"/>
              <a:ext cx="133351" cy="141851"/>
            </a:xfrm>
            <a:custGeom>
              <a:avLst/>
              <a:gdLst/>
              <a:ahLst/>
              <a:cxnLst/>
              <a:rect l="0" t="0" r="0" b="0"/>
              <a:pathLst>
                <a:path w="133351" h="141851">
                  <a:moveTo>
                    <a:pt x="0" y="27550"/>
                  </a:moveTo>
                  <a:lnTo>
                    <a:pt x="0" y="27550"/>
                  </a:lnTo>
                  <a:lnTo>
                    <a:pt x="0" y="72331"/>
                  </a:lnTo>
                  <a:lnTo>
                    <a:pt x="0" y="119046"/>
                  </a:lnTo>
                  <a:lnTo>
                    <a:pt x="1058" y="95575"/>
                  </a:lnTo>
                  <a:lnTo>
                    <a:pt x="11759" y="51674"/>
                  </a:lnTo>
                  <a:lnTo>
                    <a:pt x="19712" y="31876"/>
                  </a:lnTo>
                  <a:lnTo>
                    <a:pt x="36937" y="10648"/>
                  </a:lnTo>
                  <a:lnTo>
                    <a:pt x="48519" y="4163"/>
                  </a:lnTo>
                  <a:lnTo>
                    <a:pt x="73201" y="0"/>
                  </a:lnTo>
                  <a:lnTo>
                    <a:pt x="88626" y="5075"/>
                  </a:lnTo>
                  <a:lnTo>
                    <a:pt x="97184" y="9392"/>
                  </a:lnTo>
                  <a:lnTo>
                    <a:pt x="112337" y="25477"/>
                  </a:lnTo>
                  <a:lnTo>
                    <a:pt x="124011" y="45679"/>
                  </a:lnTo>
                  <a:lnTo>
                    <a:pt x="130583" y="75960"/>
                  </a:lnTo>
                  <a:lnTo>
                    <a:pt x="133350" y="14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817"/>
          <p:cNvGrpSpPr/>
          <p:nvPr/>
        </p:nvGrpSpPr>
        <p:grpSpPr>
          <a:xfrm>
            <a:off x="5626544" y="1047750"/>
            <a:ext cx="231332" cy="180976"/>
            <a:chOff x="5626544" y="1047750"/>
            <a:chExt cx="231332" cy="180976"/>
          </a:xfrm>
        </p:grpSpPr>
        <p:sp>
          <p:nvSpPr>
            <p:cNvPr id="28" name="SMARTInkShape-4333"/>
            <p:cNvSpPr/>
            <p:nvPr>
              <p:custDataLst>
                <p:tags r:id="rId63"/>
              </p:custDataLst>
            </p:nvPr>
          </p:nvSpPr>
          <p:spPr>
            <a:xfrm>
              <a:off x="5626544" y="1152525"/>
              <a:ext cx="97982" cy="1"/>
            </a:xfrm>
            <a:custGeom>
              <a:avLst/>
              <a:gdLst/>
              <a:ahLst/>
              <a:cxnLst/>
              <a:rect l="0" t="0" r="0" b="0"/>
              <a:pathLst>
                <a:path w="97982" h="1">
                  <a:moveTo>
                    <a:pt x="12256" y="0"/>
                  </a:moveTo>
                  <a:lnTo>
                    <a:pt x="12256" y="0"/>
                  </a:lnTo>
                  <a:lnTo>
                    <a:pt x="0" y="0"/>
                  </a:lnTo>
                  <a:lnTo>
                    <a:pt x="46900" y="0"/>
                  </a:lnTo>
                  <a:lnTo>
                    <a:pt x="97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34"/>
            <p:cNvSpPr/>
            <p:nvPr>
              <p:custDataLst>
                <p:tags r:id="rId64"/>
              </p:custDataLst>
            </p:nvPr>
          </p:nvSpPr>
          <p:spPr>
            <a:xfrm>
              <a:off x="5667375" y="106680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5188" y="43874"/>
                  </a:lnTo>
                  <a:lnTo>
                    <a:pt x="23598" y="89490"/>
                  </a:lnTo>
                  <a:lnTo>
                    <a:pt x="27592" y="130056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35"/>
            <p:cNvSpPr/>
            <p:nvPr>
              <p:custDataLst>
                <p:tags r:id="rId65"/>
              </p:custDataLst>
            </p:nvPr>
          </p:nvSpPr>
          <p:spPr>
            <a:xfrm>
              <a:off x="5848350" y="10477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9447" y="53574"/>
                  </a:lnTo>
                  <a:lnTo>
                    <a:pt x="9502" y="90428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18"/>
          <p:cNvGrpSpPr/>
          <p:nvPr/>
        </p:nvGrpSpPr>
        <p:grpSpPr>
          <a:xfrm>
            <a:off x="1121219" y="2533650"/>
            <a:ext cx="412307" cy="456537"/>
            <a:chOff x="1121219" y="2533650"/>
            <a:chExt cx="412307" cy="456537"/>
          </a:xfrm>
        </p:grpSpPr>
        <p:sp>
          <p:nvSpPr>
            <p:cNvPr id="32" name="SMARTInkShape-4336"/>
            <p:cNvSpPr/>
            <p:nvPr>
              <p:custDataLst>
                <p:tags r:id="rId61"/>
              </p:custDataLst>
            </p:nvPr>
          </p:nvSpPr>
          <p:spPr>
            <a:xfrm>
              <a:off x="1165271" y="2701431"/>
              <a:ext cx="330155" cy="288756"/>
            </a:xfrm>
            <a:custGeom>
              <a:avLst/>
              <a:gdLst/>
              <a:ahLst/>
              <a:cxnLst/>
              <a:rect l="0" t="0" r="0" b="0"/>
              <a:pathLst>
                <a:path w="330155" h="288756">
                  <a:moveTo>
                    <a:pt x="158704" y="22719"/>
                  </a:moveTo>
                  <a:lnTo>
                    <a:pt x="158704" y="22719"/>
                  </a:lnTo>
                  <a:lnTo>
                    <a:pt x="114855" y="22719"/>
                  </a:lnTo>
                  <a:lnTo>
                    <a:pt x="95382" y="27775"/>
                  </a:lnTo>
                  <a:lnTo>
                    <a:pt x="66300" y="49556"/>
                  </a:lnTo>
                  <a:lnTo>
                    <a:pt x="46260" y="73763"/>
                  </a:lnTo>
                  <a:lnTo>
                    <a:pt x="29523" y="103632"/>
                  </a:lnTo>
                  <a:lnTo>
                    <a:pt x="13203" y="148102"/>
                  </a:lnTo>
                  <a:lnTo>
                    <a:pt x="1645" y="179461"/>
                  </a:lnTo>
                  <a:lnTo>
                    <a:pt x="0" y="197157"/>
                  </a:lnTo>
                  <a:lnTo>
                    <a:pt x="7567" y="240189"/>
                  </a:lnTo>
                  <a:lnTo>
                    <a:pt x="16203" y="264249"/>
                  </a:lnTo>
                  <a:lnTo>
                    <a:pt x="19254" y="269464"/>
                  </a:lnTo>
                  <a:lnTo>
                    <a:pt x="31109" y="278081"/>
                  </a:lnTo>
                  <a:lnTo>
                    <a:pt x="54478" y="287180"/>
                  </a:lnTo>
                  <a:lnTo>
                    <a:pt x="81020" y="288755"/>
                  </a:lnTo>
                  <a:lnTo>
                    <a:pt x="100894" y="280658"/>
                  </a:lnTo>
                  <a:lnTo>
                    <a:pt x="148034" y="254791"/>
                  </a:lnTo>
                  <a:lnTo>
                    <a:pt x="169066" y="237766"/>
                  </a:lnTo>
                  <a:lnTo>
                    <a:pt x="211559" y="191297"/>
                  </a:lnTo>
                  <a:lnTo>
                    <a:pt x="232762" y="145388"/>
                  </a:lnTo>
                  <a:lnTo>
                    <a:pt x="248670" y="106060"/>
                  </a:lnTo>
                  <a:lnTo>
                    <a:pt x="251330" y="71872"/>
                  </a:lnTo>
                  <a:lnTo>
                    <a:pt x="245886" y="38106"/>
                  </a:lnTo>
                  <a:lnTo>
                    <a:pt x="240490" y="24972"/>
                  </a:lnTo>
                  <a:lnTo>
                    <a:pt x="228920" y="15606"/>
                  </a:lnTo>
                  <a:lnTo>
                    <a:pt x="200678" y="971"/>
                  </a:lnTo>
                  <a:lnTo>
                    <a:pt x="181945" y="0"/>
                  </a:lnTo>
                  <a:lnTo>
                    <a:pt x="140482" y="8001"/>
                  </a:lnTo>
                  <a:lnTo>
                    <a:pt x="95172" y="28435"/>
                  </a:lnTo>
                  <a:lnTo>
                    <a:pt x="66502" y="52988"/>
                  </a:lnTo>
                  <a:lnTo>
                    <a:pt x="51422" y="79313"/>
                  </a:lnTo>
                  <a:lnTo>
                    <a:pt x="47523" y="94086"/>
                  </a:lnTo>
                  <a:lnTo>
                    <a:pt x="48613" y="107707"/>
                  </a:lnTo>
                  <a:lnTo>
                    <a:pt x="50385" y="114303"/>
                  </a:lnTo>
                  <a:lnTo>
                    <a:pt x="60820" y="127276"/>
                  </a:lnTo>
                  <a:lnTo>
                    <a:pt x="77100" y="139038"/>
                  </a:lnTo>
                  <a:lnTo>
                    <a:pt x="119223" y="155214"/>
                  </a:lnTo>
                  <a:lnTo>
                    <a:pt x="142215" y="160981"/>
                  </a:lnTo>
                  <a:lnTo>
                    <a:pt x="187685" y="163169"/>
                  </a:lnTo>
                  <a:lnTo>
                    <a:pt x="225852" y="157585"/>
                  </a:lnTo>
                  <a:lnTo>
                    <a:pt x="258398" y="152157"/>
                  </a:lnTo>
                  <a:lnTo>
                    <a:pt x="302308" y="138094"/>
                  </a:lnTo>
                  <a:lnTo>
                    <a:pt x="330154" y="12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37"/>
            <p:cNvSpPr/>
            <p:nvPr>
              <p:custDataLst>
                <p:tags r:id="rId62"/>
              </p:custDataLst>
            </p:nvPr>
          </p:nvSpPr>
          <p:spPr>
            <a:xfrm>
              <a:off x="1121219" y="2533650"/>
              <a:ext cx="412307" cy="38101"/>
            </a:xfrm>
            <a:custGeom>
              <a:avLst/>
              <a:gdLst/>
              <a:ahLst/>
              <a:cxnLst/>
              <a:rect l="0" t="0" r="0" b="0"/>
              <a:pathLst>
                <a:path w="412307" h="38101">
                  <a:moveTo>
                    <a:pt x="12256" y="38100"/>
                  </a:moveTo>
                  <a:lnTo>
                    <a:pt x="12256" y="38100"/>
                  </a:lnTo>
                  <a:lnTo>
                    <a:pt x="2143" y="38100"/>
                  </a:lnTo>
                  <a:lnTo>
                    <a:pt x="222" y="37042"/>
                  </a:lnTo>
                  <a:lnTo>
                    <a:pt x="0" y="35278"/>
                  </a:lnTo>
                  <a:lnTo>
                    <a:pt x="910" y="33044"/>
                  </a:lnTo>
                  <a:lnTo>
                    <a:pt x="45831" y="26342"/>
                  </a:lnTo>
                  <a:lnTo>
                    <a:pt x="73710" y="21210"/>
                  </a:lnTo>
                  <a:lnTo>
                    <a:pt x="116000" y="19476"/>
                  </a:lnTo>
                  <a:lnTo>
                    <a:pt x="162532" y="18076"/>
                  </a:lnTo>
                  <a:lnTo>
                    <a:pt x="199892" y="12529"/>
                  </a:lnTo>
                  <a:lnTo>
                    <a:pt x="238832" y="10415"/>
                  </a:lnTo>
                  <a:lnTo>
                    <a:pt x="282354" y="9789"/>
                  </a:lnTo>
                  <a:lnTo>
                    <a:pt x="323590" y="9603"/>
                  </a:lnTo>
                  <a:lnTo>
                    <a:pt x="366734" y="8490"/>
                  </a:lnTo>
                  <a:lnTo>
                    <a:pt x="412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19"/>
          <p:cNvGrpSpPr/>
          <p:nvPr/>
        </p:nvGrpSpPr>
        <p:grpSpPr>
          <a:xfrm>
            <a:off x="1933575" y="2809875"/>
            <a:ext cx="190501" cy="102668"/>
            <a:chOff x="1933575" y="2809875"/>
            <a:chExt cx="190501" cy="102668"/>
          </a:xfrm>
        </p:grpSpPr>
        <p:sp>
          <p:nvSpPr>
            <p:cNvPr id="35" name="SMARTInkShape-4338"/>
            <p:cNvSpPr/>
            <p:nvPr>
              <p:custDataLst>
                <p:tags r:id="rId59"/>
              </p:custDataLst>
            </p:nvPr>
          </p:nvSpPr>
          <p:spPr>
            <a:xfrm>
              <a:off x="1953949" y="2886075"/>
              <a:ext cx="170127" cy="26468"/>
            </a:xfrm>
            <a:custGeom>
              <a:avLst/>
              <a:gdLst/>
              <a:ahLst/>
              <a:cxnLst/>
              <a:rect l="0" t="0" r="0" b="0"/>
              <a:pathLst>
                <a:path w="170127" h="26468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1675" y="23831"/>
                  </a:lnTo>
                  <a:lnTo>
                    <a:pt x="9181" y="26467"/>
                  </a:lnTo>
                  <a:lnTo>
                    <a:pt x="52401" y="20758"/>
                  </a:lnTo>
                  <a:lnTo>
                    <a:pt x="95719" y="14331"/>
                  </a:lnTo>
                  <a:lnTo>
                    <a:pt x="139848" y="5892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39"/>
            <p:cNvSpPr/>
            <p:nvPr>
              <p:custDataLst>
                <p:tags r:id="rId60"/>
              </p:custDataLst>
            </p:nvPr>
          </p:nvSpPr>
          <p:spPr>
            <a:xfrm>
              <a:off x="1933575" y="28098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4340"/>
          <p:cNvSpPr/>
          <p:nvPr>
            <p:custDataLst>
              <p:tags r:id="rId1"/>
            </p:custDataLst>
          </p:nvPr>
        </p:nvSpPr>
        <p:spPr>
          <a:xfrm>
            <a:off x="2736514" y="2497499"/>
            <a:ext cx="140037" cy="617177"/>
          </a:xfrm>
          <a:custGeom>
            <a:avLst/>
            <a:gdLst/>
            <a:ahLst/>
            <a:cxnLst/>
            <a:rect l="0" t="0" r="0" b="0"/>
            <a:pathLst>
              <a:path w="140037" h="617177">
                <a:moveTo>
                  <a:pt x="140036" y="36151"/>
                </a:moveTo>
                <a:lnTo>
                  <a:pt x="140036" y="36151"/>
                </a:lnTo>
                <a:lnTo>
                  <a:pt x="140036" y="14692"/>
                </a:lnTo>
                <a:lnTo>
                  <a:pt x="137919" y="11262"/>
                </a:lnTo>
                <a:lnTo>
                  <a:pt x="129923" y="4628"/>
                </a:lnTo>
                <a:lnTo>
                  <a:pt x="122136" y="974"/>
                </a:lnTo>
                <a:lnTo>
                  <a:pt x="118577" y="0"/>
                </a:lnTo>
                <a:lnTo>
                  <a:pt x="98400" y="3685"/>
                </a:lnTo>
                <a:lnTo>
                  <a:pt x="77370" y="16536"/>
                </a:lnTo>
                <a:lnTo>
                  <a:pt x="35365" y="55399"/>
                </a:lnTo>
                <a:lnTo>
                  <a:pt x="23532" y="77132"/>
                </a:lnTo>
                <a:lnTo>
                  <a:pt x="11531" y="120361"/>
                </a:lnTo>
                <a:lnTo>
                  <a:pt x="0" y="162264"/>
                </a:lnTo>
                <a:lnTo>
                  <a:pt x="3059" y="204399"/>
                </a:lnTo>
                <a:lnTo>
                  <a:pt x="7896" y="236164"/>
                </a:lnTo>
                <a:lnTo>
                  <a:pt x="16570" y="278153"/>
                </a:lnTo>
                <a:lnTo>
                  <a:pt x="25842" y="316347"/>
                </a:lnTo>
                <a:lnTo>
                  <a:pt x="33192" y="342716"/>
                </a:lnTo>
                <a:lnTo>
                  <a:pt x="56168" y="389017"/>
                </a:lnTo>
                <a:lnTo>
                  <a:pt x="70984" y="419159"/>
                </a:lnTo>
                <a:lnTo>
                  <a:pt x="85122" y="439030"/>
                </a:lnTo>
                <a:lnTo>
                  <a:pt x="92368" y="458323"/>
                </a:lnTo>
                <a:lnTo>
                  <a:pt x="104863" y="479562"/>
                </a:lnTo>
                <a:lnTo>
                  <a:pt x="110158" y="523593"/>
                </a:lnTo>
                <a:lnTo>
                  <a:pt x="110592" y="535737"/>
                </a:lnTo>
                <a:lnTo>
                  <a:pt x="107707" y="545950"/>
                </a:lnTo>
                <a:lnTo>
                  <a:pt x="76820" y="590039"/>
                </a:lnTo>
                <a:lnTo>
                  <a:pt x="44786" y="6171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821"/>
          <p:cNvGrpSpPr/>
          <p:nvPr/>
        </p:nvGrpSpPr>
        <p:grpSpPr>
          <a:xfrm>
            <a:off x="3154797" y="2735542"/>
            <a:ext cx="455179" cy="231879"/>
            <a:chOff x="3154797" y="2735542"/>
            <a:chExt cx="455179" cy="231879"/>
          </a:xfrm>
        </p:grpSpPr>
        <p:sp>
          <p:nvSpPr>
            <p:cNvPr id="39" name="SMARTInkShape-4341"/>
            <p:cNvSpPr/>
            <p:nvPr>
              <p:custDataLst>
                <p:tags r:id="rId57"/>
              </p:custDataLst>
            </p:nvPr>
          </p:nvSpPr>
          <p:spPr>
            <a:xfrm>
              <a:off x="3609975" y="28479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42"/>
            <p:cNvSpPr/>
            <p:nvPr>
              <p:custDataLst>
                <p:tags r:id="rId58"/>
              </p:custDataLst>
            </p:nvPr>
          </p:nvSpPr>
          <p:spPr>
            <a:xfrm>
              <a:off x="3154797" y="2735542"/>
              <a:ext cx="264679" cy="231879"/>
            </a:xfrm>
            <a:custGeom>
              <a:avLst/>
              <a:gdLst/>
              <a:ahLst/>
              <a:cxnLst/>
              <a:rect l="0" t="0" r="0" b="0"/>
              <a:pathLst>
                <a:path w="264679" h="231879">
                  <a:moveTo>
                    <a:pt x="131328" y="36233"/>
                  </a:moveTo>
                  <a:lnTo>
                    <a:pt x="131328" y="36233"/>
                  </a:lnTo>
                  <a:lnTo>
                    <a:pt x="131328" y="13843"/>
                  </a:lnTo>
                  <a:lnTo>
                    <a:pt x="128506" y="7585"/>
                  </a:lnTo>
                  <a:lnTo>
                    <a:pt x="126271" y="4434"/>
                  </a:lnTo>
                  <a:lnTo>
                    <a:pt x="120967" y="934"/>
                  </a:lnTo>
                  <a:lnTo>
                    <a:pt x="118071" y="0"/>
                  </a:lnTo>
                  <a:lnTo>
                    <a:pt x="109208" y="1785"/>
                  </a:lnTo>
                  <a:lnTo>
                    <a:pt x="98214" y="7165"/>
                  </a:lnTo>
                  <a:lnTo>
                    <a:pt x="55870" y="39922"/>
                  </a:lnTo>
                  <a:lnTo>
                    <a:pt x="28781" y="76282"/>
                  </a:lnTo>
                  <a:lnTo>
                    <a:pt x="11745" y="119364"/>
                  </a:lnTo>
                  <a:lnTo>
                    <a:pt x="0" y="164185"/>
                  </a:lnTo>
                  <a:lnTo>
                    <a:pt x="3633" y="189856"/>
                  </a:lnTo>
                  <a:lnTo>
                    <a:pt x="11413" y="207457"/>
                  </a:lnTo>
                  <a:lnTo>
                    <a:pt x="25478" y="224432"/>
                  </a:lnTo>
                  <a:lnTo>
                    <a:pt x="45478" y="231002"/>
                  </a:lnTo>
                  <a:lnTo>
                    <a:pt x="83666" y="231878"/>
                  </a:lnTo>
                  <a:lnTo>
                    <a:pt x="108028" y="226903"/>
                  </a:lnTo>
                  <a:lnTo>
                    <a:pt x="138536" y="212202"/>
                  </a:lnTo>
                  <a:lnTo>
                    <a:pt x="161451" y="193382"/>
                  </a:lnTo>
                  <a:lnTo>
                    <a:pt x="189557" y="154961"/>
                  </a:lnTo>
                  <a:lnTo>
                    <a:pt x="200557" y="129972"/>
                  </a:lnTo>
                  <a:lnTo>
                    <a:pt x="205463" y="97404"/>
                  </a:lnTo>
                  <a:lnTo>
                    <a:pt x="201859" y="71056"/>
                  </a:lnTo>
                  <a:lnTo>
                    <a:pt x="189033" y="44787"/>
                  </a:lnTo>
                  <a:lnTo>
                    <a:pt x="166770" y="21952"/>
                  </a:lnTo>
                  <a:lnTo>
                    <a:pt x="140065" y="6837"/>
                  </a:lnTo>
                  <a:lnTo>
                    <a:pt x="124275" y="4823"/>
                  </a:lnTo>
                  <a:lnTo>
                    <a:pt x="83833" y="9401"/>
                  </a:lnTo>
                  <a:lnTo>
                    <a:pt x="58603" y="25485"/>
                  </a:lnTo>
                  <a:lnTo>
                    <a:pt x="50322" y="33573"/>
                  </a:lnTo>
                  <a:lnTo>
                    <a:pt x="43114" y="44223"/>
                  </a:lnTo>
                  <a:lnTo>
                    <a:pt x="41827" y="50027"/>
                  </a:lnTo>
                  <a:lnTo>
                    <a:pt x="43219" y="62119"/>
                  </a:lnTo>
                  <a:lnTo>
                    <a:pt x="53010" y="74549"/>
                  </a:lnTo>
                  <a:lnTo>
                    <a:pt x="67945" y="86071"/>
                  </a:lnTo>
                  <a:lnTo>
                    <a:pt x="85166" y="94719"/>
                  </a:lnTo>
                  <a:lnTo>
                    <a:pt x="128638" y="102349"/>
                  </a:lnTo>
                  <a:lnTo>
                    <a:pt x="161223" y="107916"/>
                  </a:lnTo>
                  <a:lnTo>
                    <a:pt x="203450" y="104862"/>
                  </a:lnTo>
                  <a:lnTo>
                    <a:pt x="264678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22"/>
          <p:cNvGrpSpPr/>
          <p:nvPr/>
        </p:nvGrpSpPr>
        <p:grpSpPr>
          <a:xfrm>
            <a:off x="3872943" y="2638425"/>
            <a:ext cx="1373728" cy="400051"/>
            <a:chOff x="3872943" y="2638425"/>
            <a:chExt cx="1373728" cy="400051"/>
          </a:xfrm>
        </p:grpSpPr>
        <p:sp>
          <p:nvSpPr>
            <p:cNvPr id="42" name="SMARTInkShape-4343"/>
            <p:cNvSpPr/>
            <p:nvPr>
              <p:custDataLst>
                <p:tags r:id="rId47"/>
              </p:custDataLst>
            </p:nvPr>
          </p:nvSpPr>
          <p:spPr>
            <a:xfrm>
              <a:off x="5162550" y="2647950"/>
              <a:ext cx="84121" cy="333376"/>
            </a:xfrm>
            <a:custGeom>
              <a:avLst/>
              <a:gdLst/>
              <a:ahLst/>
              <a:cxnLst/>
              <a:rect l="0" t="0" r="0" b="0"/>
              <a:pathLst>
                <a:path w="84121" h="333376">
                  <a:moveTo>
                    <a:pt x="28575" y="0"/>
                  </a:moveTo>
                  <a:lnTo>
                    <a:pt x="28575" y="0"/>
                  </a:lnTo>
                  <a:lnTo>
                    <a:pt x="36179" y="8663"/>
                  </a:lnTo>
                  <a:lnTo>
                    <a:pt x="55144" y="50419"/>
                  </a:lnTo>
                  <a:lnTo>
                    <a:pt x="71414" y="93607"/>
                  </a:lnTo>
                  <a:lnTo>
                    <a:pt x="80311" y="133025"/>
                  </a:lnTo>
                  <a:lnTo>
                    <a:pt x="84120" y="156772"/>
                  </a:lnTo>
                  <a:lnTo>
                    <a:pt x="80194" y="197440"/>
                  </a:lnTo>
                  <a:lnTo>
                    <a:pt x="72326" y="234537"/>
                  </a:lnTo>
                  <a:lnTo>
                    <a:pt x="53180" y="275750"/>
                  </a:lnTo>
                  <a:lnTo>
                    <a:pt x="25870" y="31321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44"/>
            <p:cNvSpPr/>
            <p:nvPr>
              <p:custDataLst>
                <p:tags r:id="rId48"/>
              </p:custDataLst>
            </p:nvPr>
          </p:nvSpPr>
          <p:spPr>
            <a:xfrm>
              <a:off x="4953000" y="263842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40098" y="1058"/>
                  </a:lnTo>
                  <a:lnTo>
                    <a:pt x="66208" y="8663"/>
                  </a:lnTo>
                  <a:lnTo>
                    <a:pt x="96064" y="30591"/>
                  </a:lnTo>
                  <a:lnTo>
                    <a:pt x="107250" y="45988"/>
                  </a:lnTo>
                  <a:lnTo>
                    <a:pt x="112211" y="69012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45"/>
            <p:cNvSpPr/>
            <p:nvPr>
              <p:custDataLst>
                <p:tags r:id="rId49"/>
              </p:custDataLst>
            </p:nvPr>
          </p:nvSpPr>
          <p:spPr>
            <a:xfrm>
              <a:off x="4791075" y="27146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31084" y="7539"/>
                  </a:lnTo>
                  <a:lnTo>
                    <a:pt x="77283" y="9133"/>
                  </a:lnTo>
                  <a:lnTo>
                    <a:pt x="119982" y="9473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46"/>
            <p:cNvSpPr/>
            <p:nvPr>
              <p:custDataLst>
                <p:tags r:id="rId50"/>
              </p:custDataLst>
            </p:nvPr>
          </p:nvSpPr>
          <p:spPr>
            <a:xfrm>
              <a:off x="4781550" y="2840558"/>
              <a:ext cx="152401" cy="159818"/>
            </a:xfrm>
            <a:custGeom>
              <a:avLst/>
              <a:gdLst/>
              <a:ahLst/>
              <a:cxnLst/>
              <a:rect l="0" t="0" r="0" b="0"/>
              <a:pathLst>
                <a:path w="152401" h="159818">
                  <a:moveTo>
                    <a:pt x="152400" y="26467"/>
                  </a:moveTo>
                  <a:lnTo>
                    <a:pt x="152400" y="26467"/>
                  </a:lnTo>
                  <a:lnTo>
                    <a:pt x="139143" y="5008"/>
                  </a:lnTo>
                  <a:lnTo>
                    <a:pt x="133102" y="1055"/>
                  </a:lnTo>
                  <a:lnTo>
                    <a:pt x="130010" y="0"/>
                  </a:lnTo>
                  <a:lnTo>
                    <a:pt x="125831" y="2473"/>
                  </a:lnTo>
                  <a:lnTo>
                    <a:pt x="85148" y="46755"/>
                  </a:lnTo>
                  <a:lnTo>
                    <a:pt x="46086" y="93305"/>
                  </a:lnTo>
                  <a:lnTo>
                    <a:pt x="24430" y="118182"/>
                  </a:lnTo>
                  <a:lnTo>
                    <a:pt x="0" y="15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47"/>
            <p:cNvSpPr/>
            <p:nvPr>
              <p:custDataLst>
                <p:tags r:id="rId51"/>
              </p:custDataLst>
            </p:nvPr>
          </p:nvSpPr>
          <p:spPr>
            <a:xfrm>
              <a:off x="4772025" y="2813912"/>
              <a:ext cx="133351" cy="176939"/>
            </a:xfrm>
            <a:custGeom>
              <a:avLst/>
              <a:gdLst/>
              <a:ahLst/>
              <a:cxnLst/>
              <a:rect l="0" t="0" r="0" b="0"/>
              <a:pathLst>
                <a:path w="133351" h="1769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18314" y="14669"/>
                  </a:lnTo>
                  <a:lnTo>
                    <a:pt x="45279" y="58550"/>
                  </a:lnTo>
                  <a:lnTo>
                    <a:pt x="78420" y="98976"/>
                  </a:lnTo>
                  <a:lnTo>
                    <a:pt x="106956" y="142656"/>
                  </a:lnTo>
                  <a:lnTo>
                    <a:pt x="13335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48"/>
            <p:cNvSpPr/>
            <p:nvPr>
              <p:custDataLst>
                <p:tags r:id="rId52"/>
              </p:custDataLst>
            </p:nvPr>
          </p:nvSpPr>
          <p:spPr>
            <a:xfrm>
              <a:off x="4671719" y="2657475"/>
              <a:ext cx="14582" cy="381001"/>
            </a:xfrm>
            <a:custGeom>
              <a:avLst/>
              <a:gdLst/>
              <a:ahLst/>
              <a:cxnLst/>
              <a:rect l="0" t="0" r="0" b="0"/>
              <a:pathLst>
                <a:path w="14582" h="381001">
                  <a:moveTo>
                    <a:pt x="5056" y="0"/>
                  </a:moveTo>
                  <a:lnTo>
                    <a:pt x="5056" y="0"/>
                  </a:lnTo>
                  <a:lnTo>
                    <a:pt x="10113" y="0"/>
                  </a:lnTo>
                  <a:lnTo>
                    <a:pt x="10544" y="1058"/>
                  </a:lnTo>
                  <a:lnTo>
                    <a:pt x="8200" y="5056"/>
                  </a:lnTo>
                  <a:lnTo>
                    <a:pt x="5677" y="46664"/>
                  </a:lnTo>
                  <a:lnTo>
                    <a:pt x="5240" y="90497"/>
                  </a:lnTo>
                  <a:lnTo>
                    <a:pt x="5110" y="138056"/>
                  </a:lnTo>
                  <a:lnTo>
                    <a:pt x="5080" y="173542"/>
                  </a:lnTo>
                  <a:lnTo>
                    <a:pt x="5063" y="214050"/>
                  </a:lnTo>
                  <a:lnTo>
                    <a:pt x="5058" y="256274"/>
                  </a:lnTo>
                  <a:lnTo>
                    <a:pt x="0" y="297243"/>
                  </a:lnTo>
                  <a:lnTo>
                    <a:pt x="3658" y="343891"/>
                  </a:lnTo>
                  <a:lnTo>
                    <a:pt x="5493" y="360274"/>
                  </a:lnTo>
                  <a:lnTo>
                    <a:pt x="14581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49"/>
            <p:cNvSpPr/>
            <p:nvPr>
              <p:custDataLst>
                <p:tags r:id="rId53"/>
              </p:custDataLst>
            </p:nvPr>
          </p:nvSpPr>
          <p:spPr>
            <a:xfrm>
              <a:off x="4324924" y="2753524"/>
              <a:ext cx="180402" cy="212906"/>
            </a:xfrm>
            <a:custGeom>
              <a:avLst/>
              <a:gdLst/>
              <a:ahLst/>
              <a:cxnLst/>
              <a:rect l="0" t="0" r="0" b="0"/>
              <a:pathLst>
                <a:path w="180402" h="212906">
                  <a:moveTo>
                    <a:pt x="94676" y="46826"/>
                  </a:moveTo>
                  <a:lnTo>
                    <a:pt x="94676" y="46826"/>
                  </a:lnTo>
                  <a:lnTo>
                    <a:pt x="99733" y="41770"/>
                  </a:lnTo>
                  <a:lnTo>
                    <a:pt x="102215" y="36465"/>
                  </a:lnTo>
                  <a:lnTo>
                    <a:pt x="102877" y="33569"/>
                  </a:lnTo>
                  <a:lnTo>
                    <a:pt x="97968" y="24706"/>
                  </a:lnTo>
                  <a:lnTo>
                    <a:pt x="82626" y="6826"/>
                  </a:lnTo>
                  <a:lnTo>
                    <a:pt x="77118" y="5343"/>
                  </a:lnTo>
                  <a:lnTo>
                    <a:pt x="62531" y="6517"/>
                  </a:lnTo>
                  <a:lnTo>
                    <a:pt x="48287" y="13389"/>
                  </a:lnTo>
                  <a:lnTo>
                    <a:pt x="26951" y="29990"/>
                  </a:lnTo>
                  <a:lnTo>
                    <a:pt x="15931" y="50304"/>
                  </a:lnTo>
                  <a:lnTo>
                    <a:pt x="3784" y="91101"/>
                  </a:lnTo>
                  <a:lnTo>
                    <a:pt x="0" y="138630"/>
                  </a:lnTo>
                  <a:lnTo>
                    <a:pt x="4652" y="169630"/>
                  </a:lnTo>
                  <a:lnTo>
                    <a:pt x="17790" y="198923"/>
                  </a:lnTo>
                  <a:lnTo>
                    <a:pt x="23311" y="205374"/>
                  </a:lnTo>
                  <a:lnTo>
                    <a:pt x="35089" y="212542"/>
                  </a:lnTo>
                  <a:lnTo>
                    <a:pt x="50201" y="212905"/>
                  </a:lnTo>
                  <a:lnTo>
                    <a:pt x="58676" y="211521"/>
                  </a:lnTo>
                  <a:lnTo>
                    <a:pt x="73737" y="201515"/>
                  </a:lnTo>
                  <a:lnTo>
                    <a:pt x="95596" y="174278"/>
                  </a:lnTo>
                  <a:lnTo>
                    <a:pt x="110106" y="133307"/>
                  </a:lnTo>
                  <a:lnTo>
                    <a:pt x="120341" y="90093"/>
                  </a:lnTo>
                  <a:lnTo>
                    <a:pt x="120899" y="72406"/>
                  </a:lnTo>
                  <a:lnTo>
                    <a:pt x="114205" y="40764"/>
                  </a:lnTo>
                  <a:lnTo>
                    <a:pt x="92609" y="8307"/>
                  </a:lnTo>
                  <a:lnTo>
                    <a:pt x="77177" y="3248"/>
                  </a:lnTo>
                  <a:lnTo>
                    <a:pt x="47946" y="0"/>
                  </a:lnTo>
                  <a:lnTo>
                    <a:pt x="36512" y="5201"/>
                  </a:lnTo>
                  <a:lnTo>
                    <a:pt x="30500" y="9551"/>
                  </a:lnTo>
                  <a:lnTo>
                    <a:pt x="20998" y="22851"/>
                  </a:lnTo>
                  <a:lnTo>
                    <a:pt x="16983" y="30843"/>
                  </a:lnTo>
                  <a:lnTo>
                    <a:pt x="15343" y="45367"/>
                  </a:lnTo>
                  <a:lnTo>
                    <a:pt x="16387" y="52203"/>
                  </a:lnTo>
                  <a:lnTo>
                    <a:pt x="23192" y="65444"/>
                  </a:lnTo>
                  <a:lnTo>
                    <a:pt x="33272" y="77326"/>
                  </a:lnTo>
                  <a:lnTo>
                    <a:pt x="63202" y="97043"/>
                  </a:lnTo>
                  <a:lnTo>
                    <a:pt x="106968" y="103063"/>
                  </a:lnTo>
                  <a:lnTo>
                    <a:pt x="120248" y="102512"/>
                  </a:lnTo>
                  <a:lnTo>
                    <a:pt x="164790" y="94240"/>
                  </a:lnTo>
                  <a:lnTo>
                    <a:pt x="180401" y="8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50"/>
            <p:cNvSpPr/>
            <p:nvPr>
              <p:custDataLst>
                <p:tags r:id="rId54"/>
              </p:custDataLst>
            </p:nvPr>
          </p:nvSpPr>
          <p:spPr>
            <a:xfrm>
              <a:off x="4143530" y="2660822"/>
              <a:ext cx="128728" cy="310979"/>
            </a:xfrm>
            <a:custGeom>
              <a:avLst/>
              <a:gdLst/>
              <a:ahLst/>
              <a:cxnLst/>
              <a:rect l="0" t="0" r="0" b="0"/>
              <a:pathLst>
                <a:path w="128728" h="310979">
                  <a:moveTo>
                    <a:pt x="123670" y="34753"/>
                  </a:moveTo>
                  <a:lnTo>
                    <a:pt x="123670" y="34753"/>
                  </a:lnTo>
                  <a:lnTo>
                    <a:pt x="128727" y="24640"/>
                  </a:lnTo>
                  <a:lnTo>
                    <a:pt x="128387" y="14031"/>
                  </a:lnTo>
                  <a:lnTo>
                    <a:pt x="126814" y="8238"/>
                  </a:lnTo>
                  <a:lnTo>
                    <a:pt x="123649" y="4376"/>
                  </a:lnTo>
                  <a:lnTo>
                    <a:pt x="114489" y="86"/>
                  </a:lnTo>
                  <a:lnTo>
                    <a:pt x="110141" y="0"/>
                  </a:lnTo>
                  <a:lnTo>
                    <a:pt x="102488" y="2727"/>
                  </a:lnTo>
                  <a:lnTo>
                    <a:pt x="66085" y="27334"/>
                  </a:lnTo>
                  <a:lnTo>
                    <a:pt x="42524" y="64763"/>
                  </a:lnTo>
                  <a:lnTo>
                    <a:pt x="20605" y="103735"/>
                  </a:lnTo>
                  <a:lnTo>
                    <a:pt x="5793" y="149566"/>
                  </a:lnTo>
                  <a:lnTo>
                    <a:pt x="628" y="194851"/>
                  </a:lnTo>
                  <a:lnTo>
                    <a:pt x="0" y="237004"/>
                  </a:lnTo>
                  <a:lnTo>
                    <a:pt x="10004" y="264012"/>
                  </a:lnTo>
                  <a:lnTo>
                    <a:pt x="30907" y="293165"/>
                  </a:lnTo>
                  <a:lnTo>
                    <a:pt x="41167" y="303061"/>
                  </a:lnTo>
                  <a:lnTo>
                    <a:pt x="49255" y="307459"/>
                  </a:lnTo>
                  <a:lnTo>
                    <a:pt x="85570" y="31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51"/>
            <p:cNvSpPr/>
            <p:nvPr>
              <p:custDataLst>
                <p:tags r:id="rId55"/>
              </p:custDataLst>
            </p:nvPr>
          </p:nvSpPr>
          <p:spPr>
            <a:xfrm>
              <a:off x="3872943" y="2857500"/>
              <a:ext cx="146608" cy="57151"/>
            </a:xfrm>
            <a:custGeom>
              <a:avLst/>
              <a:gdLst/>
              <a:ahLst/>
              <a:cxnLst/>
              <a:rect l="0" t="0" r="0" b="0"/>
              <a:pathLst>
                <a:path w="146608" h="57151">
                  <a:moveTo>
                    <a:pt x="13257" y="57150"/>
                  </a:moveTo>
                  <a:lnTo>
                    <a:pt x="13257" y="57150"/>
                  </a:lnTo>
                  <a:lnTo>
                    <a:pt x="0" y="43893"/>
                  </a:lnTo>
                  <a:lnTo>
                    <a:pt x="185" y="40904"/>
                  </a:lnTo>
                  <a:lnTo>
                    <a:pt x="2426" y="37853"/>
                  </a:lnTo>
                  <a:lnTo>
                    <a:pt x="6036" y="34760"/>
                  </a:lnTo>
                  <a:lnTo>
                    <a:pt x="15692" y="31324"/>
                  </a:lnTo>
                  <a:lnTo>
                    <a:pt x="55049" y="21333"/>
                  </a:lnTo>
                  <a:lnTo>
                    <a:pt x="146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52"/>
            <p:cNvSpPr/>
            <p:nvPr>
              <p:custDataLst>
                <p:tags r:id="rId56"/>
              </p:custDataLst>
            </p:nvPr>
          </p:nvSpPr>
          <p:spPr>
            <a:xfrm>
              <a:off x="3953033" y="2641849"/>
              <a:ext cx="76043" cy="339477"/>
            </a:xfrm>
            <a:custGeom>
              <a:avLst/>
              <a:gdLst/>
              <a:ahLst/>
              <a:cxnLst/>
              <a:rect l="0" t="0" r="0" b="0"/>
              <a:pathLst>
                <a:path w="76043" h="339477">
                  <a:moveTo>
                    <a:pt x="76042" y="44201"/>
                  </a:moveTo>
                  <a:lnTo>
                    <a:pt x="76042" y="44201"/>
                  </a:lnTo>
                  <a:lnTo>
                    <a:pt x="74984" y="20350"/>
                  </a:lnTo>
                  <a:lnTo>
                    <a:pt x="70985" y="8553"/>
                  </a:lnTo>
                  <a:lnTo>
                    <a:pt x="68437" y="4561"/>
                  </a:lnTo>
                  <a:lnTo>
                    <a:pt x="62785" y="125"/>
                  </a:lnTo>
                  <a:lnTo>
                    <a:pt x="59795" y="0"/>
                  </a:lnTo>
                  <a:lnTo>
                    <a:pt x="53652" y="2684"/>
                  </a:lnTo>
                  <a:lnTo>
                    <a:pt x="44243" y="10145"/>
                  </a:lnTo>
                  <a:lnTo>
                    <a:pt x="29696" y="29171"/>
                  </a:lnTo>
                  <a:lnTo>
                    <a:pt x="23694" y="43166"/>
                  </a:lnTo>
                  <a:lnTo>
                    <a:pt x="11920" y="89965"/>
                  </a:lnTo>
                  <a:lnTo>
                    <a:pt x="2541" y="135203"/>
                  </a:lnTo>
                  <a:lnTo>
                    <a:pt x="642" y="179115"/>
                  </a:lnTo>
                  <a:lnTo>
                    <a:pt x="0" y="226190"/>
                  </a:lnTo>
                  <a:lnTo>
                    <a:pt x="7402" y="270112"/>
                  </a:lnTo>
                  <a:lnTo>
                    <a:pt x="15654" y="310743"/>
                  </a:lnTo>
                  <a:lnTo>
                    <a:pt x="18892" y="33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23"/>
          <p:cNvGrpSpPr/>
          <p:nvPr/>
        </p:nvGrpSpPr>
        <p:grpSpPr>
          <a:xfrm>
            <a:off x="5546839" y="2657060"/>
            <a:ext cx="406287" cy="335042"/>
            <a:chOff x="5546839" y="2657060"/>
            <a:chExt cx="406287" cy="335042"/>
          </a:xfrm>
        </p:grpSpPr>
        <p:sp>
          <p:nvSpPr>
            <p:cNvPr id="53" name="SMARTInkShape-4353"/>
            <p:cNvSpPr/>
            <p:nvPr>
              <p:custDataLst>
                <p:tags r:id="rId45"/>
              </p:custDataLst>
            </p:nvPr>
          </p:nvSpPr>
          <p:spPr>
            <a:xfrm>
              <a:off x="5546839" y="2657060"/>
              <a:ext cx="177687" cy="335042"/>
            </a:xfrm>
            <a:custGeom>
              <a:avLst/>
              <a:gdLst/>
              <a:ahLst/>
              <a:cxnLst/>
              <a:rect l="0" t="0" r="0" b="0"/>
              <a:pathLst>
                <a:path w="177687" h="335042">
                  <a:moveTo>
                    <a:pt x="120536" y="267115"/>
                  </a:moveTo>
                  <a:lnTo>
                    <a:pt x="120536" y="267115"/>
                  </a:lnTo>
                  <a:lnTo>
                    <a:pt x="120536" y="262059"/>
                  </a:lnTo>
                  <a:lnTo>
                    <a:pt x="110423" y="248801"/>
                  </a:lnTo>
                  <a:lnTo>
                    <a:pt x="94021" y="236524"/>
                  </a:lnTo>
                  <a:lnTo>
                    <a:pt x="70699" y="231240"/>
                  </a:lnTo>
                  <a:lnTo>
                    <a:pt x="58522" y="232826"/>
                  </a:lnTo>
                  <a:lnTo>
                    <a:pt x="48524" y="238117"/>
                  </a:lnTo>
                  <a:lnTo>
                    <a:pt x="32054" y="252996"/>
                  </a:lnTo>
                  <a:lnTo>
                    <a:pt x="8003" y="283222"/>
                  </a:lnTo>
                  <a:lnTo>
                    <a:pt x="1729" y="301438"/>
                  </a:lnTo>
                  <a:lnTo>
                    <a:pt x="0" y="320469"/>
                  </a:lnTo>
                  <a:lnTo>
                    <a:pt x="2759" y="332456"/>
                  </a:lnTo>
                  <a:lnTo>
                    <a:pt x="8152" y="335017"/>
                  </a:lnTo>
                  <a:lnTo>
                    <a:pt x="25432" y="335041"/>
                  </a:lnTo>
                  <a:lnTo>
                    <a:pt x="53904" y="324048"/>
                  </a:lnTo>
                  <a:lnTo>
                    <a:pt x="90911" y="293766"/>
                  </a:lnTo>
                  <a:lnTo>
                    <a:pt x="111876" y="266545"/>
                  </a:lnTo>
                  <a:lnTo>
                    <a:pt x="132514" y="224472"/>
                  </a:lnTo>
                  <a:lnTo>
                    <a:pt x="152339" y="179238"/>
                  </a:lnTo>
                  <a:lnTo>
                    <a:pt x="160423" y="143039"/>
                  </a:lnTo>
                  <a:lnTo>
                    <a:pt x="164721" y="107901"/>
                  </a:lnTo>
                  <a:lnTo>
                    <a:pt x="169964" y="64013"/>
                  </a:lnTo>
                  <a:lnTo>
                    <a:pt x="173195" y="41381"/>
                  </a:lnTo>
                  <a:lnTo>
                    <a:pt x="169033" y="1380"/>
                  </a:lnTo>
                  <a:lnTo>
                    <a:pt x="167685" y="0"/>
                  </a:lnTo>
                  <a:lnTo>
                    <a:pt x="165726" y="1197"/>
                  </a:lnTo>
                  <a:lnTo>
                    <a:pt x="163363" y="4111"/>
                  </a:lnTo>
                  <a:lnTo>
                    <a:pt x="148897" y="47795"/>
                  </a:lnTo>
                  <a:lnTo>
                    <a:pt x="142344" y="82187"/>
                  </a:lnTo>
                  <a:lnTo>
                    <a:pt x="140403" y="125891"/>
                  </a:lnTo>
                  <a:lnTo>
                    <a:pt x="139828" y="172354"/>
                  </a:lnTo>
                  <a:lnTo>
                    <a:pt x="142480" y="211169"/>
                  </a:lnTo>
                  <a:lnTo>
                    <a:pt x="152858" y="253359"/>
                  </a:lnTo>
                  <a:lnTo>
                    <a:pt x="177686" y="30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54"/>
            <p:cNvSpPr/>
            <p:nvPr>
              <p:custDataLst>
                <p:tags r:id="rId46"/>
              </p:custDataLst>
            </p:nvPr>
          </p:nvSpPr>
          <p:spPr>
            <a:xfrm>
              <a:off x="5821702" y="2740671"/>
              <a:ext cx="131424" cy="225169"/>
            </a:xfrm>
            <a:custGeom>
              <a:avLst/>
              <a:gdLst/>
              <a:ahLst/>
              <a:cxnLst/>
              <a:rect l="0" t="0" r="0" b="0"/>
              <a:pathLst>
                <a:path w="131424" h="225169">
                  <a:moveTo>
                    <a:pt x="64748" y="126354"/>
                  </a:moveTo>
                  <a:lnTo>
                    <a:pt x="64748" y="126354"/>
                  </a:lnTo>
                  <a:lnTo>
                    <a:pt x="79826" y="100915"/>
                  </a:lnTo>
                  <a:lnTo>
                    <a:pt x="82621" y="83539"/>
                  </a:lnTo>
                  <a:lnTo>
                    <a:pt x="83565" y="54279"/>
                  </a:lnTo>
                  <a:lnTo>
                    <a:pt x="81526" y="50787"/>
                  </a:lnTo>
                  <a:lnTo>
                    <a:pt x="78050" y="49518"/>
                  </a:lnTo>
                  <a:lnTo>
                    <a:pt x="68543" y="50930"/>
                  </a:lnTo>
                  <a:lnTo>
                    <a:pt x="51291" y="58733"/>
                  </a:lnTo>
                  <a:lnTo>
                    <a:pt x="33832" y="73980"/>
                  </a:lnTo>
                  <a:lnTo>
                    <a:pt x="25255" y="85791"/>
                  </a:lnTo>
                  <a:lnTo>
                    <a:pt x="11125" y="124770"/>
                  </a:lnTo>
                  <a:lnTo>
                    <a:pt x="0" y="168714"/>
                  </a:lnTo>
                  <a:lnTo>
                    <a:pt x="3701" y="194292"/>
                  </a:lnTo>
                  <a:lnTo>
                    <a:pt x="11500" y="211865"/>
                  </a:lnTo>
                  <a:lnTo>
                    <a:pt x="20513" y="223775"/>
                  </a:lnTo>
                  <a:lnTo>
                    <a:pt x="25733" y="225168"/>
                  </a:lnTo>
                  <a:lnTo>
                    <a:pt x="40000" y="223894"/>
                  </a:lnTo>
                  <a:lnTo>
                    <a:pt x="54102" y="216977"/>
                  </a:lnTo>
                  <a:lnTo>
                    <a:pt x="60826" y="212169"/>
                  </a:lnTo>
                  <a:lnTo>
                    <a:pt x="80402" y="185177"/>
                  </a:lnTo>
                  <a:lnTo>
                    <a:pt x="98375" y="140247"/>
                  </a:lnTo>
                  <a:lnTo>
                    <a:pt x="107755" y="112714"/>
                  </a:lnTo>
                  <a:lnTo>
                    <a:pt x="111004" y="73512"/>
                  </a:lnTo>
                  <a:lnTo>
                    <a:pt x="109280" y="27447"/>
                  </a:lnTo>
                  <a:lnTo>
                    <a:pt x="107136" y="19141"/>
                  </a:lnTo>
                  <a:lnTo>
                    <a:pt x="99110" y="7090"/>
                  </a:lnTo>
                  <a:lnTo>
                    <a:pt x="94006" y="2395"/>
                  </a:lnTo>
                  <a:lnTo>
                    <a:pt x="74225" y="0"/>
                  </a:lnTo>
                  <a:lnTo>
                    <a:pt x="61540" y="843"/>
                  </a:lnTo>
                  <a:lnTo>
                    <a:pt x="41803" y="10246"/>
                  </a:lnTo>
                  <a:lnTo>
                    <a:pt x="28091" y="23951"/>
                  </a:lnTo>
                  <a:lnTo>
                    <a:pt x="21998" y="37097"/>
                  </a:lnTo>
                  <a:lnTo>
                    <a:pt x="22112" y="52818"/>
                  </a:lnTo>
                  <a:lnTo>
                    <a:pt x="25690" y="68271"/>
                  </a:lnTo>
                  <a:lnTo>
                    <a:pt x="30808" y="78667"/>
                  </a:lnTo>
                  <a:lnTo>
                    <a:pt x="75474" y="113927"/>
                  </a:lnTo>
                  <a:lnTo>
                    <a:pt x="131423" y="135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24"/>
          <p:cNvGrpSpPr/>
          <p:nvPr/>
        </p:nvGrpSpPr>
        <p:grpSpPr>
          <a:xfrm>
            <a:off x="8039100" y="285750"/>
            <a:ext cx="1314451" cy="4050814"/>
            <a:chOff x="8039100" y="285750"/>
            <a:chExt cx="1314451" cy="4050814"/>
          </a:xfrm>
        </p:grpSpPr>
        <p:sp>
          <p:nvSpPr>
            <p:cNvPr id="56" name="SMARTInkShape-4355"/>
            <p:cNvSpPr/>
            <p:nvPr>
              <p:custDataLst>
                <p:tags r:id="rId28"/>
              </p:custDataLst>
            </p:nvPr>
          </p:nvSpPr>
          <p:spPr>
            <a:xfrm>
              <a:off x="8297600" y="1162050"/>
              <a:ext cx="341576" cy="37708"/>
            </a:xfrm>
            <a:custGeom>
              <a:avLst/>
              <a:gdLst/>
              <a:ahLst/>
              <a:cxnLst/>
              <a:rect l="0" t="0" r="0" b="0"/>
              <a:pathLst>
                <a:path w="341576" h="37708">
                  <a:moveTo>
                    <a:pt x="8200" y="28575"/>
                  </a:moveTo>
                  <a:lnTo>
                    <a:pt x="8200" y="28575"/>
                  </a:lnTo>
                  <a:lnTo>
                    <a:pt x="0" y="36776"/>
                  </a:lnTo>
                  <a:lnTo>
                    <a:pt x="14238" y="37707"/>
                  </a:lnTo>
                  <a:lnTo>
                    <a:pt x="51726" y="30418"/>
                  </a:lnTo>
                  <a:lnTo>
                    <a:pt x="86106" y="24808"/>
                  </a:lnTo>
                  <a:lnTo>
                    <a:pt x="131942" y="20756"/>
                  </a:lnTo>
                  <a:lnTo>
                    <a:pt x="177391" y="14499"/>
                  </a:lnTo>
                  <a:lnTo>
                    <a:pt x="219316" y="10999"/>
                  </a:lnTo>
                  <a:lnTo>
                    <a:pt x="258548" y="4905"/>
                  </a:lnTo>
                  <a:lnTo>
                    <a:pt x="296983" y="1453"/>
                  </a:lnTo>
                  <a:lnTo>
                    <a:pt x="341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56"/>
            <p:cNvSpPr/>
            <p:nvPr>
              <p:custDataLst>
                <p:tags r:id="rId29"/>
              </p:custDataLst>
            </p:nvPr>
          </p:nvSpPr>
          <p:spPr>
            <a:xfrm>
              <a:off x="8377771" y="1219200"/>
              <a:ext cx="394755" cy="40765"/>
            </a:xfrm>
            <a:custGeom>
              <a:avLst/>
              <a:gdLst/>
              <a:ahLst/>
              <a:cxnLst/>
              <a:rect l="0" t="0" r="0" b="0"/>
              <a:pathLst>
                <a:path w="394755" h="40765">
                  <a:moveTo>
                    <a:pt x="32804" y="19050"/>
                  </a:moveTo>
                  <a:lnTo>
                    <a:pt x="32804" y="19050"/>
                  </a:lnTo>
                  <a:lnTo>
                    <a:pt x="6620" y="33200"/>
                  </a:lnTo>
                  <a:lnTo>
                    <a:pt x="0" y="40508"/>
                  </a:lnTo>
                  <a:lnTo>
                    <a:pt x="3526" y="40764"/>
                  </a:lnTo>
                  <a:lnTo>
                    <a:pt x="44385" y="31610"/>
                  </a:lnTo>
                  <a:lnTo>
                    <a:pt x="81038" y="26652"/>
                  </a:lnTo>
                  <a:lnTo>
                    <a:pt x="121532" y="21302"/>
                  </a:lnTo>
                  <a:lnTo>
                    <a:pt x="152672" y="18993"/>
                  </a:lnTo>
                  <a:lnTo>
                    <a:pt x="187679" y="14438"/>
                  </a:lnTo>
                  <a:lnTo>
                    <a:pt x="221582" y="11709"/>
                  </a:lnTo>
                  <a:lnTo>
                    <a:pt x="254289" y="9437"/>
                  </a:lnTo>
                  <a:lnTo>
                    <a:pt x="301395" y="3267"/>
                  </a:lnTo>
                  <a:lnTo>
                    <a:pt x="342633" y="968"/>
                  </a:lnTo>
                  <a:lnTo>
                    <a:pt x="3947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57"/>
            <p:cNvSpPr/>
            <p:nvPr>
              <p:custDataLst>
                <p:tags r:id="rId30"/>
              </p:custDataLst>
            </p:nvPr>
          </p:nvSpPr>
          <p:spPr>
            <a:xfrm>
              <a:off x="8248841" y="1495933"/>
              <a:ext cx="85535" cy="332868"/>
            </a:xfrm>
            <a:custGeom>
              <a:avLst/>
              <a:gdLst/>
              <a:ahLst/>
              <a:cxnLst/>
              <a:rect l="0" t="0" r="0" b="0"/>
              <a:pathLst>
                <a:path w="85535" h="332868">
                  <a:moveTo>
                    <a:pt x="85534" y="18542"/>
                  </a:moveTo>
                  <a:lnTo>
                    <a:pt x="85534" y="18542"/>
                  </a:lnTo>
                  <a:lnTo>
                    <a:pt x="72277" y="5285"/>
                  </a:lnTo>
                  <a:lnTo>
                    <a:pt x="63414" y="2067"/>
                  </a:lnTo>
                  <a:lnTo>
                    <a:pt x="45533" y="0"/>
                  </a:lnTo>
                  <a:lnTo>
                    <a:pt x="42992" y="889"/>
                  </a:lnTo>
                  <a:lnTo>
                    <a:pt x="41298" y="2540"/>
                  </a:lnTo>
                  <a:lnTo>
                    <a:pt x="36091" y="9920"/>
                  </a:lnTo>
                  <a:lnTo>
                    <a:pt x="33522" y="12794"/>
                  </a:lnTo>
                  <a:lnTo>
                    <a:pt x="24849" y="32008"/>
                  </a:lnTo>
                  <a:lnTo>
                    <a:pt x="14328" y="77362"/>
                  </a:lnTo>
                  <a:lnTo>
                    <a:pt x="4716" y="124788"/>
                  </a:lnTo>
                  <a:lnTo>
                    <a:pt x="778" y="162766"/>
                  </a:lnTo>
                  <a:lnTo>
                    <a:pt x="0" y="207113"/>
                  </a:lnTo>
                  <a:lnTo>
                    <a:pt x="4902" y="251817"/>
                  </a:lnTo>
                  <a:lnTo>
                    <a:pt x="15004" y="298238"/>
                  </a:lnTo>
                  <a:lnTo>
                    <a:pt x="18859" y="332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58"/>
            <p:cNvSpPr/>
            <p:nvPr>
              <p:custDataLst>
                <p:tags r:id="rId31"/>
              </p:custDataLst>
            </p:nvPr>
          </p:nvSpPr>
          <p:spPr>
            <a:xfrm>
              <a:off x="9192936" y="1939095"/>
              <a:ext cx="160615" cy="186296"/>
            </a:xfrm>
            <a:custGeom>
              <a:avLst/>
              <a:gdLst/>
              <a:ahLst/>
              <a:cxnLst/>
              <a:rect l="0" t="0" r="0" b="0"/>
              <a:pathLst>
                <a:path w="160615" h="186296">
                  <a:moveTo>
                    <a:pt x="112989" y="42105"/>
                  </a:moveTo>
                  <a:lnTo>
                    <a:pt x="112989" y="42105"/>
                  </a:lnTo>
                  <a:lnTo>
                    <a:pt x="105384" y="33442"/>
                  </a:lnTo>
                  <a:lnTo>
                    <a:pt x="95685" y="19312"/>
                  </a:lnTo>
                  <a:lnTo>
                    <a:pt x="81992" y="7953"/>
                  </a:lnTo>
                  <a:lnTo>
                    <a:pt x="78045" y="1173"/>
                  </a:lnTo>
                  <a:lnTo>
                    <a:pt x="73817" y="0"/>
                  </a:lnTo>
                  <a:lnTo>
                    <a:pt x="60654" y="1520"/>
                  </a:lnTo>
                  <a:lnTo>
                    <a:pt x="49865" y="5723"/>
                  </a:lnTo>
                  <a:lnTo>
                    <a:pt x="45507" y="8325"/>
                  </a:lnTo>
                  <a:lnTo>
                    <a:pt x="29258" y="27157"/>
                  </a:lnTo>
                  <a:lnTo>
                    <a:pt x="5322" y="71627"/>
                  </a:lnTo>
                  <a:lnTo>
                    <a:pt x="0" y="101637"/>
                  </a:lnTo>
                  <a:lnTo>
                    <a:pt x="1899" y="131358"/>
                  </a:lnTo>
                  <a:lnTo>
                    <a:pt x="12024" y="169214"/>
                  </a:lnTo>
                  <a:lnTo>
                    <a:pt x="20843" y="180795"/>
                  </a:lnTo>
                  <a:lnTo>
                    <a:pt x="26158" y="185365"/>
                  </a:lnTo>
                  <a:lnTo>
                    <a:pt x="32877" y="186295"/>
                  </a:lnTo>
                  <a:lnTo>
                    <a:pt x="48809" y="181684"/>
                  </a:lnTo>
                  <a:lnTo>
                    <a:pt x="60828" y="172579"/>
                  </a:lnTo>
                  <a:lnTo>
                    <a:pt x="82225" y="139374"/>
                  </a:lnTo>
                  <a:lnTo>
                    <a:pt x="90469" y="119491"/>
                  </a:lnTo>
                  <a:lnTo>
                    <a:pt x="93482" y="74390"/>
                  </a:lnTo>
                  <a:lnTo>
                    <a:pt x="90981" y="49907"/>
                  </a:lnTo>
                  <a:lnTo>
                    <a:pt x="85216" y="32873"/>
                  </a:lnTo>
                  <a:lnTo>
                    <a:pt x="71128" y="13499"/>
                  </a:lnTo>
                  <a:lnTo>
                    <a:pt x="47948" y="199"/>
                  </a:lnTo>
                  <a:lnTo>
                    <a:pt x="41053" y="409"/>
                  </a:lnTo>
                  <a:lnTo>
                    <a:pt x="24926" y="6287"/>
                  </a:lnTo>
                  <a:lnTo>
                    <a:pt x="19355" y="10818"/>
                  </a:lnTo>
                  <a:lnTo>
                    <a:pt x="13166" y="21497"/>
                  </a:lnTo>
                  <a:lnTo>
                    <a:pt x="13631" y="27308"/>
                  </a:lnTo>
                  <a:lnTo>
                    <a:pt x="19794" y="39409"/>
                  </a:lnTo>
                  <a:lnTo>
                    <a:pt x="24401" y="43483"/>
                  </a:lnTo>
                  <a:lnTo>
                    <a:pt x="52646" y="52843"/>
                  </a:lnTo>
                  <a:lnTo>
                    <a:pt x="93309" y="59513"/>
                  </a:lnTo>
                  <a:lnTo>
                    <a:pt x="160614" y="51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59"/>
            <p:cNvSpPr/>
            <p:nvPr>
              <p:custDataLst>
                <p:tags r:id="rId32"/>
              </p:custDataLst>
            </p:nvPr>
          </p:nvSpPr>
          <p:spPr>
            <a:xfrm>
              <a:off x="9163050" y="18002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8906" y="1324"/>
                  </a:lnTo>
                  <a:lnTo>
                    <a:pt x="86692" y="3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60"/>
            <p:cNvSpPr/>
            <p:nvPr>
              <p:custDataLst>
                <p:tags r:id="rId33"/>
              </p:custDataLst>
            </p:nvPr>
          </p:nvSpPr>
          <p:spPr>
            <a:xfrm>
              <a:off x="8827195" y="1590675"/>
              <a:ext cx="183456" cy="151360"/>
            </a:xfrm>
            <a:custGeom>
              <a:avLst/>
              <a:gdLst/>
              <a:ahLst/>
              <a:cxnLst/>
              <a:rect l="0" t="0" r="0" b="0"/>
              <a:pathLst>
                <a:path w="183456" h="151360">
                  <a:moveTo>
                    <a:pt x="164405" y="0"/>
                  </a:moveTo>
                  <a:lnTo>
                    <a:pt x="164405" y="0"/>
                  </a:lnTo>
                  <a:lnTo>
                    <a:pt x="169462" y="0"/>
                  </a:lnTo>
                  <a:lnTo>
                    <a:pt x="174766" y="2822"/>
                  </a:lnTo>
                  <a:lnTo>
                    <a:pt x="177662" y="5056"/>
                  </a:lnTo>
                  <a:lnTo>
                    <a:pt x="180881" y="13183"/>
                  </a:lnTo>
                  <a:lnTo>
                    <a:pt x="181740" y="18314"/>
                  </a:lnTo>
                  <a:lnTo>
                    <a:pt x="175103" y="57334"/>
                  </a:lnTo>
                  <a:lnTo>
                    <a:pt x="145823" y="96528"/>
                  </a:lnTo>
                  <a:lnTo>
                    <a:pt x="126444" y="118559"/>
                  </a:lnTo>
                  <a:lnTo>
                    <a:pt x="83501" y="147130"/>
                  </a:lnTo>
                  <a:lnTo>
                    <a:pt x="72356" y="150058"/>
                  </a:lnTo>
                  <a:lnTo>
                    <a:pt x="56820" y="151359"/>
                  </a:lnTo>
                  <a:lnTo>
                    <a:pt x="39330" y="146293"/>
                  </a:lnTo>
                  <a:lnTo>
                    <a:pt x="23092" y="136986"/>
                  </a:lnTo>
                  <a:lnTo>
                    <a:pt x="7999" y="119846"/>
                  </a:lnTo>
                  <a:lnTo>
                    <a:pt x="347" y="107592"/>
                  </a:lnTo>
                  <a:lnTo>
                    <a:pt x="0" y="101361"/>
                  </a:lnTo>
                  <a:lnTo>
                    <a:pt x="5258" y="88794"/>
                  </a:lnTo>
                  <a:lnTo>
                    <a:pt x="9624" y="84596"/>
                  </a:lnTo>
                  <a:lnTo>
                    <a:pt x="20119" y="79932"/>
                  </a:lnTo>
                  <a:lnTo>
                    <a:pt x="34661" y="80681"/>
                  </a:lnTo>
                  <a:lnTo>
                    <a:pt x="73667" y="87177"/>
                  </a:lnTo>
                  <a:lnTo>
                    <a:pt x="115477" y="103494"/>
                  </a:lnTo>
                  <a:lnTo>
                    <a:pt x="18345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61"/>
            <p:cNvSpPr/>
            <p:nvPr>
              <p:custDataLst>
                <p:tags r:id="rId34"/>
              </p:custDataLst>
            </p:nvPr>
          </p:nvSpPr>
          <p:spPr>
            <a:xfrm>
              <a:off x="8576969" y="1524000"/>
              <a:ext cx="90146" cy="285751"/>
            </a:xfrm>
            <a:custGeom>
              <a:avLst/>
              <a:gdLst/>
              <a:ahLst/>
              <a:cxnLst/>
              <a:rect l="0" t="0" r="0" b="0"/>
              <a:pathLst>
                <a:path w="90146" h="2857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8663"/>
                  </a:lnTo>
                  <a:lnTo>
                    <a:pt x="26762" y="50769"/>
                  </a:lnTo>
                  <a:lnTo>
                    <a:pt x="55087" y="91403"/>
                  </a:lnTo>
                  <a:lnTo>
                    <a:pt x="76048" y="127103"/>
                  </a:lnTo>
                  <a:lnTo>
                    <a:pt x="85945" y="161720"/>
                  </a:lnTo>
                  <a:lnTo>
                    <a:pt x="89348" y="201846"/>
                  </a:lnTo>
                  <a:lnTo>
                    <a:pt x="90145" y="220590"/>
                  </a:lnTo>
                  <a:lnTo>
                    <a:pt x="84853" y="238798"/>
                  </a:lnTo>
                  <a:lnTo>
                    <a:pt x="69267" y="266245"/>
                  </a:lnTo>
                  <a:lnTo>
                    <a:pt x="43156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62"/>
            <p:cNvSpPr/>
            <p:nvPr>
              <p:custDataLst>
                <p:tags r:id="rId35"/>
              </p:custDataLst>
            </p:nvPr>
          </p:nvSpPr>
          <p:spPr>
            <a:xfrm>
              <a:off x="8449673" y="1611441"/>
              <a:ext cx="103778" cy="163175"/>
            </a:xfrm>
            <a:custGeom>
              <a:avLst/>
              <a:gdLst/>
              <a:ahLst/>
              <a:cxnLst/>
              <a:rect l="0" t="0" r="0" b="0"/>
              <a:pathLst>
                <a:path w="103778" h="163175">
                  <a:moveTo>
                    <a:pt x="103777" y="17334"/>
                  </a:moveTo>
                  <a:lnTo>
                    <a:pt x="103777" y="17334"/>
                  </a:lnTo>
                  <a:lnTo>
                    <a:pt x="103777" y="12278"/>
                  </a:lnTo>
                  <a:lnTo>
                    <a:pt x="98132" y="6973"/>
                  </a:lnTo>
                  <a:lnTo>
                    <a:pt x="88568" y="2146"/>
                  </a:lnTo>
                  <a:lnTo>
                    <a:pt x="77262" y="0"/>
                  </a:lnTo>
                  <a:lnTo>
                    <a:pt x="65182" y="1869"/>
                  </a:lnTo>
                  <a:lnTo>
                    <a:pt x="52756" y="7286"/>
                  </a:lnTo>
                  <a:lnTo>
                    <a:pt x="34920" y="22235"/>
                  </a:lnTo>
                  <a:lnTo>
                    <a:pt x="6580" y="58761"/>
                  </a:lnTo>
                  <a:lnTo>
                    <a:pt x="2370" y="71376"/>
                  </a:lnTo>
                  <a:lnTo>
                    <a:pt x="0" y="95435"/>
                  </a:lnTo>
                  <a:lnTo>
                    <a:pt x="4354" y="122673"/>
                  </a:lnTo>
                  <a:lnTo>
                    <a:pt x="12347" y="140738"/>
                  </a:lnTo>
                  <a:lnTo>
                    <a:pt x="21418" y="152793"/>
                  </a:lnTo>
                  <a:lnTo>
                    <a:pt x="40922" y="163068"/>
                  </a:lnTo>
                  <a:lnTo>
                    <a:pt x="49173" y="163174"/>
                  </a:lnTo>
                  <a:lnTo>
                    <a:pt x="66808" y="157646"/>
                  </a:lnTo>
                  <a:lnTo>
                    <a:pt x="73839" y="151092"/>
                  </a:lnTo>
                  <a:lnTo>
                    <a:pt x="84474" y="132521"/>
                  </a:lnTo>
                  <a:lnTo>
                    <a:pt x="87084" y="112978"/>
                  </a:lnTo>
                  <a:lnTo>
                    <a:pt x="80136" y="74562"/>
                  </a:lnTo>
                  <a:lnTo>
                    <a:pt x="71608" y="50989"/>
                  </a:lnTo>
                  <a:lnTo>
                    <a:pt x="62669" y="40053"/>
                  </a:lnTo>
                  <a:lnTo>
                    <a:pt x="50581" y="31665"/>
                  </a:lnTo>
                  <a:lnTo>
                    <a:pt x="22963" y="19430"/>
                  </a:lnTo>
                  <a:lnTo>
                    <a:pt x="14590" y="21088"/>
                  </a:lnTo>
                  <a:lnTo>
                    <a:pt x="9394" y="23012"/>
                  </a:lnTo>
                  <a:lnTo>
                    <a:pt x="6988" y="26411"/>
                  </a:lnTo>
                  <a:lnTo>
                    <a:pt x="6443" y="30793"/>
                  </a:lnTo>
                  <a:lnTo>
                    <a:pt x="7138" y="35832"/>
                  </a:lnTo>
                  <a:lnTo>
                    <a:pt x="13554" y="47075"/>
                  </a:lnTo>
                  <a:lnTo>
                    <a:pt x="22403" y="57010"/>
                  </a:lnTo>
                  <a:lnTo>
                    <a:pt x="29863" y="61426"/>
                  </a:lnTo>
                  <a:lnTo>
                    <a:pt x="94252" y="74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63"/>
            <p:cNvSpPr/>
            <p:nvPr>
              <p:custDataLst>
                <p:tags r:id="rId36"/>
              </p:custDataLst>
            </p:nvPr>
          </p:nvSpPr>
          <p:spPr>
            <a:xfrm>
              <a:off x="8354183" y="1524000"/>
              <a:ext cx="94493" cy="266701"/>
            </a:xfrm>
            <a:custGeom>
              <a:avLst/>
              <a:gdLst/>
              <a:ahLst/>
              <a:cxnLst/>
              <a:rect l="0" t="0" r="0" b="0"/>
              <a:pathLst>
                <a:path w="94493" h="266701">
                  <a:moveTo>
                    <a:pt x="94492" y="0"/>
                  </a:moveTo>
                  <a:lnTo>
                    <a:pt x="94492" y="0"/>
                  </a:lnTo>
                  <a:lnTo>
                    <a:pt x="73034" y="0"/>
                  </a:lnTo>
                  <a:lnTo>
                    <a:pt x="52857" y="10113"/>
                  </a:lnTo>
                  <a:lnTo>
                    <a:pt x="31825" y="36628"/>
                  </a:lnTo>
                  <a:lnTo>
                    <a:pt x="7873" y="81397"/>
                  </a:lnTo>
                  <a:lnTo>
                    <a:pt x="1799" y="107843"/>
                  </a:lnTo>
                  <a:lnTo>
                    <a:pt x="0" y="142608"/>
                  </a:lnTo>
                  <a:lnTo>
                    <a:pt x="2214" y="189938"/>
                  </a:lnTo>
                  <a:lnTo>
                    <a:pt x="17586" y="220845"/>
                  </a:lnTo>
                  <a:lnTo>
                    <a:pt x="56392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364"/>
            <p:cNvSpPr/>
            <p:nvPr>
              <p:custDataLst>
                <p:tags r:id="rId37"/>
              </p:custDataLst>
            </p:nvPr>
          </p:nvSpPr>
          <p:spPr>
            <a:xfrm>
              <a:off x="8191893" y="1666875"/>
              <a:ext cx="142483" cy="95251"/>
            </a:xfrm>
            <a:custGeom>
              <a:avLst/>
              <a:gdLst/>
              <a:ahLst/>
              <a:cxnLst/>
              <a:rect l="0" t="0" r="0" b="0"/>
              <a:pathLst>
                <a:path w="142483" h="95251">
                  <a:moveTo>
                    <a:pt x="9132" y="95250"/>
                  </a:moveTo>
                  <a:lnTo>
                    <a:pt x="9132" y="95250"/>
                  </a:lnTo>
                  <a:lnTo>
                    <a:pt x="4076" y="90194"/>
                  </a:lnTo>
                  <a:lnTo>
                    <a:pt x="1594" y="84889"/>
                  </a:lnTo>
                  <a:lnTo>
                    <a:pt x="0" y="67803"/>
                  </a:lnTo>
                  <a:lnTo>
                    <a:pt x="1985" y="63194"/>
                  </a:lnTo>
                  <a:lnTo>
                    <a:pt x="9836" y="55250"/>
                  </a:lnTo>
                  <a:lnTo>
                    <a:pt x="40787" y="41527"/>
                  </a:lnTo>
                  <a:lnTo>
                    <a:pt x="80923" y="28625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65"/>
            <p:cNvSpPr/>
            <p:nvPr>
              <p:custDataLst>
                <p:tags r:id="rId38"/>
              </p:custDataLst>
            </p:nvPr>
          </p:nvSpPr>
          <p:spPr>
            <a:xfrm>
              <a:off x="8782050" y="819150"/>
              <a:ext cx="133351" cy="138858"/>
            </a:xfrm>
            <a:custGeom>
              <a:avLst/>
              <a:gdLst/>
              <a:ahLst/>
              <a:cxnLst/>
              <a:rect l="0" t="0" r="0" b="0"/>
              <a:pathLst>
                <a:path w="133351" h="138858">
                  <a:moveTo>
                    <a:pt x="0" y="0"/>
                  </a:moveTo>
                  <a:lnTo>
                    <a:pt x="0" y="0"/>
                  </a:lnTo>
                  <a:lnTo>
                    <a:pt x="15169" y="0"/>
                  </a:lnTo>
                  <a:lnTo>
                    <a:pt x="19638" y="1058"/>
                  </a:lnTo>
                  <a:lnTo>
                    <a:pt x="22616" y="2822"/>
                  </a:lnTo>
                  <a:lnTo>
                    <a:pt x="43129" y="26837"/>
                  </a:lnTo>
                  <a:lnTo>
                    <a:pt x="57591" y="71017"/>
                  </a:lnTo>
                  <a:lnTo>
                    <a:pt x="61580" y="91888"/>
                  </a:lnTo>
                  <a:lnTo>
                    <a:pt x="57873" y="115538"/>
                  </a:lnTo>
                  <a:lnTo>
                    <a:pt x="49185" y="138857"/>
                  </a:lnTo>
                  <a:lnTo>
                    <a:pt x="48319" y="132623"/>
                  </a:lnTo>
                  <a:lnTo>
                    <a:pt x="48992" y="119268"/>
                  </a:lnTo>
                  <a:lnTo>
                    <a:pt x="56379" y="94958"/>
                  </a:lnTo>
                  <a:lnTo>
                    <a:pt x="83285" y="55648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66"/>
            <p:cNvSpPr/>
            <p:nvPr>
              <p:custDataLst>
                <p:tags r:id="rId39"/>
              </p:custDataLst>
            </p:nvPr>
          </p:nvSpPr>
          <p:spPr>
            <a:xfrm>
              <a:off x="8687483" y="857250"/>
              <a:ext cx="72993" cy="111381"/>
            </a:xfrm>
            <a:custGeom>
              <a:avLst/>
              <a:gdLst/>
              <a:ahLst/>
              <a:cxnLst/>
              <a:rect l="0" t="0" r="0" b="0"/>
              <a:pathLst>
                <a:path w="72993" h="111381">
                  <a:moveTo>
                    <a:pt x="65992" y="0"/>
                  </a:moveTo>
                  <a:lnTo>
                    <a:pt x="65992" y="0"/>
                  </a:lnTo>
                  <a:lnTo>
                    <a:pt x="57329" y="7604"/>
                  </a:lnTo>
                  <a:lnTo>
                    <a:pt x="15225" y="41504"/>
                  </a:lnTo>
                  <a:lnTo>
                    <a:pt x="7092" y="49491"/>
                  </a:lnTo>
                  <a:lnTo>
                    <a:pt x="2772" y="59390"/>
                  </a:lnTo>
                  <a:lnTo>
                    <a:pt x="0" y="88049"/>
                  </a:lnTo>
                  <a:lnTo>
                    <a:pt x="1890" y="94683"/>
                  </a:lnTo>
                  <a:lnTo>
                    <a:pt x="9632" y="104876"/>
                  </a:lnTo>
                  <a:lnTo>
                    <a:pt x="22952" y="110111"/>
                  </a:lnTo>
                  <a:lnTo>
                    <a:pt x="38397" y="111380"/>
                  </a:lnTo>
                  <a:lnTo>
                    <a:pt x="52316" y="108416"/>
                  </a:lnTo>
                  <a:lnTo>
                    <a:pt x="57934" y="104027"/>
                  </a:lnTo>
                  <a:lnTo>
                    <a:pt x="66997" y="90684"/>
                  </a:lnTo>
                  <a:lnTo>
                    <a:pt x="72992" y="65322"/>
                  </a:lnTo>
                  <a:lnTo>
                    <a:pt x="71573" y="49846"/>
                  </a:lnTo>
                  <a:lnTo>
                    <a:pt x="56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67"/>
            <p:cNvSpPr/>
            <p:nvPr>
              <p:custDataLst>
                <p:tags r:id="rId40"/>
              </p:custDataLst>
            </p:nvPr>
          </p:nvSpPr>
          <p:spPr>
            <a:xfrm>
              <a:off x="8610600" y="8096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7987"/>
                  </a:lnTo>
                  <a:lnTo>
                    <a:pt x="6703" y="20200"/>
                  </a:lnTo>
                  <a:lnTo>
                    <a:pt x="2980" y="13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68"/>
            <p:cNvSpPr/>
            <p:nvPr>
              <p:custDataLst>
                <p:tags r:id="rId41"/>
              </p:custDataLst>
            </p:nvPr>
          </p:nvSpPr>
          <p:spPr>
            <a:xfrm>
              <a:off x="8610600" y="8858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28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69"/>
            <p:cNvSpPr/>
            <p:nvPr>
              <p:custDataLst>
                <p:tags r:id="rId42"/>
              </p:custDataLst>
            </p:nvPr>
          </p:nvSpPr>
          <p:spPr>
            <a:xfrm>
              <a:off x="8410575" y="885825"/>
              <a:ext cx="114301" cy="118342"/>
            </a:xfrm>
            <a:custGeom>
              <a:avLst/>
              <a:gdLst/>
              <a:ahLst/>
              <a:cxnLst/>
              <a:rect l="0" t="0" r="0" b="0"/>
              <a:pathLst>
                <a:path w="114301" h="118342">
                  <a:moveTo>
                    <a:pt x="0" y="0"/>
                  </a:moveTo>
                  <a:lnTo>
                    <a:pt x="0" y="0"/>
                  </a:lnTo>
                  <a:lnTo>
                    <a:pt x="31523" y="0"/>
                  </a:lnTo>
                  <a:lnTo>
                    <a:pt x="40822" y="5644"/>
                  </a:lnTo>
                  <a:lnTo>
                    <a:pt x="46264" y="10113"/>
                  </a:lnTo>
                  <a:lnTo>
                    <a:pt x="58981" y="31571"/>
                  </a:lnTo>
                  <a:lnTo>
                    <a:pt x="71055" y="77787"/>
                  </a:lnTo>
                  <a:lnTo>
                    <a:pt x="71091" y="90311"/>
                  </a:lnTo>
                  <a:lnTo>
                    <a:pt x="67256" y="110475"/>
                  </a:lnTo>
                  <a:lnTo>
                    <a:pt x="66933" y="117186"/>
                  </a:lnTo>
                  <a:lnTo>
                    <a:pt x="65790" y="118341"/>
                  </a:lnTo>
                  <a:lnTo>
                    <a:pt x="63967" y="118052"/>
                  </a:lnTo>
                  <a:lnTo>
                    <a:pt x="61695" y="116801"/>
                  </a:lnTo>
                  <a:lnTo>
                    <a:pt x="60180" y="114909"/>
                  </a:lnTo>
                  <a:lnTo>
                    <a:pt x="58496" y="109985"/>
                  </a:lnTo>
                  <a:lnTo>
                    <a:pt x="58475" y="82991"/>
                  </a:lnTo>
                  <a:lnTo>
                    <a:pt x="64833" y="58457"/>
                  </a:lnTo>
                  <a:lnTo>
                    <a:pt x="79551" y="30877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70"/>
            <p:cNvSpPr/>
            <p:nvPr>
              <p:custDataLst>
                <p:tags r:id="rId43"/>
              </p:custDataLst>
            </p:nvPr>
          </p:nvSpPr>
          <p:spPr>
            <a:xfrm>
              <a:off x="8315325" y="893487"/>
              <a:ext cx="91712" cy="264517"/>
            </a:xfrm>
            <a:custGeom>
              <a:avLst/>
              <a:gdLst/>
              <a:ahLst/>
              <a:cxnLst/>
              <a:rect l="0" t="0" r="0" b="0"/>
              <a:pathLst>
                <a:path w="91712" h="264517">
                  <a:moveTo>
                    <a:pt x="0" y="59013"/>
                  </a:moveTo>
                  <a:lnTo>
                    <a:pt x="0" y="59013"/>
                  </a:lnTo>
                  <a:lnTo>
                    <a:pt x="2822" y="100431"/>
                  </a:lnTo>
                  <a:lnTo>
                    <a:pt x="10361" y="121027"/>
                  </a:lnTo>
                  <a:lnTo>
                    <a:pt x="13257" y="125755"/>
                  </a:lnTo>
                  <a:lnTo>
                    <a:pt x="18963" y="170308"/>
                  </a:lnTo>
                  <a:lnTo>
                    <a:pt x="25257" y="207230"/>
                  </a:lnTo>
                  <a:lnTo>
                    <a:pt x="28139" y="253431"/>
                  </a:lnTo>
                  <a:lnTo>
                    <a:pt x="27225" y="258475"/>
                  </a:lnTo>
                  <a:lnTo>
                    <a:pt x="25559" y="261838"/>
                  </a:lnTo>
                  <a:lnTo>
                    <a:pt x="23389" y="264079"/>
                  </a:lnTo>
                  <a:lnTo>
                    <a:pt x="21943" y="264516"/>
                  </a:lnTo>
                  <a:lnTo>
                    <a:pt x="20979" y="263748"/>
                  </a:lnTo>
                  <a:lnTo>
                    <a:pt x="20336" y="262178"/>
                  </a:lnTo>
                  <a:lnTo>
                    <a:pt x="19219" y="222723"/>
                  </a:lnTo>
                  <a:lnTo>
                    <a:pt x="19083" y="175547"/>
                  </a:lnTo>
                  <a:lnTo>
                    <a:pt x="14004" y="130231"/>
                  </a:lnTo>
                  <a:lnTo>
                    <a:pt x="10409" y="85271"/>
                  </a:lnTo>
                  <a:lnTo>
                    <a:pt x="11903" y="45862"/>
                  </a:lnTo>
                  <a:lnTo>
                    <a:pt x="23753" y="15252"/>
                  </a:lnTo>
                  <a:lnTo>
                    <a:pt x="31018" y="3228"/>
                  </a:lnTo>
                  <a:lnTo>
                    <a:pt x="35496" y="656"/>
                  </a:lnTo>
                  <a:lnTo>
                    <a:pt x="40597" y="0"/>
                  </a:lnTo>
                  <a:lnTo>
                    <a:pt x="46114" y="621"/>
                  </a:lnTo>
                  <a:lnTo>
                    <a:pt x="57890" y="6955"/>
                  </a:lnTo>
                  <a:lnTo>
                    <a:pt x="82697" y="28269"/>
                  </a:lnTo>
                  <a:lnTo>
                    <a:pt x="89670" y="46054"/>
                  </a:lnTo>
                  <a:lnTo>
                    <a:pt x="91711" y="67012"/>
                  </a:lnTo>
                  <a:lnTo>
                    <a:pt x="84399" y="103514"/>
                  </a:lnTo>
                  <a:lnTo>
                    <a:pt x="81666" y="110906"/>
                  </a:lnTo>
                  <a:lnTo>
                    <a:pt x="77726" y="115833"/>
                  </a:lnTo>
                  <a:lnTo>
                    <a:pt x="67707" y="121308"/>
                  </a:lnTo>
                  <a:lnTo>
                    <a:pt x="63129" y="120651"/>
                  </a:lnTo>
                  <a:lnTo>
                    <a:pt x="47625" y="97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71"/>
            <p:cNvSpPr/>
            <p:nvPr>
              <p:custDataLst>
                <p:tags r:id="rId44"/>
              </p:custDataLst>
            </p:nvPr>
          </p:nvSpPr>
          <p:spPr>
            <a:xfrm>
              <a:off x="8039100" y="285750"/>
              <a:ext cx="76201" cy="4050814"/>
            </a:xfrm>
            <a:custGeom>
              <a:avLst/>
              <a:gdLst/>
              <a:ahLst/>
              <a:cxnLst/>
              <a:rect l="0" t="0" r="0" b="0"/>
              <a:pathLst>
                <a:path w="76201" h="4050814">
                  <a:moveTo>
                    <a:pt x="28575" y="0"/>
                  </a:moveTo>
                  <a:lnTo>
                    <a:pt x="28575" y="0"/>
                  </a:lnTo>
                  <a:lnTo>
                    <a:pt x="28575" y="42917"/>
                  </a:lnTo>
                  <a:lnTo>
                    <a:pt x="28575" y="87472"/>
                  </a:lnTo>
                  <a:lnTo>
                    <a:pt x="28575" y="125228"/>
                  </a:lnTo>
                  <a:lnTo>
                    <a:pt x="28575" y="172354"/>
                  </a:lnTo>
                  <a:lnTo>
                    <a:pt x="28575" y="209818"/>
                  </a:lnTo>
                  <a:lnTo>
                    <a:pt x="28575" y="250552"/>
                  </a:lnTo>
                  <a:lnTo>
                    <a:pt x="28575" y="281748"/>
                  </a:lnTo>
                  <a:lnTo>
                    <a:pt x="28575" y="316780"/>
                  </a:lnTo>
                  <a:lnTo>
                    <a:pt x="28575" y="353516"/>
                  </a:lnTo>
                  <a:lnTo>
                    <a:pt x="29633" y="391010"/>
                  </a:lnTo>
                  <a:lnTo>
                    <a:pt x="33631" y="428840"/>
                  </a:lnTo>
                  <a:lnTo>
                    <a:pt x="36113" y="469643"/>
                  </a:lnTo>
                  <a:lnTo>
                    <a:pt x="38276" y="512472"/>
                  </a:lnTo>
                  <a:lnTo>
                    <a:pt x="42764" y="556202"/>
                  </a:lnTo>
                  <a:lnTo>
                    <a:pt x="45465" y="603153"/>
                  </a:lnTo>
                  <a:lnTo>
                    <a:pt x="46185" y="627527"/>
                  </a:lnTo>
                  <a:lnTo>
                    <a:pt x="46665" y="652243"/>
                  </a:lnTo>
                  <a:lnTo>
                    <a:pt x="46985" y="677187"/>
                  </a:lnTo>
                  <a:lnTo>
                    <a:pt x="47198" y="702283"/>
                  </a:lnTo>
                  <a:lnTo>
                    <a:pt x="48399" y="728539"/>
                  </a:lnTo>
                  <a:lnTo>
                    <a:pt x="50257" y="755567"/>
                  </a:lnTo>
                  <a:lnTo>
                    <a:pt x="52555" y="783112"/>
                  </a:lnTo>
                  <a:lnTo>
                    <a:pt x="54087" y="810999"/>
                  </a:lnTo>
                  <a:lnTo>
                    <a:pt x="55108" y="839116"/>
                  </a:lnTo>
                  <a:lnTo>
                    <a:pt x="55788" y="867386"/>
                  </a:lnTo>
                  <a:lnTo>
                    <a:pt x="56242" y="895757"/>
                  </a:lnTo>
                  <a:lnTo>
                    <a:pt x="56545" y="924197"/>
                  </a:lnTo>
                  <a:lnTo>
                    <a:pt x="56746" y="952681"/>
                  </a:lnTo>
                  <a:lnTo>
                    <a:pt x="56881" y="982254"/>
                  </a:lnTo>
                  <a:lnTo>
                    <a:pt x="56971" y="1012553"/>
                  </a:lnTo>
                  <a:lnTo>
                    <a:pt x="57030" y="1043335"/>
                  </a:lnTo>
                  <a:lnTo>
                    <a:pt x="58128" y="1074440"/>
                  </a:lnTo>
                  <a:lnTo>
                    <a:pt x="59919" y="1105760"/>
                  </a:lnTo>
                  <a:lnTo>
                    <a:pt x="62171" y="1137223"/>
                  </a:lnTo>
                  <a:lnTo>
                    <a:pt x="63673" y="1168782"/>
                  </a:lnTo>
                  <a:lnTo>
                    <a:pt x="64674" y="1200405"/>
                  </a:lnTo>
                  <a:lnTo>
                    <a:pt x="65341" y="1232070"/>
                  </a:lnTo>
                  <a:lnTo>
                    <a:pt x="65786" y="1264822"/>
                  </a:lnTo>
                  <a:lnTo>
                    <a:pt x="66082" y="1298298"/>
                  </a:lnTo>
                  <a:lnTo>
                    <a:pt x="66280" y="1332257"/>
                  </a:lnTo>
                  <a:lnTo>
                    <a:pt x="66411" y="1366538"/>
                  </a:lnTo>
                  <a:lnTo>
                    <a:pt x="66499" y="1401034"/>
                  </a:lnTo>
                  <a:lnTo>
                    <a:pt x="66558" y="1435673"/>
                  </a:lnTo>
                  <a:lnTo>
                    <a:pt x="67656" y="1471465"/>
                  </a:lnTo>
                  <a:lnTo>
                    <a:pt x="69445" y="1508027"/>
                  </a:lnTo>
                  <a:lnTo>
                    <a:pt x="71697" y="1545101"/>
                  </a:lnTo>
                  <a:lnTo>
                    <a:pt x="73198" y="1581459"/>
                  </a:lnTo>
                  <a:lnTo>
                    <a:pt x="74199" y="1617339"/>
                  </a:lnTo>
                  <a:lnTo>
                    <a:pt x="74866" y="1652901"/>
                  </a:lnTo>
                  <a:lnTo>
                    <a:pt x="75311" y="1688251"/>
                  </a:lnTo>
                  <a:lnTo>
                    <a:pt x="75607" y="1723459"/>
                  </a:lnTo>
                  <a:lnTo>
                    <a:pt x="75805" y="1758573"/>
                  </a:lnTo>
                  <a:lnTo>
                    <a:pt x="75936" y="1794682"/>
                  </a:lnTo>
                  <a:lnTo>
                    <a:pt x="76024" y="1831454"/>
                  </a:lnTo>
                  <a:lnTo>
                    <a:pt x="76083" y="1868670"/>
                  </a:lnTo>
                  <a:lnTo>
                    <a:pt x="76122" y="1905121"/>
                  </a:lnTo>
                  <a:lnTo>
                    <a:pt x="76148" y="1941064"/>
                  </a:lnTo>
                  <a:lnTo>
                    <a:pt x="76166" y="1976668"/>
                  </a:lnTo>
                  <a:lnTo>
                    <a:pt x="76177" y="2013103"/>
                  </a:lnTo>
                  <a:lnTo>
                    <a:pt x="76184" y="2050094"/>
                  </a:lnTo>
                  <a:lnTo>
                    <a:pt x="76190" y="2087454"/>
                  </a:lnTo>
                  <a:lnTo>
                    <a:pt x="76192" y="2125061"/>
                  </a:lnTo>
                  <a:lnTo>
                    <a:pt x="76195" y="2162833"/>
                  </a:lnTo>
                  <a:lnTo>
                    <a:pt x="76197" y="2200713"/>
                  </a:lnTo>
                  <a:lnTo>
                    <a:pt x="76198" y="2238667"/>
                  </a:lnTo>
                  <a:lnTo>
                    <a:pt x="76199" y="2276670"/>
                  </a:lnTo>
                  <a:lnTo>
                    <a:pt x="76199" y="2314705"/>
                  </a:lnTo>
                  <a:lnTo>
                    <a:pt x="76200" y="2352762"/>
                  </a:lnTo>
                  <a:lnTo>
                    <a:pt x="76200" y="2390833"/>
                  </a:lnTo>
                  <a:lnTo>
                    <a:pt x="76200" y="2428914"/>
                  </a:lnTo>
                  <a:lnTo>
                    <a:pt x="75142" y="2465943"/>
                  </a:lnTo>
                  <a:lnTo>
                    <a:pt x="73378" y="2502270"/>
                  </a:lnTo>
                  <a:lnTo>
                    <a:pt x="71144" y="2538130"/>
                  </a:lnTo>
                  <a:lnTo>
                    <a:pt x="69655" y="2574737"/>
                  </a:lnTo>
                  <a:lnTo>
                    <a:pt x="68662" y="2611841"/>
                  </a:lnTo>
                  <a:lnTo>
                    <a:pt x="68000" y="2649278"/>
                  </a:lnTo>
                  <a:lnTo>
                    <a:pt x="67558" y="2686935"/>
                  </a:lnTo>
                  <a:lnTo>
                    <a:pt x="67263" y="2724740"/>
                  </a:lnTo>
                  <a:lnTo>
                    <a:pt x="67068" y="2762643"/>
                  </a:lnTo>
                  <a:lnTo>
                    <a:pt x="65879" y="2799554"/>
                  </a:lnTo>
                  <a:lnTo>
                    <a:pt x="64027" y="2835803"/>
                  </a:lnTo>
                  <a:lnTo>
                    <a:pt x="61735" y="2871610"/>
                  </a:lnTo>
                  <a:lnTo>
                    <a:pt x="60206" y="2908182"/>
                  </a:lnTo>
                  <a:lnTo>
                    <a:pt x="59188" y="2945263"/>
                  </a:lnTo>
                  <a:lnTo>
                    <a:pt x="58509" y="2982683"/>
                  </a:lnTo>
                  <a:lnTo>
                    <a:pt x="56997" y="3019272"/>
                  </a:lnTo>
                  <a:lnTo>
                    <a:pt x="54932" y="3055307"/>
                  </a:lnTo>
                  <a:lnTo>
                    <a:pt x="52496" y="3090971"/>
                  </a:lnTo>
                  <a:lnTo>
                    <a:pt x="50872" y="3125331"/>
                  </a:lnTo>
                  <a:lnTo>
                    <a:pt x="49790" y="3158821"/>
                  </a:lnTo>
                  <a:lnTo>
                    <a:pt x="49068" y="3191730"/>
                  </a:lnTo>
                  <a:lnTo>
                    <a:pt x="47530" y="3224254"/>
                  </a:lnTo>
                  <a:lnTo>
                    <a:pt x="45445" y="3256519"/>
                  </a:lnTo>
                  <a:lnTo>
                    <a:pt x="42997" y="3288613"/>
                  </a:lnTo>
                  <a:lnTo>
                    <a:pt x="40305" y="3320592"/>
                  </a:lnTo>
                  <a:lnTo>
                    <a:pt x="37454" y="3352495"/>
                  </a:lnTo>
                  <a:lnTo>
                    <a:pt x="34495" y="3384347"/>
                  </a:lnTo>
                  <a:lnTo>
                    <a:pt x="31463" y="3416164"/>
                  </a:lnTo>
                  <a:lnTo>
                    <a:pt x="28384" y="3447959"/>
                  </a:lnTo>
                  <a:lnTo>
                    <a:pt x="25272" y="3479739"/>
                  </a:lnTo>
                  <a:lnTo>
                    <a:pt x="23199" y="3510451"/>
                  </a:lnTo>
                  <a:lnTo>
                    <a:pt x="21816" y="3540451"/>
                  </a:lnTo>
                  <a:lnTo>
                    <a:pt x="20894" y="3569976"/>
                  </a:lnTo>
                  <a:lnTo>
                    <a:pt x="19221" y="3598125"/>
                  </a:lnTo>
                  <a:lnTo>
                    <a:pt x="17047" y="3625359"/>
                  </a:lnTo>
                  <a:lnTo>
                    <a:pt x="14539" y="3651981"/>
                  </a:lnTo>
                  <a:lnTo>
                    <a:pt x="12868" y="3678195"/>
                  </a:lnTo>
                  <a:lnTo>
                    <a:pt x="11754" y="3704138"/>
                  </a:lnTo>
                  <a:lnTo>
                    <a:pt x="11010" y="3729901"/>
                  </a:lnTo>
                  <a:lnTo>
                    <a:pt x="9457" y="3754483"/>
                  </a:lnTo>
                  <a:lnTo>
                    <a:pt x="4908" y="3801554"/>
                  </a:lnTo>
                  <a:lnTo>
                    <a:pt x="2182" y="3847168"/>
                  </a:lnTo>
                  <a:lnTo>
                    <a:pt x="970" y="3890019"/>
                  </a:lnTo>
                  <a:lnTo>
                    <a:pt x="432" y="3926703"/>
                  </a:lnTo>
                  <a:lnTo>
                    <a:pt x="128" y="3972049"/>
                  </a:lnTo>
                  <a:lnTo>
                    <a:pt x="26" y="4016635"/>
                  </a:lnTo>
                  <a:lnTo>
                    <a:pt x="1" y="4050813"/>
                  </a:lnTo>
                  <a:lnTo>
                    <a:pt x="0" y="404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4372"/>
          <p:cNvSpPr/>
          <p:nvPr>
            <p:custDataLst>
              <p:tags r:id="rId2"/>
            </p:custDataLst>
          </p:nvPr>
        </p:nvSpPr>
        <p:spPr>
          <a:xfrm>
            <a:off x="9286875" y="1508987"/>
            <a:ext cx="18412" cy="176939"/>
          </a:xfrm>
          <a:custGeom>
            <a:avLst/>
            <a:gdLst/>
            <a:ahLst/>
            <a:cxnLst/>
            <a:rect l="0" t="0" r="0" b="0"/>
            <a:pathLst>
              <a:path w="18412" h="176939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1058" y="0"/>
                </a:lnTo>
                <a:lnTo>
                  <a:pt x="5057" y="2344"/>
                </a:lnTo>
                <a:lnTo>
                  <a:pt x="7540" y="12557"/>
                </a:lnTo>
                <a:lnTo>
                  <a:pt x="15810" y="56160"/>
                </a:lnTo>
                <a:lnTo>
                  <a:pt x="18411" y="103653"/>
                </a:lnTo>
                <a:lnTo>
                  <a:pt x="9525" y="1769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826"/>
          <p:cNvGrpSpPr/>
          <p:nvPr/>
        </p:nvGrpSpPr>
        <p:grpSpPr>
          <a:xfrm>
            <a:off x="10715625" y="895350"/>
            <a:ext cx="866776" cy="447676"/>
            <a:chOff x="10715625" y="895350"/>
            <a:chExt cx="866776" cy="447676"/>
          </a:xfrm>
        </p:grpSpPr>
        <p:sp>
          <p:nvSpPr>
            <p:cNvPr id="75" name="SMARTInkShape-4373"/>
            <p:cNvSpPr/>
            <p:nvPr>
              <p:custDataLst>
                <p:tags r:id="rId16"/>
              </p:custDataLst>
            </p:nvPr>
          </p:nvSpPr>
          <p:spPr>
            <a:xfrm>
              <a:off x="11439525" y="933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74"/>
            <p:cNvSpPr/>
            <p:nvPr>
              <p:custDataLst>
                <p:tags r:id="rId17"/>
              </p:custDataLst>
            </p:nvPr>
          </p:nvSpPr>
          <p:spPr>
            <a:xfrm>
              <a:off x="11450917" y="1019784"/>
              <a:ext cx="131484" cy="111231"/>
            </a:xfrm>
            <a:custGeom>
              <a:avLst/>
              <a:gdLst/>
              <a:ahLst/>
              <a:cxnLst/>
              <a:rect l="0" t="0" r="0" b="0"/>
              <a:pathLst>
                <a:path w="131484" h="111231">
                  <a:moveTo>
                    <a:pt x="36233" y="18441"/>
                  </a:moveTo>
                  <a:lnTo>
                    <a:pt x="36233" y="18441"/>
                  </a:lnTo>
                  <a:lnTo>
                    <a:pt x="31176" y="18441"/>
                  </a:lnTo>
                  <a:lnTo>
                    <a:pt x="25872" y="21263"/>
                  </a:lnTo>
                  <a:lnTo>
                    <a:pt x="19986" y="27104"/>
                  </a:lnTo>
                  <a:lnTo>
                    <a:pt x="4433" y="54089"/>
                  </a:lnTo>
                  <a:lnTo>
                    <a:pt x="0" y="77687"/>
                  </a:lnTo>
                  <a:lnTo>
                    <a:pt x="4607" y="92750"/>
                  </a:lnTo>
                  <a:lnTo>
                    <a:pt x="12652" y="104384"/>
                  </a:lnTo>
                  <a:lnTo>
                    <a:pt x="19754" y="109554"/>
                  </a:lnTo>
                  <a:lnTo>
                    <a:pt x="32084" y="109030"/>
                  </a:lnTo>
                  <a:lnTo>
                    <a:pt x="39817" y="107409"/>
                  </a:lnTo>
                  <a:lnTo>
                    <a:pt x="51231" y="99963"/>
                  </a:lnTo>
                  <a:lnTo>
                    <a:pt x="59832" y="88539"/>
                  </a:lnTo>
                  <a:lnTo>
                    <a:pt x="69567" y="65316"/>
                  </a:lnTo>
                  <a:lnTo>
                    <a:pt x="73707" y="31460"/>
                  </a:lnTo>
                  <a:lnTo>
                    <a:pt x="71230" y="21405"/>
                  </a:lnTo>
                  <a:lnTo>
                    <a:pt x="66712" y="9794"/>
                  </a:lnTo>
                  <a:lnTo>
                    <a:pt x="66077" y="6327"/>
                  </a:lnTo>
                  <a:lnTo>
                    <a:pt x="66713" y="4015"/>
                  </a:lnTo>
                  <a:lnTo>
                    <a:pt x="68194" y="2473"/>
                  </a:lnTo>
                  <a:lnTo>
                    <a:pt x="72663" y="761"/>
                  </a:lnTo>
                  <a:lnTo>
                    <a:pt x="78177" y="0"/>
                  </a:lnTo>
                  <a:lnTo>
                    <a:pt x="80071" y="855"/>
                  </a:lnTo>
                  <a:lnTo>
                    <a:pt x="81332" y="2484"/>
                  </a:lnTo>
                  <a:lnTo>
                    <a:pt x="82174" y="4628"/>
                  </a:lnTo>
                  <a:lnTo>
                    <a:pt x="98714" y="26252"/>
                  </a:lnTo>
                  <a:lnTo>
                    <a:pt x="119064" y="71549"/>
                  </a:lnTo>
                  <a:lnTo>
                    <a:pt x="121705" y="105383"/>
                  </a:lnTo>
                  <a:lnTo>
                    <a:pt x="120730" y="108153"/>
                  </a:lnTo>
                  <a:lnTo>
                    <a:pt x="119023" y="109999"/>
                  </a:lnTo>
                  <a:lnTo>
                    <a:pt x="116826" y="111230"/>
                  </a:lnTo>
                  <a:lnTo>
                    <a:pt x="115362" y="110992"/>
                  </a:lnTo>
                  <a:lnTo>
                    <a:pt x="114386" y="109775"/>
                  </a:lnTo>
                  <a:lnTo>
                    <a:pt x="113010" y="103006"/>
                  </a:lnTo>
                  <a:lnTo>
                    <a:pt x="112820" y="100218"/>
                  </a:lnTo>
                  <a:lnTo>
                    <a:pt x="131483" y="47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75"/>
            <p:cNvSpPr/>
            <p:nvPr>
              <p:custDataLst>
                <p:tags r:id="rId18"/>
              </p:custDataLst>
            </p:nvPr>
          </p:nvSpPr>
          <p:spPr>
            <a:xfrm>
              <a:off x="11414987" y="1047750"/>
              <a:ext cx="5489" cy="61055"/>
            </a:xfrm>
            <a:custGeom>
              <a:avLst/>
              <a:gdLst/>
              <a:ahLst/>
              <a:cxnLst/>
              <a:rect l="0" t="0" r="0" b="0"/>
              <a:pathLst>
                <a:path w="5489" h="61055">
                  <a:moveTo>
                    <a:pt x="5488" y="0"/>
                  </a:moveTo>
                  <a:lnTo>
                    <a:pt x="5488" y="0"/>
                  </a:lnTo>
                  <a:lnTo>
                    <a:pt x="4430" y="40699"/>
                  </a:lnTo>
                  <a:lnTo>
                    <a:pt x="431" y="49133"/>
                  </a:lnTo>
                  <a:lnTo>
                    <a:pt x="0" y="52863"/>
                  </a:lnTo>
                  <a:lnTo>
                    <a:pt x="2343" y="59831"/>
                  </a:lnTo>
                  <a:lnTo>
                    <a:pt x="3392" y="61054"/>
                  </a:lnTo>
                  <a:lnTo>
                    <a:pt x="548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376"/>
            <p:cNvSpPr/>
            <p:nvPr>
              <p:custDataLst>
                <p:tags r:id="rId19"/>
              </p:custDataLst>
            </p:nvPr>
          </p:nvSpPr>
          <p:spPr>
            <a:xfrm>
              <a:off x="10715625" y="1325918"/>
              <a:ext cx="523876" cy="17108"/>
            </a:xfrm>
            <a:custGeom>
              <a:avLst/>
              <a:gdLst/>
              <a:ahLst/>
              <a:cxnLst/>
              <a:rect l="0" t="0" r="0" b="0"/>
              <a:pathLst>
                <a:path w="523876" h="17108">
                  <a:moveTo>
                    <a:pt x="0" y="17107"/>
                  </a:moveTo>
                  <a:lnTo>
                    <a:pt x="0" y="17107"/>
                  </a:lnTo>
                  <a:lnTo>
                    <a:pt x="41176" y="17107"/>
                  </a:lnTo>
                  <a:lnTo>
                    <a:pt x="86283" y="16049"/>
                  </a:lnTo>
                  <a:lnTo>
                    <a:pt x="123285" y="10561"/>
                  </a:lnTo>
                  <a:lnTo>
                    <a:pt x="165764" y="8465"/>
                  </a:lnTo>
                  <a:lnTo>
                    <a:pt x="207748" y="7844"/>
                  </a:lnTo>
                  <a:lnTo>
                    <a:pt x="241557" y="7698"/>
                  </a:lnTo>
                  <a:lnTo>
                    <a:pt x="274927" y="7634"/>
                  </a:lnTo>
                  <a:lnTo>
                    <a:pt x="307398" y="6547"/>
                  </a:lnTo>
                  <a:lnTo>
                    <a:pt x="339468" y="2536"/>
                  </a:lnTo>
                  <a:lnTo>
                    <a:pt x="371361" y="47"/>
                  </a:lnTo>
                  <a:lnTo>
                    <a:pt x="403175" y="0"/>
                  </a:lnTo>
                  <a:lnTo>
                    <a:pt x="449777" y="4865"/>
                  </a:lnTo>
                  <a:lnTo>
                    <a:pt x="488749" y="7835"/>
                  </a:lnTo>
                  <a:lnTo>
                    <a:pt x="523875" y="17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77"/>
            <p:cNvSpPr/>
            <p:nvPr>
              <p:custDataLst>
                <p:tags r:id="rId20"/>
              </p:custDataLst>
            </p:nvPr>
          </p:nvSpPr>
          <p:spPr>
            <a:xfrm>
              <a:off x="10882018" y="1219200"/>
              <a:ext cx="500358" cy="9526"/>
            </a:xfrm>
            <a:custGeom>
              <a:avLst/>
              <a:gdLst/>
              <a:ahLst/>
              <a:cxnLst/>
              <a:rect l="0" t="0" r="0" b="0"/>
              <a:pathLst>
                <a:path w="500358" h="9526">
                  <a:moveTo>
                    <a:pt x="5057" y="9525"/>
                  </a:moveTo>
                  <a:lnTo>
                    <a:pt x="5057" y="9525"/>
                  </a:lnTo>
                  <a:lnTo>
                    <a:pt x="0" y="9525"/>
                  </a:lnTo>
                  <a:lnTo>
                    <a:pt x="45809" y="9525"/>
                  </a:lnTo>
                  <a:lnTo>
                    <a:pt x="84277" y="9525"/>
                  </a:lnTo>
                  <a:lnTo>
                    <a:pt x="122486" y="9525"/>
                  </a:lnTo>
                  <a:lnTo>
                    <a:pt x="165676" y="9525"/>
                  </a:lnTo>
                  <a:lnTo>
                    <a:pt x="199209" y="9525"/>
                  </a:lnTo>
                  <a:lnTo>
                    <a:pt x="234222" y="9525"/>
                  </a:lnTo>
                  <a:lnTo>
                    <a:pt x="267422" y="9525"/>
                  </a:lnTo>
                  <a:lnTo>
                    <a:pt x="302639" y="9525"/>
                  </a:lnTo>
                  <a:lnTo>
                    <a:pt x="338399" y="8467"/>
                  </a:lnTo>
                  <a:lnTo>
                    <a:pt x="371931" y="4469"/>
                  </a:lnTo>
                  <a:lnTo>
                    <a:pt x="404474" y="1986"/>
                  </a:lnTo>
                  <a:lnTo>
                    <a:pt x="436576" y="883"/>
                  </a:lnTo>
                  <a:lnTo>
                    <a:pt x="479108" y="262"/>
                  </a:lnTo>
                  <a:lnTo>
                    <a:pt x="5003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78"/>
            <p:cNvSpPr/>
            <p:nvPr>
              <p:custDataLst>
                <p:tags r:id="rId21"/>
              </p:custDataLst>
            </p:nvPr>
          </p:nvSpPr>
          <p:spPr>
            <a:xfrm>
              <a:off x="11344275" y="1038734"/>
              <a:ext cx="57151" cy="109876"/>
            </a:xfrm>
            <a:custGeom>
              <a:avLst/>
              <a:gdLst/>
              <a:ahLst/>
              <a:cxnLst/>
              <a:rect l="0" t="0" r="0" b="0"/>
              <a:pathLst>
                <a:path w="57151" h="109876">
                  <a:moveTo>
                    <a:pt x="0" y="18541"/>
                  </a:moveTo>
                  <a:lnTo>
                    <a:pt x="0" y="18541"/>
                  </a:lnTo>
                  <a:lnTo>
                    <a:pt x="0" y="1207"/>
                  </a:lnTo>
                  <a:lnTo>
                    <a:pt x="1058" y="635"/>
                  </a:lnTo>
                  <a:lnTo>
                    <a:pt x="5057" y="0"/>
                  </a:lnTo>
                  <a:lnTo>
                    <a:pt x="10361" y="2539"/>
                  </a:lnTo>
                  <a:lnTo>
                    <a:pt x="13257" y="4698"/>
                  </a:lnTo>
                  <a:lnTo>
                    <a:pt x="28649" y="39531"/>
                  </a:lnTo>
                  <a:lnTo>
                    <a:pt x="35300" y="66741"/>
                  </a:lnTo>
                  <a:lnTo>
                    <a:pt x="35797" y="84413"/>
                  </a:lnTo>
                  <a:lnTo>
                    <a:pt x="32491" y="99323"/>
                  </a:lnTo>
                  <a:lnTo>
                    <a:pt x="30128" y="104146"/>
                  </a:lnTo>
                  <a:lnTo>
                    <a:pt x="27493" y="107361"/>
                  </a:lnTo>
                  <a:lnTo>
                    <a:pt x="24678" y="109504"/>
                  </a:lnTo>
                  <a:lnTo>
                    <a:pt x="22802" y="109875"/>
                  </a:lnTo>
                  <a:lnTo>
                    <a:pt x="21551" y="109063"/>
                  </a:lnTo>
                  <a:lnTo>
                    <a:pt x="20717" y="107465"/>
                  </a:lnTo>
                  <a:lnTo>
                    <a:pt x="19544" y="95101"/>
                  </a:lnTo>
                  <a:lnTo>
                    <a:pt x="24253" y="72975"/>
                  </a:lnTo>
                  <a:lnTo>
                    <a:pt x="57150" y="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79"/>
            <p:cNvSpPr/>
            <p:nvPr>
              <p:custDataLst>
                <p:tags r:id="rId22"/>
              </p:custDataLst>
            </p:nvPr>
          </p:nvSpPr>
          <p:spPr>
            <a:xfrm>
              <a:off x="11254770" y="1024455"/>
              <a:ext cx="51406" cy="99496"/>
            </a:xfrm>
            <a:custGeom>
              <a:avLst/>
              <a:gdLst/>
              <a:ahLst/>
              <a:cxnLst/>
              <a:rect l="0" t="0" r="0" b="0"/>
              <a:pathLst>
                <a:path w="51406" h="99496">
                  <a:moveTo>
                    <a:pt x="13305" y="32820"/>
                  </a:moveTo>
                  <a:lnTo>
                    <a:pt x="13305" y="32820"/>
                  </a:lnTo>
                  <a:lnTo>
                    <a:pt x="13305" y="41021"/>
                  </a:lnTo>
                  <a:lnTo>
                    <a:pt x="13305" y="36896"/>
                  </a:lnTo>
                  <a:lnTo>
                    <a:pt x="16129" y="31809"/>
                  </a:lnTo>
                  <a:lnTo>
                    <a:pt x="28492" y="16812"/>
                  </a:lnTo>
                  <a:lnTo>
                    <a:pt x="31211" y="7381"/>
                  </a:lnTo>
                  <a:lnTo>
                    <a:pt x="32016" y="0"/>
                  </a:lnTo>
                  <a:lnTo>
                    <a:pt x="32129" y="357"/>
                  </a:lnTo>
                  <a:lnTo>
                    <a:pt x="32205" y="1653"/>
                  </a:lnTo>
                  <a:lnTo>
                    <a:pt x="14436" y="17087"/>
                  </a:lnTo>
                  <a:lnTo>
                    <a:pt x="829" y="44882"/>
                  </a:lnTo>
                  <a:lnTo>
                    <a:pt x="0" y="59700"/>
                  </a:lnTo>
                  <a:lnTo>
                    <a:pt x="1259" y="66615"/>
                  </a:lnTo>
                  <a:lnTo>
                    <a:pt x="8304" y="79943"/>
                  </a:lnTo>
                  <a:lnTo>
                    <a:pt x="17432" y="90805"/>
                  </a:lnTo>
                  <a:lnTo>
                    <a:pt x="25017" y="95633"/>
                  </a:lnTo>
                  <a:lnTo>
                    <a:pt x="51405" y="99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80"/>
            <p:cNvSpPr/>
            <p:nvPr>
              <p:custDataLst>
                <p:tags r:id="rId23"/>
              </p:custDataLst>
            </p:nvPr>
          </p:nvSpPr>
          <p:spPr>
            <a:xfrm>
              <a:off x="11144641" y="1066800"/>
              <a:ext cx="85335" cy="1"/>
            </a:xfrm>
            <a:custGeom>
              <a:avLst/>
              <a:gdLst/>
              <a:ahLst/>
              <a:cxnLst/>
              <a:rect l="0" t="0" r="0" b="0"/>
              <a:pathLst>
                <a:path w="85335" h="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3468" y="0"/>
                  </a:lnTo>
                  <a:lnTo>
                    <a:pt x="853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81"/>
            <p:cNvSpPr/>
            <p:nvPr>
              <p:custDataLst>
                <p:tags r:id="rId24"/>
              </p:custDataLst>
            </p:nvPr>
          </p:nvSpPr>
          <p:spPr>
            <a:xfrm>
              <a:off x="11173057" y="895350"/>
              <a:ext cx="33832" cy="257484"/>
            </a:xfrm>
            <a:custGeom>
              <a:avLst/>
              <a:gdLst/>
              <a:ahLst/>
              <a:cxnLst/>
              <a:rect l="0" t="0" r="0" b="0"/>
              <a:pathLst>
                <a:path w="33832" h="257484">
                  <a:moveTo>
                    <a:pt x="28343" y="0"/>
                  </a:moveTo>
                  <a:lnTo>
                    <a:pt x="28343" y="0"/>
                  </a:lnTo>
                  <a:lnTo>
                    <a:pt x="33400" y="5057"/>
                  </a:lnTo>
                  <a:lnTo>
                    <a:pt x="33831" y="8663"/>
                  </a:lnTo>
                  <a:lnTo>
                    <a:pt x="21219" y="52663"/>
                  </a:lnTo>
                  <a:lnTo>
                    <a:pt x="14235" y="89190"/>
                  </a:lnTo>
                  <a:lnTo>
                    <a:pt x="5702" y="132142"/>
                  </a:lnTo>
                  <a:lnTo>
                    <a:pt x="1526" y="173326"/>
                  </a:lnTo>
                  <a:lnTo>
                    <a:pt x="0" y="220054"/>
                  </a:lnTo>
                  <a:lnTo>
                    <a:pt x="930" y="237502"/>
                  </a:lnTo>
                  <a:lnTo>
                    <a:pt x="4869" y="252312"/>
                  </a:lnTo>
                  <a:lnTo>
                    <a:pt x="7402" y="256050"/>
                  </a:lnTo>
                  <a:lnTo>
                    <a:pt x="10149" y="257483"/>
                  </a:lnTo>
                  <a:lnTo>
                    <a:pt x="28343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82"/>
            <p:cNvSpPr/>
            <p:nvPr>
              <p:custDataLst>
                <p:tags r:id="rId25"/>
              </p:custDataLst>
            </p:nvPr>
          </p:nvSpPr>
          <p:spPr>
            <a:xfrm>
              <a:off x="11049000" y="1010974"/>
              <a:ext cx="41235" cy="147512"/>
            </a:xfrm>
            <a:custGeom>
              <a:avLst/>
              <a:gdLst/>
              <a:ahLst/>
              <a:cxnLst/>
              <a:rect l="0" t="0" r="0" b="0"/>
              <a:pathLst>
                <a:path w="41235" h="147512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4"/>
                  </a:lnTo>
                  <a:lnTo>
                    <a:pt x="37042" y="1655"/>
                  </a:lnTo>
                  <a:lnTo>
                    <a:pt x="35276" y="662"/>
                  </a:lnTo>
                  <a:lnTo>
                    <a:pt x="33043" y="0"/>
                  </a:lnTo>
                  <a:lnTo>
                    <a:pt x="19786" y="4125"/>
                  </a:lnTo>
                  <a:lnTo>
                    <a:pt x="7509" y="12050"/>
                  </a:lnTo>
                  <a:lnTo>
                    <a:pt x="3336" y="23670"/>
                  </a:lnTo>
                  <a:lnTo>
                    <a:pt x="660" y="46887"/>
                  </a:lnTo>
                  <a:lnTo>
                    <a:pt x="5938" y="57498"/>
                  </a:lnTo>
                  <a:lnTo>
                    <a:pt x="31540" y="100374"/>
                  </a:lnTo>
                  <a:lnTo>
                    <a:pt x="41213" y="119355"/>
                  </a:lnTo>
                  <a:lnTo>
                    <a:pt x="41234" y="125695"/>
                  </a:lnTo>
                  <a:lnTo>
                    <a:pt x="35613" y="138385"/>
                  </a:lnTo>
                  <a:lnTo>
                    <a:pt x="31151" y="142615"/>
                  </a:lnTo>
                  <a:lnTo>
                    <a:pt x="20548" y="147316"/>
                  </a:lnTo>
                  <a:lnTo>
                    <a:pt x="15815" y="147511"/>
                  </a:lnTo>
                  <a:lnTo>
                    <a:pt x="7735" y="144905"/>
                  </a:lnTo>
                  <a:lnTo>
                    <a:pt x="5156" y="141671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83"/>
            <p:cNvSpPr/>
            <p:nvPr>
              <p:custDataLst>
                <p:tags r:id="rId26"/>
              </p:custDataLst>
            </p:nvPr>
          </p:nvSpPr>
          <p:spPr>
            <a:xfrm>
              <a:off x="10937109" y="1047750"/>
              <a:ext cx="79748" cy="98181"/>
            </a:xfrm>
            <a:custGeom>
              <a:avLst/>
              <a:gdLst/>
              <a:ahLst/>
              <a:cxnLst/>
              <a:rect l="0" t="0" r="0" b="0"/>
              <a:pathLst>
                <a:path w="79748" h="98181">
                  <a:moveTo>
                    <a:pt x="64266" y="0"/>
                  </a:moveTo>
                  <a:lnTo>
                    <a:pt x="64266" y="0"/>
                  </a:lnTo>
                  <a:lnTo>
                    <a:pt x="54154" y="0"/>
                  </a:lnTo>
                  <a:lnTo>
                    <a:pt x="43544" y="5644"/>
                  </a:lnTo>
                  <a:lnTo>
                    <a:pt x="14304" y="27006"/>
                  </a:lnTo>
                  <a:lnTo>
                    <a:pt x="5724" y="41636"/>
                  </a:lnTo>
                  <a:lnTo>
                    <a:pt x="0" y="62666"/>
                  </a:lnTo>
                  <a:lnTo>
                    <a:pt x="1314" y="69294"/>
                  </a:lnTo>
                  <a:lnTo>
                    <a:pt x="8417" y="82303"/>
                  </a:lnTo>
                  <a:lnTo>
                    <a:pt x="24275" y="92318"/>
                  </a:lnTo>
                  <a:lnTo>
                    <a:pt x="42259" y="98180"/>
                  </a:lnTo>
                  <a:lnTo>
                    <a:pt x="53780" y="97258"/>
                  </a:lnTo>
                  <a:lnTo>
                    <a:pt x="71271" y="90789"/>
                  </a:lnTo>
                  <a:lnTo>
                    <a:pt x="75286" y="85925"/>
                  </a:lnTo>
                  <a:lnTo>
                    <a:pt x="79747" y="72056"/>
                  </a:lnTo>
                  <a:lnTo>
                    <a:pt x="78908" y="58130"/>
                  </a:lnTo>
                  <a:lnTo>
                    <a:pt x="73949" y="44886"/>
                  </a:lnTo>
                  <a:lnTo>
                    <a:pt x="4521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84"/>
            <p:cNvSpPr/>
            <p:nvPr>
              <p:custDataLst>
                <p:tags r:id="rId27"/>
              </p:custDataLst>
            </p:nvPr>
          </p:nvSpPr>
          <p:spPr>
            <a:xfrm>
              <a:off x="10810875" y="1012138"/>
              <a:ext cx="90775" cy="315930"/>
            </a:xfrm>
            <a:custGeom>
              <a:avLst/>
              <a:gdLst/>
              <a:ahLst/>
              <a:cxnLst/>
              <a:rect l="0" t="0" r="0" b="0"/>
              <a:pathLst>
                <a:path w="90775" h="315930">
                  <a:moveTo>
                    <a:pt x="0" y="130862"/>
                  </a:moveTo>
                  <a:lnTo>
                    <a:pt x="0" y="130862"/>
                  </a:lnTo>
                  <a:lnTo>
                    <a:pt x="7538" y="161946"/>
                  </a:lnTo>
                  <a:lnTo>
                    <a:pt x="14191" y="208146"/>
                  </a:lnTo>
                  <a:lnTo>
                    <a:pt x="17609" y="247717"/>
                  </a:lnTo>
                  <a:lnTo>
                    <a:pt x="23577" y="293855"/>
                  </a:lnTo>
                  <a:lnTo>
                    <a:pt x="19944" y="315929"/>
                  </a:lnTo>
                  <a:lnTo>
                    <a:pt x="16625" y="307658"/>
                  </a:lnTo>
                  <a:lnTo>
                    <a:pt x="10927" y="267855"/>
                  </a:lnTo>
                  <a:lnTo>
                    <a:pt x="8744" y="226832"/>
                  </a:lnTo>
                  <a:lnTo>
                    <a:pt x="2043" y="185332"/>
                  </a:lnTo>
                  <a:lnTo>
                    <a:pt x="605" y="143473"/>
                  </a:lnTo>
                  <a:lnTo>
                    <a:pt x="179" y="102143"/>
                  </a:lnTo>
                  <a:lnTo>
                    <a:pt x="2875" y="73670"/>
                  </a:lnTo>
                  <a:lnTo>
                    <a:pt x="10765" y="33686"/>
                  </a:lnTo>
                  <a:lnTo>
                    <a:pt x="30867" y="5908"/>
                  </a:lnTo>
                  <a:lnTo>
                    <a:pt x="40530" y="1244"/>
                  </a:lnTo>
                  <a:lnTo>
                    <a:pt x="46071" y="0"/>
                  </a:lnTo>
                  <a:lnTo>
                    <a:pt x="51881" y="1287"/>
                  </a:lnTo>
                  <a:lnTo>
                    <a:pt x="63980" y="8362"/>
                  </a:lnTo>
                  <a:lnTo>
                    <a:pt x="82692" y="29302"/>
                  </a:lnTo>
                  <a:lnTo>
                    <a:pt x="89669" y="52210"/>
                  </a:lnTo>
                  <a:lnTo>
                    <a:pt x="90774" y="89213"/>
                  </a:lnTo>
                  <a:lnTo>
                    <a:pt x="85852" y="110235"/>
                  </a:lnTo>
                  <a:lnTo>
                    <a:pt x="72240" y="136745"/>
                  </a:lnTo>
                  <a:lnTo>
                    <a:pt x="58917" y="148127"/>
                  </a:lnTo>
                  <a:lnTo>
                    <a:pt x="44176" y="158291"/>
                  </a:lnTo>
                  <a:lnTo>
                    <a:pt x="36860" y="160790"/>
                  </a:lnTo>
                  <a:lnTo>
                    <a:pt x="9525" y="149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27"/>
          <p:cNvGrpSpPr/>
          <p:nvPr/>
        </p:nvGrpSpPr>
        <p:grpSpPr>
          <a:xfrm>
            <a:off x="10393098" y="1658975"/>
            <a:ext cx="1494103" cy="598451"/>
            <a:chOff x="10393098" y="1658975"/>
            <a:chExt cx="1494103" cy="598451"/>
          </a:xfrm>
        </p:grpSpPr>
        <p:sp>
          <p:nvSpPr>
            <p:cNvPr id="88" name="SMARTInkShape-4385"/>
            <p:cNvSpPr/>
            <p:nvPr>
              <p:custDataLst>
                <p:tags r:id="rId5"/>
              </p:custDataLst>
            </p:nvPr>
          </p:nvSpPr>
          <p:spPr>
            <a:xfrm>
              <a:off x="11640694" y="2139486"/>
              <a:ext cx="65532" cy="79840"/>
            </a:xfrm>
            <a:custGeom>
              <a:avLst/>
              <a:gdLst/>
              <a:ahLst/>
              <a:cxnLst/>
              <a:rect l="0" t="0" r="0" b="0"/>
              <a:pathLst>
                <a:path w="65532" h="79840">
                  <a:moveTo>
                    <a:pt x="17906" y="13164"/>
                  </a:moveTo>
                  <a:lnTo>
                    <a:pt x="17906" y="13164"/>
                  </a:lnTo>
                  <a:lnTo>
                    <a:pt x="12848" y="13164"/>
                  </a:lnTo>
                  <a:lnTo>
                    <a:pt x="7545" y="15986"/>
                  </a:lnTo>
                  <a:lnTo>
                    <a:pt x="4650" y="18221"/>
                  </a:lnTo>
                  <a:lnTo>
                    <a:pt x="1430" y="23525"/>
                  </a:lnTo>
                  <a:lnTo>
                    <a:pt x="0" y="31527"/>
                  </a:lnTo>
                  <a:lnTo>
                    <a:pt x="254" y="51766"/>
                  </a:lnTo>
                  <a:lnTo>
                    <a:pt x="7528" y="74034"/>
                  </a:lnTo>
                  <a:lnTo>
                    <a:pt x="7813" y="73852"/>
                  </a:lnTo>
                  <a:lnTo>
                    <a:pt x="13426" y="29672"/>
                  </a:lnTo>
                  <a:lnTo>
                    <a:pt x="18080" y="8820"/>
                  </a:lnTo>
                  <a:lnTo>
                    <a:pt x="22569" y="1356"/>
                  </a:lnTo>
                  <a:lnTo>
                    <a:pt x="26306" y="0"/>
                  </a:lnTo>
                  <a:lnTo>
                    <a:pt x="36104" y="1316"/>
                  </a:lnTo>
                  <a:lnTo>
                    <a:pt x="44691" y="8251"/>
                  </a:lnTo>
                  <a:lnTo>
                    <a:pt x="52035" y="19447"/>
                  </a:lnTo>
                  <a:lnTo>
                    <a:pt x="63544" y="51504"/>
                  </a:lnTo>
                  <a:lnTo>
                    <a:pt x="65531" y="79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386"/>
            <p:cNvSpPr/>
            <p:nvPr>
              <p:custDataLst>
                <p:tags r:id="rId6"/>
              </p:custDataLst>
            </p:nvPr>
          </p:nvSpPr>
          <p:spPr>
            <a:xfrm>
              <a:off x="11401425" y="1952625"/>
              <a:ext cx="438151" cy="36159"/>
            </a:xfrm>
            <a:custGeom>
              <a:avLst/>
              <a:gdLst/>
              <a:ahLst/>
              <a:cxnLst/>
              <a:rect l="0" t="0" r="0" b="0"/>
              <a:pathLst>
                <a:path w="438151" h="36159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8202" y="13258"/>
                  </a:lnTo>
                  <a:lnTo>
                    <a:pt x="17404" y="19298"/>
                  </a:lnTo>
                  <a:lnTo>
                    <a:pt x="24302" y="22390"/>
                  </a:lnTo>
                  <a:lnTo>
                    <a:pt x="64350" y="26743"/>
                  </a:lnTo>
                  <a:lnTo>
                    <a:pt x="101265" y="28032"/>
                  </a:lnTo>
                  <a:lnTo>
                    <a:pt x="133554" y="28334"/>
                  </a:lnTo>
                  <a:lnTo>
                    <a:pt x="169423" y="28468"/>
                  </a:lnTo>
                  <a:lnTo>
                    <a:pt x="213417" y="28543"/>
                  </a:lnTo>
                  <a:lnTo>
                    <a:pt x="253265" y="29624"/>
                  </a:lnTo>
                  <a:lnTo>
                    <a:pt x="292940" y="35118"/>
                  </a:lnTo>
                  <a:lnTo>
                    <a:pt x="338799" y="36158"/>
                  </a:lnTo>
                  <a:lnTo>
                    <a:pt x="373886" y="32651"/>
                  </a:lnTo>
                  <a:lnTo>
                    <a:pt x="4381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87"/>
            <p:cNvSpPr/>
            <p:nvPr>
              <p:custDataLst>
                <p:tags r:id="rId7"/>
              </p:custDataLst>
            </p:nvPr>
          </p:nvSpPr>
          <p:spPr>
            <a:xfrm>
              <a:off x="10983535" y="1715824"/>
              <a:ext cx="227391" cy="170127"/>
            </a:xfrm>
            <a:custGeom>
              <a:avLst/>
              <a:gdLst/>
              <a:ahLst/>
              <a:cxnLst/>
              <a:rect l="0" t="0" r="0" b="0"/>
              <a:pathLst>
                <a:path w="227391" h="170127">
                  <a:moveTo>
                    <a:pt x="151190" y="8201"/>
                  </a:moveTo>
                  <a:lnTo>
                    <a:pt x="151190" y="8201"/>
                  </a:lnTo>
                  <a:lnTo>
                    <a:pt x="167591" y="0"/>
                  </a:lnTo>
                  <a:lnTo>
                    <a:pt x="169533" y="617"/>
                  </a:lnTo>
                  <a:lnTo>
                    <a:pt x="174512" y="4125"/>
                  </a:lnTo>
                  <a:lnTo>
                    <a:pt x="177430" y="14856"/>
                  </a:lnTo>
                  <a:lnTo>
                    <a:pt x="177669" y="29150"/>
                  </a:lnTo>
                  <a:lnTo>
                    <a:pt x="163427" y="74960"/>
                  </a:lnTo>
                  <a:lnTo>
                    <a:pt x="142897" y="114450"/>
                  </a:lnTo>
                  <a:lnTo>
                    <a:pt x="125213" y="131875"/>
                  </a:lnTo>
                  <a:lnTo>
                    <a:pt x="83603" y="158177"/>
                  </a:lnTo>
                  <a:lnTo>
                    <a:pt x="56349" y="167766"/>
                  </a:lnTo>
                  <a:lnTo>
                    <a:pt x="34189" y="164370"/>
                  </a:lnTo>
                  <a:lnTo>
                    <a:pt x="12571" y="151605"/>
                  </a:lnTo>
                  <a:lnTo>
                    <a:pt x="4914" y="143197"/>
                  </a:lnTo>
                  <a:lnTo>
                    <a:pt x="1512" y="134874"/>
                  </a:lnTo>
                  <a:lnTo>
                    <a:pt x="0" y="124120"/>
                  </a:lnTo>
                  <a:lnTo>
                    <a:pt x="4973" y="109462"/>
                  </a:lnTo>
                  <a:lnTo>
                    <a:pt x="9261" y="101108"/>
                  </a:lnTo>
                  <a:lnTo>
                    <a:pt x="22495" y="89004"/>
                  </a:lnTo>
                  <a:lnTo>
                    <a:pt x="42151" y="79062"/>
                  </a:lnTo>
                  <a:lnTo>
                    <a:pt x="46747" y="77667"/>
                  </a:lnTo>
                  <a:lnTo>
                    <a:pt x="68385" y="80759"/>
                  </a:lnTo>
                  <a:lnTo>
                    <a:pt x="111747" y="97832"/>
                  </a:lnTo>
                  <a:lnTo>
                    <a:pt x="158486" y="115829"/>
                  </a:lnTo>
                  <a:lnTo>
                    <a:pt x="22739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388"/>
            <p:cNvSpPr/>
            <p:nvPr>
              <p:custDataLst>
                <p:tags r:id="rId8"/>
              </p:custDataLst>
            </p:nvPr>
          </p:nvSpPr>
          <p:spPr>
            <a:xfrm>
              <a:off x="10782300" y="1700370"/>
              <a:ext cx="73875" cy="261781"/>
            </a:xfrm>
            <a:custGeom>
              <a:avLst/>
              <a:gdLst/>
              <a:ahLst/>
              <a:cxnLst/>
              <a:rect l="0" t="0" r="0" b="0"/>
              <a:pathLst>
                <a:path w="73875" h="261781">
                  <a:moveTo>
                    <a:pt x="28575" y="14130"/>
                  </a:moveTo>
                  <a:lnTo>
                    <a:pt x="28575" y="14130"/>
                  </a:lnTo>
                  <a:lnTo>
                    <a:pt x="28575" y="0"/>
                  </a:lnTo>
                  <a:lnTo>
                    <a:pt x="28575" y="1853"/>
                  </a:lnTo>
                  <a:lnTo>
                    <a:pt x="56811" y="45915"/>
                  </a:lnTo>
                  <a:lnTo>
                    <a:pt x="71922" y="85265"/>
                  </a:lnTo>
                  <a:lnTo>
                    <a:pt x="73874" y="117992"/>
                  </a:lnTo>
                  <a:lnTo>
                    <a:pt x="68409" y="161332"/>
                  </a:lnTo>
                  <a:lnTo>
                    <a:pt x="65329" y="177978"/>
                  </a:lnTo>
                  <a:lnTo>
                    <a:pt x="45318" y="218877"/>
                  </a:lnTo>
                  <a:lnTo>
                    <a:pt x="30126" y="239072"/>
                  </a:lnTo>
                  <a:lnTo>
                    <a:pt x="0" y="261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89"/>
            <p:cNvSpPr/>
            <p:nvPr>
              <p:custDataLst>
                <p:tags r:id="rId9"/>
              </p:custDataLst>
            </p:nvPr>
          </p:nvSpPr>
          <p:spPr>
            <a:xfrm>
              <a:off x="10637319" y="1804216"/>
              <a:ext cx="114357" cy="127237"/>
            </a:xfrm>
            <a:custGeom>
              <a:avLst/>
              <a:gdLst/>
              <a:ahLst/>
              <a:cxnLst/>
              <a:rect l="0" t="0" r="0" b="0"/>
              <a:pathLst>
                <a:path w="114357" h="127237">
                  <a:moveTo>
                    <a:pt x="78306" y="34109"/>
                  </a:moveTo>
                  <a:lnTo>
                    <a:pt x="78306" y="34109"/>
                  </a:lnTo>
                  <a:lnTo>
                    <a:pt x="78306" y="23996"/>
                  </a:lnTo>
                  <a:lnTo>
                    <a:pt x="75482" y="16209"/>
                  </a:lnTo>
                  <a:lnTo>
                    <a:pt x="73249" y="12651"/>
                  </a:lnTo>
                  <a:lnTo>
                    <a:pt x="70700" y="10278"/>
                  </a:lnTo>
                  <a:lnTo>
                    <a:pt x="65049" y="7643"/>
                  </a:lnTo>
                  <a:lnTo>
                    <a:pt x="61002" y="9056"/>
                  </a:lnTo>
                  <a:lnTo>
                    <a:pt x="50860" y="16272"/>
                  </a:lnTo>
                  <a:lnTo>
                    <a:pt x="33251" y="37290"/>
                  </a:lnTo>
                  <a:lnTo>
                    <a:pt x="26532" y="57395"/>
                  </a:lnTo>
                  <a:lnTo>
                    <a:pt x="22217" y="94683"/>
                  </a:lnTo>
                  <a:lnTo>
                    <a:pt x="24450" y="106186"/>
                  </a:lnTo>
                  <a:lnTo>
                    <a:pt x="26526" y="110736"/>
                  </a:lnTo>
                  <a:lnTo>
                    <a:pt x="37302" y="118612"/>
                  </a:lnTo>
                  <a:lnTo>
                    <a:pt x="51616" y="124583"/>
                  </a:lnTo>
                  <a:lnTo>
                    <a:pt x="65032" y="127236"/>
                  </a:lnTo>
                  <a:lnTo>
                    <a:pt x="71574" y="125827"/>
                  </a:lnTo>
                  <a:lnTo>
                    <a:pt x="98599" y="112771"/>
                  </a:lnTo>
                  <a:lnTo>
                    <a:pt x="106022" y="102937"/>
                  </a:lnTo>
                  <a:lnTo>
                    <a:pt x="111790" y="86924"/>
                  </a:lnTo>
                  <a:lnTo>
                    <a:pt x="114356" y="65696"/>
                  </a:lnTo>
                  <a:lnTo>
                    <a:pt x="107028" y="44973"/>
                  </a:lnTo>
                  <a:lnTo>
                    <a:pt x="81510" y="10855"/>
                  </a:lnTo>
                  <a:lnTo>
                    <a:pt x="63150" y="2607"/>
                  </a:lnTo>
                  <a:lnTo>
                    <a:pt x="41937" y="0"/>
                  </a:lnTo>
                  <a:lnTo>
                    <a:pt x="21925" y="2369"/>
                  </a:lnTo>
                  <a:lnTo>
                    <a:pt x="8092" y="9772"/>
                  </a:lnTo>
                  <a:lnTo>
                    <a:pt x="2922" y="14709"/>
                  </a:lnTo>
                  <a:lnTo>
                    <a:pt x="533" y="19059"/>
                  </a:lnTo>
                  <a:lnTo>
                    <a:pt x="0" y="23017"/>
                  </a:lnTo>
                  <a:lnTo>
                    <a:pt x="701" y="26715"/>
                  </a:lnTo>
                  <a:lnTo>
                    <a:pt x="11802" y="42031"/>
                  </a:lnTo>
                  <a:lnTo>
                    <a:pt x="38610" y="54918"/>
                  </a:lnTo>
                  <a:lnTo>
                    <a:pt x="58547" y="56410"/>
                  </a:lnTo>
                  <a:lnTo>
                    <a:pt x="97356" y="53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90"/>
            <p:cNvSpPr/>
            <p:nvPr>
              <p:custDataLst>
                <p:tags r:id="rId10"/>
              </p:custDataLst>
            </p:nvPr>
          </p:nvSpPr>
          <p:spPr>
            <a:xfrm>
              <a:off x="10564762" y="1730089"/>
              <a:ext cx="89677" cy="203487"/>
            </a:xfrm>
            <a:custGeom>
              <a:avLst/>
              <a:gdLst/>
              <a:ahLst/>
              <a:cxnLst/>
              <a:rect l="0" t="0" r="0" b="0"/>
              <a:pathLst>
                <a:path w="89677" h="203487">
                  <a:moveTo>
                    <a:pt x="84188" y="32036"/>
                  </a:moveTo>
                  <a:lnTo>
                    <a:pt x="84188" y="32036"/>
                  </a:lnTo>
                  <a:lnTo>
                    <a:pt x="89245" y="26980"/>
                  </a:lnTo>
                  <a:lnTo>
                    <a:pt x="89676" y="23374"/>
                  </a:lnTo>
                  <a:lnTo>
                    <a:pt x="87333" y="13722"/>
                  </a:lnTo>
                  <a:lnTo>
                    <a:pt x="80064" y="1445"/>
                  </a:lnTo>
                  <a:lnTo>
                    <a:pt x="76147" y="0"/>
                  </a:lnTo>
                  <a:lnTo>
                    <a:pt x="66151" y="1217"/>
                  </a:lnTo>
                  <a:lnTo>
                    <a:pt x="48622" y="12909"/>
                  </a:lnTo>
                  <a:lnTo>
                    <a:pt x="20251" y="41969"/>
                  </a:lnTo>
                  <a:lnTo>
                    <a:pt x="16163" y="48183"/>
                  </a:lnTo>
                  <a:lnTo>
                    <a:pt x="6242" y="90058"/>
                  </a:lnTo>
                  <a:lnTo>
                    <a:pt x="0" y="122402"/>
                  </a:lnTo>
                  <a:lnTo>
                    <a:pt x="5312" y="162265"/>
                  </a:lnTo>
                  <a:lnTo>
                    <a:pt x="6798" y="178463"/>
                  </a:lnTo>
                  <a:lnTo>
                    <a:pt x="10370" y="184687"/>
                  </a:lnTo>
                  <a:lnTo>
                    <a:pt x="36563" y="203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91"/>
            <p:cNvSpPr/>
            <p:nvPr>
              <p:custDataLst>
                <p:tags r:id="rId11"/>
              </p:custDataLst>
            </p:nvPr>
          </p:nvSpPr>
          <p:spPr>
            <a:xfrm>
              <a:off x="10393098" y="1838325"/>
              <a:ext cx="141553" cy="85726"/>
            </a:xfrm>
            <a:custGeom>
              <a:avLst/>
              <a:gdLst/>
              <a:ahLst/>
              <a:cxnLst/>
              <a:rect l="0" t="0" r="0" b="0"/>
              <a:pathLst>
                <a:path w="141553" h="85726">
                  <a:moveTo>
                    <a:pt x="8202" y="85725"/>
                  </a:moveTo>
                  <a:lnTo>
                    <a:pt x="8202" y="85725"/>
                  </a:lnTo>
                  <a:lnTo>
                    <a:pt x="3145" y="80669"/>
                  </a:lnTo>
                  <a:lnTo>
                    <a:pt x="664" y="75364"/>
                  </a:lnTo>
                  <a:lnTo>
                    <a:pt x="0" y="72467"/>
                  </a:lnTo>
                  <a:lnTo>
                    <a:pt x="618" y="69478"/>
                  </a:lnTo>
                  <a:lnTo>
                    <a:pt x="4126" y="63335"/>
                  </a:lnTo>
                  <a:lnTo>
                    <a:pt x="41573" y="44781"/>
                  </a:lnTo>
                  <a:lnTo>
                    <a:pt x="86758" y="23105"/>
                  </a:lnTo>
                  <a:lnTo>
                    <a:pt x="1415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92"/>
            <p:cNvSpPr/>
            <p:nvPr>
              <p:custDataLst>
                <p:tags r:id="rId12"/>
              </p:custDataLst>
            </p:nvPr>
          </p:nvSpPr>
          <p:spPr>
            <a:xfrm>
              <a:off x="10487025" y="1658975"/>
              <a:ext cx="85726" cy="303176"/>
            </a:xfrm>
            <a:custGeom>
              <a:avLst/>
              <a:gdLst/>
              <a:ahLst/>
              <a:cxnLst/>
              <a:rect l="0" t="0" r="0" b="0"/>
              <a:pathLst>
                <a:path w="85726" h="303176">
                  <a:moveTo>
                    <a:pt x="85725" y="46000"/>
                  </a:moveTo>
                  <a:lnTo>
                    <a:pt x="85725" y="46000"/>
                  </a:lnTo>
                  <a:lnTo>
                    <a:pt x="67825" y="25277"/>
                  </a:lnTo>
                  <a:lnTo>
                    <a:pt x="52718" y="3861"/>
                  </a:lnTo>
                  <a:lnTo>
                    <a:pt x="47067" y="813"/>
                  </a:lnTo>
                  <a:lnTo>
                    <a:pt x="44078" y="0"/>
                  </a:lnTo>
                  <a:lnTo>
                    <a:pt x="41027" y="517"/>
                  </a:lnTo>
                  <a:lnTo>
                    <a:pt x="34816" y="3913"/>
                  </a:lnTo>
                  <a:lnTo>
                    <a:pt x="20311" y="21888"/>
                  </a:lnTo>
                  <a:lnTo>
                    <a:pt x="7665" y="47322"/>
                  </a:lnTo>
                  <a:lnTo>
                    <a:pt x="1514" y="89849"/>
                  </a:lnTo>
                  <a:lnTo>
                    <a:pt x="298" y="129294"/>
                  </a:lnTo>
                  <a:lnTo>
                    <a:pt x="89" y="169105"/>
                  </a:lnTo>
                  <a:lnTo>
                    <a:pt x="26" y="210534"/>
                  </a:lnTo>
                  <a:lnTo>
                    <a:pt x="4" y="251714"/>
                  </a:lnTo>
                  <a:lnTo>
                    <a:pt x="0" y="30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93"/>
            <p:cNvSpPr/>
            <p:nvPr>
              <p:custDataLst>
                <p:tags r:id="rId13"/>
              </p:custDataLst>
            </p:nvPr>
          </p:nvSpPr>
          <p:spPr>
            <a:xfrm>
              <a:off x="11763375" y="21812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8" y="9525"/>
                  </a:lnTo>
                  <a:lnTo>
                    <a:pt x="41756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94"/>
            <p:cNvSpPr/>
            <p:nvPr>
              <p:custDataLst>
                <p:tags r:id="rId14"/>
              </p:custDataLst>
            </p:nvPr>
          </p:nvSpPr>
          <p:spPr>
            <a:xfrm>
              <a:off x="11791950" y="21145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2649" y="30591"/>
                  </a:lnTo>
                  <a:lnTo>
                    <a:pt x="156" y="7670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95"/>
            <p:cNvSpPr/>
            <p:nvPr>
              <p:custDataLst>
                <p:tags r:id="rId15"/>
              </p:custDataLst>
            </p:nvPr>
          </p:nvSpPr>
          <p:spPr>
            <a:xfrm>
              <a:off x="11877675" y="21526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642" y="9721"/>
                  </a:lnTo>
                  <a:lnTo>
                    <a:pt x="9448" y="56945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828"/>
          <p:cNvGrpSpPr/>
          <p:nvPr/>
        </p:nvGrpSpPr>
        <p:grpSpPr>
          <a:xfrm>
            <a:off x="11430865" y="1668199"/>
            <a:ext cx="218211" cy="808270"/>
            <a:chOff x="11430865" y="1668199"/>
            <a:chExt cx="218211" cy="808270"/>
          </a:xfrm>
        </p:grpSpPr>
        <p:sp>
          <p:nvSpPr>
            <p:cNvPr id="100" name="SMARTInkShape-4396"/>
            <p:cNvSpPr/>
            <p:nvPr>
              <p:custDataLst>
                <p:tags r:id="rId3"/>
              </p:custDataLst>
            </p:nvPr>
          </p:nvSpPr>
          <p:spPr>
            <a:xfrm>
              <a:off x="11430865" y="2208840"/>
              <a:ext cx="218211" cy="267629"/>
            </a:xfrm>
            <a:custGeom>
              <a:avLst/>
              <a:gdLst/>
              <a:ahLst/>
              <a:cxnLst/>
              <a:rect l="0" t="0" r="0" b="0"/>
              <a:pathLst>
                <a:path w="218211" h="267629">
                  <a:moveTo>
                    <a:pt x="132485" y="77160"/>
                  </a:moveTo>
                  <a:lnTo>
                    <a:pt x="132485" y="77160"/>
                  </a:lnTo>
                  <a:lnTo>
                    <a:pt x="132485" y="68959"/>
                  </a:lnTo>
                  <a:lnTo>
                    <a:pt x="125939" y="60292"/>
                  </a:lnTo>
                  <a:lnTo>
                    <a:pt x="124283" y="54494"/>
                  </a:lnTo>
                  <a:lnTo>
                    <a:pt x="121725" y="52524"/>
                  </a:lnTo>
                  <a:lnTo>
                    <a:pt x="113240" y="50336"/>
                  </a:lnTo>
                  <a:lnTo>
                    <a:pt x="91505" y="54160"/>
                  </a:lnTo>
                  <a:lnTo>
                    <a:pt x="70014" y="61996"/>
                  </a:lnTo>
                  <a:lnTo>
                    <a:pt x="50240" y="81134"/>
                  </a:lnTo>
                  <a:lnTo>
                    <a:pt x="21047" y="122486"/>
                  </a:lnTo>
                  <a:lnTo>
                    <a:pt x="16918" y="129603"/>
                  </a:lnTo>
                  <a:lnTo>
                    <a:pt x="11106" y="159844"/>
                  </a:lnTo>
                  <a:lnTo>
                    <a:pt x="9385" y="200672"/>
                  </a:lnTo>
                  <a:lnTo>
                    <a:pt x="14628" y="225188"/>
                  </a:lnTo>
                  <a:lnTo>
                    <a:pt x="25069" y="245608"/>
                  </a:lnTo>
                  <a:lnTo>
                    <a:pt x="40295" y="261740"/>
                  </a:lnTo>
                  <a:lnTo>
                    <a:pt x="48799" y="265830"/>
                  </a:lnTo>
                  <a:lnTo>
                    <a:pt x="84541" y="267628"/>
                  </a:lnTo>
                  <a:lnTo>
                    <a:pt x="111695" y="257538"/>
                  </a:lnTo>
                  <a:lnTo>
                    <a:pt x="141495" y="236086"/>
                  </a:lnTo>
                  <a:lnTo>
                    <a:pt x="160318" y="214678"/>
                  </a:lnTo>
                  <a:lnTo>
                    <a:pt x="172600" y="184816"/>
                  </a:lnTo>
                  <a:lnTo>
                    <a:pt x="177885" y="144101"/>
                  </a:lnTo>
                  <a:lnTo>
                    <a:pt x="179450" y="103580"/>
                  </a:lnTo>
                  <a:lnTo>
                    <a:pt x="174857" y="69819"/>
                  </a:lnTo>
                  <a:lnTo>
                    <a:pt x="161738" y="44764"/>
                  </a:lnTo>
                  <a:lnTo>
                    <a:pt x="144445" y="23934"/>
                  </a:lnTo>
                  <a:lnTo>
                    <a:pt x="115804" y="4357"/>
                  </a:lnTo>
                  <a:lnTo>
                    <a:pt x="92615" y="0"/>
                  </a:lnTo>
                  <a:lnTo>
                    <a:pt x="53348" y="770"/>
                  </a:lnTo>
                  <a:lnTo>
                    <a:pt x="26840" y="11017"/>
                  </a:lnTo>
                  <a:lnTo>
                    <a:pt x="13918" y="24480"/>
                  </a:lnTo>
                  <a:lnTo>
                    <a:pt x="3515" y="44265"/>
                  </a:lnTo>
                  <a:lnTo>
                    <a:pt x="433" y="62474"/>
                  </a:lnTo>
                  <a:lnTo>
                    <a:pt x="0" y="70544"/>
                  </a:lnTo>
                  <a:lnTo>
                    <a:pt x="5163" y="87978"/>
                  </a:lnTo>
                  <a:lnTo>
                    <a:pt x="20669" y="114927"/>
                  </a:lnTo>
                  <a:lnTo>
                    <a:pt x="35870" y="123226"/>
                  </a:lnTo>
                  <a:lnTo>
                    <a:pt x="79193" y="133909"/>
                  </a:lnTo>
                  <a:lnTo>
                    <a:pt x="111286" y="139365"/>
                  </a:lnTo>
                  <a:lnTo>
                    <a:pt x="155720" y="135185"/>
                  </a:lnTo>
                  <a:lnTo>
                    <a:pt x="194890" y="126879"/>
                  </a:lnTo>
                  <a:lnTo>
                    <a:pt x="218210" y="115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97"/>
            <p:cNvSpPr/>
            <p:nvPr>
              <p:custDataLst>
                <p:tags r:id="rId4"/>
              </p:custDataLst>
            </p:nvPr>
          </p:nvSpPr>
          <p:spPr>
            <a:xfrm>
              <a:off x="11544300" y="1668199"/>
              <a:ext cx="28214" cy="236802"/>
            </a:xfrm>
            <a:custGeom>
              <a:avLst/>
              <a:gdLst/>
              <a:ahLst/>
              <a:cxnLst/>
              <a:rect l="0" t="0" r="0" b="0"/>
              <a:pathLst>
                <a:path w="28214" h="23680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24452" y="7600"/>
                  </a:lnTo>
                  <a:lnTo>
                    <a:pt x="26743" y="17106"/>
                  </a:lnTo>
                  <a:lnTo>
                    <a:pt x="28213" y="62210"/>
                  </a:lnTo>
                  <a:lnTo>
                    <a:pt x="25682" y="107338"/>
                  </a:lnTo>
                  <a:lnTo>
                    <a:pt x="20359" y="147375"/>
                  </a:lnTo>
                  <a:lnTo>
                    <a:pt x="18251" y="194991"/>
                  </a:lnTo>
                  <a:lnTo>
                    <a:pt x="952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373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35"/>
          <p:cNvGrpSpPr/>
          <p:nvPr/>
        </p:nvGrpSpPr>
        <p:grpSpPr>
          <a:xfrm>
            <a:off x="552941" y="400050"/>
            <a:ext cx="971060" cy="497810"/>
            <a:chOff x="552941" y="400050"/>
            <a:chExt cx="971060" cy="497810"/>
          </a:xfrm>
        </p:grpSpPr>
        <p:sp>
          <p:nvSpPr>
            <p:cNvPr id="2" name="SMARTInkShape-176"/>
            <p:cNvSpPr/>
            <p:nvPr>
              <p:custDataLst>
                <p:tags r:id="rId187"/>
              </p:custDataLst>
            </p:nvPr>
          </p:nvSpPr>
          <p:spPr>
            <a:xfrm>
              <a:off x="794220" y="771525"/>
              <a:ext cx="653581" cy="126335"/>
            </a:xfrm>
            <a:custGeom>
              <a:avLst/>
              <a:gdLst/>
              <a:ahLst/>
              <a:cxnLst/>
              <a:rect l="0" t="0" r="0" b="0"/>
              <a:pathLst>
                <a:path w="653581" h="126335">
                  <a:moveTo>
                    <a:pt x="15405" y="114300"/>
                  </a:moveTo>
                  <a:lnTo>
                    <a:pt x="15405" y="114300"/>
                  </a:lnTo>
                  <a:lnTo>
                    <a:pt x="236" y="124413"/>
                  </a:lnTo>
                  <a:lnTo>
                    <a:pt x="0" y="126334"/>
                  </a:lnTo>
                  <a:lnTo>
                    <a:pt x="11028" y="125646"/>
                  </a:lnTo>
                  <a:lnTo>
                    <a:pt x="57005" y="116526"/>
                  </a:lnTo>
                  <a:lnTo>
                    <a:pt x="95464" y="112137"/>
                  </a:lnTo>
                  <a:lnTo>
                    <a:pt x="140373" y="104134"/>
                  </a:lnTo>
                  <a:lnTo>
                    <a:pt x="173605" y="98140"/>
                  </a:lnTo>
                  <a:lnTo>
                    <a:pt x="213069" y="91948"/>
                  </a:lnTo>
                  <a:lnTo>
                    <a:pt x="252481" y="85669"/>
                  </a:lnTo>
                  <a:lnTo>
                    <a:pt x="292222" y="79350"/>
                  </a:lnTo>
                  <a:lnTo>
                    <a:pt x="334579" y="73014"/>
                  </a:lnTo>
                  <a:lnTo>
                    <a:pt x="380921" y="63848"/>
                  </a:lnTo>
                  <a:lnTo>
                    <a:pt x="405132" y="58440"/>
                  </a:lnTo>
                  <a:lnTo>
                    <a:pt x="429740" y="53777"/>
                  </a:lnTo>
                  <a:lnTo>
                    <a:pt x="454612" y="49609"/>
                  </a:lnTo>
                  <a:lnTo>
                    <a:pt x="479659" y="45773"/>
                  </a:lnTo>
                  <a:lnTo>
                    <a:pt x="524424" y="35866"/>
                  </a:lnTo>
                  <a:lnTo>
                    <a:pt x="566544" y="24407"/>
                  </a:lnTo>
                  <a:lnTo>
                    <a:pt x="609958" y="12259"/>
                  </a:lnTo>
                  <a:lnTo>
                    <a:pt x="653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7"/>
            <p:cNvSpPr/>
            <p:nvPr>
              <p:custDataLst>
                <p:tags r:id="rId188"/>
              </p:custDataLst>
            </p:nvPr>
          </p:nvSpPr>
          <p:spPr>
            <a:xfrm>
              <a:off x="552941" y="695325"/>
              <a:ext cx="913910" cy="150685"/>
            </a:xfrm>
            <a:custGeom>
              <a:avLst/>
              <a:gdLst/>
              <a:ahLst/>
              <a:cxnLst/>
              <a:rect l="0" t="0" r="0" b="0"/>
              <a:pathLst>
                <a:path w="913910" h="150685">
                  <a:moveTo>
                    <a:pt x="18559" y="133350"/>
                  </a:moveTo>
                  <a:lnTo>
                    <a:pt x="18559" y="133350"/>
                  </a:lnTo>
                  <a:lnTo>
                    <a:pt x="9896" y="140954"/>
                  </a:lnTo>
                  <a:lnTo>
                    <a:pt x="245" y="146607"/>
                  </a:lnTo>
                  <a:lnTo>
                    <a:pt x="0" y="148538"/>
                  </a:lnTo>
                  <a:lnTo>
                    <a:pt x="3011" y="149825"/>
                  </a:lnTo>
                  <a:lnTo>
                    <a:pt x="8194" y="150684"/>
                  </a:lnTo>
                  <a:lnTo>
                    <a:pt x="48278" y="144635"/>
                  </a:lnTo>
                  <a:lnTo>
                    <a:pt x="90516" y="138166"/>
                  </a:lnTo>
                  <a:lnTo>
                    <a:pt x="132190" y="129721"/>
                  </a:lnTo>
                  <a:lnTo>
                    <a:pt x="165370" y="123623"/>
                  </a:lnTo>
                  <a:lnTo>
                    <a:pt x="202342" y="116327"/>
                  </a:lnTo>
                  <a:lnTo>
                    <a:pt x="243468" y="106029"/>
                  </a:lnTo>
                  <a:lnTo>
                    <a:pt x="289263" y="97218"/>
                  </a:lnTo>
                  <a:lnTo>
                    <a:pt x="313328" y="93387"/>
                  </a:lnTo>
                  <a:lnTo>
                    <a:pt x="337838" y="88716"/>
                  </a:lnTo>
                  <a:lnTo>
                    <a:pt x="362645" y="83486"/>
                  </a:lnTo>
                  <a:lnTo>
                    <a:pt x="387650" y="77882"/>
                  </a:lnTo>
                  <a:lnTo>
                    <a:pt x="412786" y="73088"/>
                  </a:lnTo>
                  <a:lnTo>
                    <a:pt x="438011" y="68834"/>
                  </a:lnTo>
                  <a:lnTo>
                    <a:pt x="463293" y="64939"/>
                  </a:lnTo>
                  <a:lnTo>
                    <a:pt x="488615" y="60226"/>
                  </a:lnTo>
                  <a:lnTo>
                    <a:pt x="513963" y="54967"/>
                  </a:lnTo>
                  <a:lnTo>
                    <a:pt x="539328" y="49345"/>
                  </a:lnTo>
                  <a:lnTo>
                    <a:pt x="564705" y="44538"/>
                  </a:lnTo>
                  <a:lnTo>
                    <a:pt x="590090" y="40276"/>
                  </a:lnTo>
                  <a:lnTo>
                    <a:pt x="615480" y="36375"/>
                  </a:lnTo>
                  <a:lnTo>
                    <a:pt x="639814" y="32717"/>
                  </a:lnTo>
                  <a:lnTo>
                    <a:pt x="686609" y="25830"/>
                  </a:lnTo>
                  <a:lnTo>
                    <a:pt x="732100" y="19241"/>
                  </a:lnTo>
                  <a:lnTo>
                    <a:pt x="775955" y="13843"/>
                  </a:lnTo>
                  <a:lnTo>
                    <a:pt x="816613" y="11444"/>
                  </a:lnTo>
                  <a:lnTo>
                    <a:pt x="860033" y="5037"/>
                  </a:lnTo>
                  <a:lnTo>
                    <a:pt x="913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8"/>
            <p:cNvSpPr/>
            <p:nvPr>
              <p:custDataLst>
                <p:tags r:id="rId189"/>
              </p:custDataLst>
            </p:nvPr>
          </p:nvSpPr>
          <p:spPr>
            <a:xfrm>
              <a:off x="1447810" y="424327"/>
              <a:ext cx="76191" cy="115176"/>
            </a:xfrm>
            <a:custGeom>
              <a:avLst/>
              <a:gdLst/>
              <a:ahLst/>
              <a:cxnLst/>
              <a:rect l="0" t="0" r="0" b="0"/>
              <a:pathLst>
                <a:path w="76191" h="115176">
                  <a:moveTo>
                    <a:pt x="9515" y="51923"/>
                  </a:moveTo>
                  <a:lnTo>
                    <a:pt x="9515" y="51923"/>
                  </a:lnTo>
                  <a:lnTo>
                    <a:pt x="4459" y="51923"/>
                  </a:lnTo>
                  <a:lnTo>
                    <a:pt x="2969" y="52981"/>
                  </a:lnTo>
                  <a:lnTo>
                    <a:pt x="1976" y="54745"/>
                  </a:lnTo>
                  <a:lnTo>
                    <a:pt x="873" y="61644"/>
                  </a:lnTo>
                  <a:lnTo>
                    <a:pt x="24" y="107044"/>
                  </a:lnTo>
                  <a:lnTo>
                    <a:pt x="0" y="115175"/>
                  </a:lnTo>
                  <a:lnTo>
                    <a:pt x="1055" y="114199"/>
                  </a:lnTo>
                  <a:lnTo>
                    <a:pt x="5049" y="107471"/>
                  </a:lnTo>
                  <a:lnTo>
                    <a:pt x="8927" y="69508"/>
                  </a:lnTo>
                  <a:lnTo>
                    <a:pt x="12163" y="44786"/>
                  </a:lnTo>
                  <a:lnTo>
                    <a:pt x="25739" y="6533"/>
                  </a:lnTo>
                  <a:lnTo>
                    <a:pt x="31895" y="0"/>
                  </a:lnTo>
                  <a:lnTo>
                    <a:pt x="36077" y="374"/>
                  </a:lnTo>
                  <a:lnTo>
                    <a:pt x="46367" y="6435"/>
                  </a:lnTo>
                  <a:lnTo>
                    <a:pt x="64061" y="26803"/>
                  </a:lnTo>
                  <a:lnTo>
                    <a:pt x="70799" y="46756"/>
                  </a:lnTo>
                  <a:lnTo>
                    <a:pt x="76190" y="109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9"/>
            <p:cNvSpPr/>
            <p:nvPr>
              <p:custDataLst>
                <p:tags r:id="rId190"/>
              </p:custDataLst>
            </p:nvPr>
          </p:nvSpPr>
          <p:spPr>
            <a:xfrm>
              <a:off x="1307077" y="438727"/>
              <a:ext cx="93099" cy="107564"/>
            </a:xfrm>
            <a:custGeom>
              <a:avLst/>
              <a:gdLst/>
              <a:ahLst/>
              <a:cxnLst/>
              <a:rect l="0" t="0" r="0" b="0"/>
              <a:pathLst>
                <a:path w="93099" h="107564">
                  <a:moveTo>
                    <a:pt x="83573" y="37523"/>
                  </a:moveTo>
                  <a:lnTo>
                    <a:pt x="83573" y="37523"/>
                  </a:lnTo>
                  <a:lnTo>
                    <a:pt x="78516" y="37523"/>
                  </a:lnTo>
                  <a:lnTo>
                    <a:pt x="78085" y="35406"/>
                  </a:lnTo>
                  <a:lnTo>
                    <a:pt x="80418" y="23373"/>
                  </a:lnTo>
                  <a:lnTo>
                    <a:pt x="77585" y="16064"/>
                  </a:lnTo>
                  <a:lnTo>
                    <a:pt x="70039" y="6000"/>
                  </a:lnTo>
                  <a:lnTo>
                    <a:pt x="64152" y="2346"/>
                  </a:lnTo>
                  <a:lnTo>
                    <a:pt x="51750" y="0"/>
                  </a:lnTo>
                  <a:lnTo>
                    <a:pt x="37220" y="4651"/>
                  </a:lnTo>
                  <a:lnTo>
                    <a:pt x="19509" y="17788"/>
                  </a:lnTo>
                  <a:lnTo>
                    <a:pt x="12767" y="26282"/>
                  </a:lnTo>
                  <a:lnTo>
                    <a:pt x="1537" y="53368"/>
                  </a:lnTo>
                  <a:lnTo>
                    <a:pt x="0" y="81611"/>
                  </a:lnTo>
                  <a:lnTo>
                    <a:pt x="3390" y="93454"/>
                  </a:lnTo>
                  <a:lnTo>
                    <a:pt x="11250" y="106071"/>
                  </a:lnTo>
                  <a:lnTo>
                    <a:pt x="15249" y="107563"/>
                  </a:lnTo>
                  <a:lnTo>
                    <a:pt x="25337" y="106399"/>
                  </a:lnTo>
                  <a:lnTo>
                    <a:pt x="34054" y="99532"/>
                  </a:lnTo>
                  <a:lnTo>
                    <a:pt x="59549" y="68511"/>
                  </a:lnTo>
                  <a:lnTo>
                    <a:pt x="65871" y="57288"/>
                  </a:lnTo>
                  <a:lnTo>
                    <a:pt x="73569" y="47647"/>
                  </a:lnTo>
                  <a:lnTo>
                    <a:pt x="79092" y="82711"/>
                  </a:lnTo>
                  <a:lnTo>
                    <a:pt x="93098" y="10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0"/>
            <p:cNvSpPr/>
            <p:nvPr>
              <p:custDataLst>
                <p:tags r:id="rId191"/>
              </p:custDataLst>
            </p:nvPr>
          </p:nvSpPr>
          <p:spPr>
            <a:xfrm>
              <a:off x="1205045" y="400050"/>
              <a:ext cx="23681" cy="95251"/>
            </a:xfrm>
            <a:custGeom>
              <a:avLst/>
              <a:gdLst/>
              <a:ahLst/>
              <a:cxnLst/>
              <a:rect l="0" t="0" r="0" b="0"/>
              <a:pathLst>
                <a:path w="23681" h="95251">
                  <a:moveTo>
                    <a:pt x="23680" y="95250"/>
                  </a:moveTo>
                  <a:lnTo>
                    <a:pt x="23680" y="95250"/>
                  </a:lnTo>
                  <a:lnTo>
                    <a:pt x="18623" y="85137"/>
                  </a:lnTo>
                  <a:lnTo>
                    <a:pt x="11921" y="44399"/>
                  </a:lnTo>
                  <a:lnTo>
                    <a:pt x="7870" y="33491"/>
                  </a:lnTo>
                  <a:lnTo>
                    <a:pt x="4532" y="16509"/>
                  </a:lnTo>
                  <a:lnTo>
                    <a:pt x="0" y="8043"/>
                  </a:lnTo>
                  <a:lnTo>
                    <a:pt x="485" y="5362"/>
                  </a:lnTo>
                  <a:lnTo>
                    <a:pt x="1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1"/>
            <p:cNvSpPr/>
            <p:nvPr>
              <p:custDataLst>
                <p:tags r:id="rId192"/>
              </p:custDataLst>
            </p:nvPr>
          </p:nvSpPr>
          <p:spPr>
            <a:xfrm>
              <a:off x="1238250" y="5048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2"/>
            <p:cNvSpPr/>
            <p:nvPr>
              <p:custDataLst>
                <p:tags r:id="rId193"/>
              </p:custDataLst>
            </p:nvPr>
          </p:nvSpPr>
          <p:spPr>
            <a:xfrm>
              <a:off x="1029290" y="487900"/>
              <a:ext cx="140109" cy="140075"/>
            </a:xfrm>
            <a:custGeom>
              <a:avLst/>
              <a:gdLst/>
              <a:ahLst/>
              <a:cxnLst/>
              <a:rect l="0" t="0" r="0" b="0"/>
              <a:pathLst>
                <a:path w="140109" h="140075">
                  <a:moveTo>
                    <a:pt x="18460" y="121700"/>
                  </a:moveTo>
                  <a:lnTo>
                    <a:pt x="18460" y="121700"/>
                  </a:lnTo>
                  <a:lnTo>
                    <a:pt x="18460" y="111587"/>
                  </a:lnTo>
                  <a:lnTo>
                    <a:pt x="21282" y="103800"/>
                  </a:lnTo>
                  <a:lnTo>
                    <a:pt x="26661" y="95234"/>
                  </a:lnTo>
                  <a:lnTo>
                    <a:pt x="37706" y="88693"/>
                  </a:lnTo>
                  <a:lnTo>
                    <a:pt x="40816" y="83820"/>
                  </a:lnTo>
                  <a:lnTo>
                    <a:pt x="48629" y="58832"/>
                  </a:lnTo>
                  <a:lnTo>
                    <a:pt x="51272" y="54388"/>
                  </a:lnTo>
                  <a:lnTo>
                    <a:pt x="51977" y="49308"/>
                  </a:lnTo>
                  <a:lnTo>
                    <a:pt x="49937" y="38020"/>
                  </a:lnTo>
                  <a:lnTo>
                    <a:pt x="47911" y="34164"/>
                  </a:lnTo>
                  <a:lnTo>
                    <a:pt x="45502" y="31592"/>
                  </a:lnTo>
                  <a:lnTo>
                    <a:pt x="42838" y="29878"/>
                  </a:lnTo>
                  <a:lnTo>
                    <a:pt x="38946" y="29794"/>
                  </a:lnTo>
                  <a:lnTo>
                    <a:pt x="28976" y="32522"/>
                  </a:lnTo>
                  <a:lnTo>
                    <a:pt x="20312" y="42907"/>
                  </a:lnTo>
                  <a:lnTo>
                    <a:pt x="6126" y="70388"/>
                  </a:lnTo>
                  <a:lnTo>
                    <a:pt x="294" y="114838"/>
                  </a:lnTo>
                  <a:lnTo>
                    <a:pt x="0" y="120301"/>
                  </a:lnTo>
                  <a:lnTo>
                    <a:pt x="2494" y="129192"/>
                  </a:lnTo>
                  <a:lnTo>
                    <a:pt x="4641" y="133045"/>
                  </a:lnTo>
                  <a:lnTo>
                    <a:pt x="8189" y="135613"/>
                  </a:lnTo>
                  <a:lnTo>
                    <a:pt x="22237" y="139228"/>
                  </a:lnTo>
                  <a:lnTo>
                    <a:pt x="30017" y="140074"/>
                  </a:lnTo>
                  <a:lnTo>
                    <a:pt x="58843" y="125408"/>
                  </a:lnTo>
                  <a:lnTo>
                    <a:pt x="83695" y="107159"/>
                  </a:lnTo>
                  <a:lnTo>
                    <a:pt x="98702" y="81055"/>
                  </a:lnTo>
                  <a:lnTo>
                    <a:pt x="110432" y="40490"/>
                  </a:lnTo>
                  <a:lnTo>
                    <a:pt x="113062" y="16523"/>
                  </a:lnTo>
                  <a:lnTo>
                    <a:pt x="110600" y="8633"/>
                  </a:lnTo>
                  <a:lnTo>
                    <a:pt x="105452" y="0"/>
                  </a:lnTo>
                  <a:lnTo>
                    <a:pt x="103971" y="350"/>
                  </a:lnTo>
                  <a:lnTo>
                    <a:pt x="99504" y="3561"/>
                  </a:lnTo>
                  <a:lnTo>
                    <a:pt x="96813" y="11338"/>
                  </a:lnTo>
                  <a:lnTo>
                    <a:pt x="95085" y="28521"/>
                  </a:lnTo>
                  <a:lnTo>
                    <a:pt x="100493" y="38307"/>
                  </a:lnTo>
                  <a:lnTo>
                    <a:pt x="107836" y="49711"/>
                  </a:lnTo>
                  <a:lnTo>
                    <a:pt x="114086" y="68032"/>
                  </a:lnTo>
                  <a:lnTo>
                    <a:pt x="137388" y="99306"/>
                  </a:lnTo>
                  <a:lnTo>
                    <a:pt x="140108" y="110336"/>
                  </a:lnTo>
                  <a:lnTo>
                    <a:pt x="138495" y="119472"/>
                  </a:lnTo>
                  <a:lnTo>
                    <a:pt x="136584" y="123389"/>
                  </a:lnTo>
                  <a:lnTo>
                    <a:pt x="134251" y="126001"/>
                  </a:lnTo>
                  <a:lnTo>
                    <a:pt x="128836" y="128903"/>
                  </a:lnTo>
                  <a:lnTo>
                    <a:pt x="125911" y="128619"/>
                  </a:lnTo>
                  <a:lnTo>
                    <a:pt x="113710" y="112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3"/>
            <p:cNvSpPr/>
            <p:nvPr>
              <p:custDataLst>
                <p:tags r:id="rId194"/>
              </p:custDataLst>
            </p:nvPr>
          </p:nvSpPr>
          <p:spPr>
            <a:xfrm>
              <a:off x="773011" y="564356"/>
              <a:ext cx="244652" cy="296289"/>
            </a:xfrm>
            <a:custGeom>
              <a:avLst/>
              <a:gdLst/>
              <a:ahLst/>
              <a:cxnLst/>
              <a:rect l="0" t="0" r="0" b="0"/>
              <a:pathLst>
                <a:path w="244652" h="296289">
                  <a:moveTo>
                    <a:pt x="55664" y="54769"/>
                  </a:moveTo>
                  <a:lnTo>
                    <a:pt x="55664" y="54769"/>
                  </a:lnTo>
                  <a:lnTo>
                    <a:pt x="50607" y="49712"/>
                  </a:lnTo>
                  <a:lnTo>
                    <a:pt x="40476" y="25430"/>
                  </a:lnTo>
                  <a:lnTo>
                    <a:pt x="38330" y="15977"/>
                  </a:lnTo>
                  <a:lnTo>
                    <a:pt x="36700" y="13033"/>
                  </a:lnTo>
                  <a:lnTo>
                    <a:pt x="34555" y="11070"/>
                  </a:lnTo>
                  <a:lnTo>
                    <a:pt x="29349" y="8889"/>
                  </a:lnTo>
                  <a:lnTo>
                    <a:pt x="23507" y="7919"/>
                  </a:lnTo>
                  <a:lnTo>
                    <a:pt x="20468" y="9778"/>
                  </a:lnTo>
                  <a:lnTo>
                    <a:pt x="14268" y="17487"/>
                  </a:lnTo>
                  <a:lnTo>
                    <a:pt x="10808" y="27969"/>
                  </a:lnTo>
                  <a:lnTo>
                    <a:pt x="743" y="71989"/>
                  </a:lnTo>
                  <a:lnTo>
                    <a:pt x="0" y="78949"/>
                  </a:lnTo>
                  <a:lnTo>
                    <a:pt x="4819" y="92327"/>
                  </a:lnTo>
                  <a:lnTo>
                    <a:pt x="15047" y="108049"/>
                  </a:lnTo>
                  <a:lnTo>
                    <a:pt x="22090" y="110199"/>
                  </a:lnTo>
                  <a:lnTo>
                    <a:pt x="26931" y="110772"/>
                  </a:lnTo>
                  <a:lnTo>
                    <a:pt x="35133" y="108587"/>
                  </a:lnTo>
                  <a:lnTo>
                    <a:pt x="38801" y="106523"/>
                  </a:lnTo>
                  <a:lnTo>
                    <a:pt x="45700" y="95762"/>
                  </a:lnTo>
                  <a:lnTo>
                    <a:pt x="60898" y="54954"/>
                  </a:lnTo>
                  <a:lnTo>
                    <a:pt x="63282" y="40387"/>
                  </a:lnTo>
                  <a:lnTo>
                    <a:pt x="61519" y="26858"/>
                  </a:lnTo>
                  <a:lnTo>
                    <a:pt x="56821" y="11038"/>
                  </a:lnTo>
                  <a:lnTo>
                    <a:pt x="56435" y="11857"/>
                  </a:lnTo>
                  <a:lnTo>
                    <a:pt x="55709" y="53430"/>
                  </a:lnTo>
                  <a:lnTo>
                    <a:pt x="56742" y="66874"/>
                  </a:lnTo>
                  <a:lnTo>
                    <a:pt x="60729" y="79905"/>
                  </a:lnTo>
                  <a:lnTo>
                    <a:pt x="63274" y="84226"/>
                  </a:lnTo>
                  <a:lnTo>
                    <a:pt x="68924" y="89028"/>
                  </a:lnTo>
                  <a:lnTo>
                    <a:pt x="71912" y="89250"/>
                  </a:lnTo>
                  <a:lnTo>
                    <a:pt x="78055" y="86674"/>
                  </a:lnTo>
                  <a:lnTo>
                    <a:pt x="92520" y="74218"/>
                  </a:lnTo>
                  <a:lnTo>
                    <a:pt x="98503" y="65882"/>
                  </a:lnTo>
                  <a:lnTo>
                    <a:pt x="112339" y="28495"/>
                  </a:lnTo>
                  <a:lnTo>
                    <a:pt x="112497" y="28787"/>
                  </a:lnTo>
                  <a:lnTo>
                    <a:pt x="112772" y="39653"/>
                  </a:lnTo>
                  <a:lnTo>
                    <a:pt x="114903" y="42575"/>
                  </a:lnTo>
                  <a:lnTo>
                    <a:pt x="134269" y="58011"/>
                  </a:lnTo>
                  <a:lnTo>
                    <a:pt x="138759" y="59047"/>
                  </a:lnTo>
                  <a:lnTo>
                    <a:pt x="149392" y="57376"/>
                  </a:lnTo>
                  <a:lnTo>
                    <a:pt x="162222" y="50485"/>
                  </a:lnTo>
                  <a:lnTo>
                    <a:pt x="176039" y="31071"/>
                  </a:lnTo>
                  <a:lnTo>
                    <a:pt x="186138" y="9675"/>
                  </a:lnTo>
                  <a:lnTo>
                    <a:pt x="188446" y="0"/>
                  </a:lnTo>
                  <a:lnTo>
                    <a:pt x="188635" y="265"/>
                  </a:lnTo>
                  <a:lnTo>
                    <a:pt x="191814" y="34910"/>
                  </a:lnTo>
                  <a:lnTo>
                    <a:pt x="205488" y="81287"/>
                  </a:lnTo>
                  <a:lnTo>
                    <a:pt x="209036" y="97246"/>
                  </a:lnTo>
                  <a:lnTo>
                    <a:pt x="225738" y="141986"/>
                  </a:lnTo>
                  <a:lnTo>
                    <a:pt x="234486" y="181476"/>
                  </a:lnTo>
                  <a:lnTo>
                    <a:pt x="242760" y="224868"/>
                  </a:lnTo>
                  <a:lnTo>
                    <a:pt x="244651" y="249254"/>
                  </a:lnTo>
                  <a:lnTo>
                    <a:pt x="239847" y="271382"/>
                  </a:lnTo>
                  <a:lnTo>
                    <a:pt x="235603" y="281728"/>
                  </a:lnTo>
                  <a:lnTo>
                    <a:pt x="230656" y="288625"/>
                  </a:lnTo>
                  <a:lnTo>
                    <a:pt x="219516" y="296288"/>
                  </a:lnTo>
                  <a:lnTo>
                    <a:pt x="213582" y="296215"/>
                  </a:lnTo>
                  <a:lnTo>
                    <a:pt x="201344" y="290489"/>
                  </a:lnTo>
                  <a:lnTo>
                    <a:pt x="187611" y="280422"/>
                  </a:lnTo>
                  <a:lnTo>
                    <a:pt x="176839" y="260624"/>
                  </a:lnTo>
                  <a:lnTo>
                    <a:pt x="169964" y="20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4"/>
            <p:cNvSpPr/>
            <p:nvPr>
              <p:custDataLst>
                <p:tags r:id="rId195"/>
              </p:custDataLst>
            </p:nvPr>
          </p:nvSpPr>
          <p:spPr>
            <a:xfrm>
              <a:off x="556852" y="425494"/>
              <a:ext cx="156428" cy="339327"/>
            </a:xfrm>
            <a:custGeom>
              <a:avLst/>
              <a:gdLst/>
              <a:ahLst/>
              <a:cxnLst/>
              <a:rect l="0" t="0" r="0" b="0"/>
              <a:pathLst>
                <a:path w="156428" h="339327">
                  <a:moveTo>
                    <a:pt x="14648" y="50756"/>
                  </a:moveTo>
                  <a:lnTo>
                    <a:pt x="14648" y="50756"/>
                  </a:lnTo>
                  <a:lnTo>
                    <a:pt x="17470" y="94996"/>
                  </a:lnTo>
                  <a:lnTo>
                    <a:pt x="22849" y="140869"/>
                  </a:lnTo>
                  <a:lnTo>
                    <a:pt x="28837" y="178115"/>
                  </a:lnTo>
                  <a:lnTo>
                    <a:pt x="33796" y="216593"/>
                  </a:lnTo>
                  <a:lnTo>
                    <a:pt x="41047" y="263391"/>
                  </a:lnTo>
                  <a:lnTo>
                    <a:pt x="49483" y="307279"/>
                  </a:lnTo>
                  <a:lnTo>
                    <a:pt x="52318" y="337296"/>
                  </a:lnTo>
                  <a:lnTo>
                    <a:pt x="51403" y="339149"/>
                  </a:lnTo>
                  <a:lnTo>
                    <a:pt x="49735" y="339326"/>
                  </a:lnTo>
                  <a:lnTo>
                    <a:pt x="47564" y="338386"/>
                  </a:lnTo>
                  <a:lnTo>
                    <a:pt x="39453" y="321894"/>
                  </a:lnTo>
                  <a:lnTo>
                    <a:pt x="31634" y="283403"/>
                  </a:lnTo>
                  <a:lnTo>
                    <a:pt x="20590" y="242055"/>
                  </a:lnTo>
                  <a:lnTo>
                    <a:pt x="11352" y="197748"/>
                  </a:lnTo>
                  <a:lnTo>
                    <a:pt x="7891" y="165475"/>
                  </a:lnTo>
                  <a:lnTo>
                    <a:pt x="3121" y="126022"/>
                  </a:lnTo>
                  <a:lnTo>
                    <a:pt x="0" y="106432"/>
                  </a:lnTo>
                  <a:lnTo>
                    <a:pt x="6620" y="62185"/>
                  </a:lnTo>
                  <a:lnTo>
                    <a:pt x="19235" y="15176"/>
                  </a:lnTo>
                  <a:lnTo>
                    <a:pt x="30445" y="5662"/>
                  </a:lnTo>
                  <a:lnTo>
                    <a:pt x="37879" y="1643"/>
                  </a:lnTo>
                  <a:lnTo>
                    <a:pt x="51784" y="0"/>
                  </a:lnTo>
                  <a:lnTo>
                    <a:pt x="63961" y="2798"/>
                  </a:lnTo>
                  <a:lnTo>
                    <a:pt x="77825" y="11381"/>
                  </a:lnTo>
                  <a:lnTo>
                    <a:pt x="88941" y="21262"/>
                  </a:lnTo>
                  <a:lnTo>
                    <a:pt x="95292" y="32709"/>
                  </a:lnTo>
                  <a:lnTo>
                    <a:pt x="98867" y="56697"/>
                  </a:lnTo>
                  <a:lnTo>
                    <a:pt x="99116" y="100888"/>
                  </a:lnTo>
                  <a:lnTo>
                    <a:pt x="91233" y="148164"/>
                  </a:lnTo>
                  <a:lnTo>
                    <a:pt x="93841" y="155079"/>
                  </a:lnTo>
                  <a:lnTo>
                    <a:pt x="96018" y="158405"/>
                  </a:lnTo>
                  <a:lnTo>
                    <a:pt x="114721" y="171347"/>
                  </a:lnTo>
                  <a:lnTo>
                    <a:pt x="132611" y="183030"/>
                  </a:lnTo>
                  <a:lnTo>
                    <a:pt x="149201" y="203543"/>
                  </a:lnTo>
                  <a:lnTo>
                    <a:pt x="153824" y="213206"/>
                  </a:lnTo>
                  <a:lnTo>
                    <a:pt x="156427" y="234709"/>
                  </a:lnTo>
                  <a:lnTo>
                    <a:pt x="152142" y="256132"/>
                  </a:lnTo>
                  <a:lnTo>
                    <a:pt x="139113" y="280941"/>
                  </a:lnTo>
                  <a:lnTo>
                    <a:pt x="124999" y="293466"/>
                  </a:lnTo>
                  <a:lnTo>
                    <a:pt x="108143" y="301502"/>
                  </a:lnTo>
                  <a:lnTo>
                    <a:pt x="67098" y="307084"/>
                  </a:lnTo>
                  <a:lnTo>
                    <a:pt x="62315" y="306308"/>
                  </a:lnTo>
                  <a:lnTo>
                    <a:pt x="59126" y="304733"/>
                  </a:lnTo>
                  <a:lnTo>
                    <a:pt x="57000" y="302624"/>
                  </a:lnTo>
                  <a:lnTo>
                    <a:pt x="56641" y="301218"/>
                  </a:lnTo>
                  <a:lnTo>
                    <a:pt x="62273" y="29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6"/>
          <p:cNvGrpSpPr/>
          <p:nvPr/>
        </p:nvGrpSpPr>
        <p:grpSpPr>
          <a:xfrm>
            <a:off x="1221683" y="1363791"/>
            <a:ext cx="1340543" cy="392764"/>
            <a:chOff x="1221683" y="1363791"/>
            <a:chExt cx="1340543" cy="392764"/>
          </a:xfrm>
        </p:grpSpPr>
        <p:sp>
          <p:nvSpPr>
            <p:cNvPr id="12" name="SMARTInkShape-185"/>
            <p:cNvSpPr/>
            <p:nvPr>
              <p:custDataLst>
                <p:tags r:id="rId179"/>
              </p:custDataLst>
            </p:nvPr>
          </p:nvSpPr>
          <p:spPr>
            <a:xfrm>
              <a:off x="2552700" y="15335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6"/>
            <p:cNvSpPr/>
            <p:nvPr>
              <p:custDataLst>
                <p:tags r:id="rId180"/>
              </p:custDataLst>
            </p:nvPr>
          </p:nvSpPr>
          <p:spPr>
            <a:xfrm>
              <a:off x="2543175" y="1390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5188" y="2117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7"/>
            <p:cNvSpPr/>
            <p:nvPr>
              <p:custDataLst>
                <p:tags r:id="rId181"/>
              </p:custDataLst>
            </p:nvPr>
          </p:nvSpPr>
          <p:spPr>
            <a:xfrm>
              <a:off x="1463118" y="1628775"/>
              <a:ext cx="984808" cy="127780"/>
            </a:xfrm>
            <a:custGeom>
              <a:avLst/>
              <a:gdLst/>
              <a:ahLst/>
              <a:cxnLst/>
              <a:rect l="0" t="0" r="0" b="0"/>
              <a:pathLst>
                <a:path w="984808" h="127780">
                  <a:moveTo>
                    <a:pt x="13257" y="104775"/>
                  </a:moveTo>
                  <a:lnTo>
                    <a:pt x="13257" y="104775"/>
                  </a:lnTo>
                  <a:lnTo>
                    <a:pt x="0" y="118033"/>
                  </a:lnTo>
                  <a:lnTo>
                    <a:pt x="1244" y="121022"/>
                  </a:lnTo>
                  <a:lnTo>
                    <a:pt x="11093" y="127165"/>
                  </a:lnTo>
                  <a:lnTo>
                    <a:pt x="26054" y="127779"/>
                  </a:lnTo>
                  <a:lnTo>
                    <a:pt x="60793" y="122175"/>
                  </a:lnTo>
                  <a:lnTo>
                    <a:pt x="92593" y="116742"/>
                  </a:lnTo>
                  <a:lnTo>
                    <a:pt x="124364" y="110799"/>
                  </a:lnTo>
                  <a:lnTo>
                    <a:pt x="156124" y="104630"/>
                  </a:lnTo>
                  <a:lnTo>
                    <a:pt x="188937" y="98361"/>
                  </a:lnTo>
                  <a:lnTo>
                    <a:pt x="224687" y="92047"/>
                  </a:lnTo>
                  <a:lnTo>
                    <a:pt x="261743" y="88535"/>
                  </a:lnTo>
                  <a:lnTo>
                    <a:pt x="300437" y="85915"/>
                  </a:lnTo>
                  <a:lnTo>
                    <a:pt x="342329" y="81224"/>
                  </a:lnTo>
                  <a:lnTo>
                    <a:pt x="385641" y="75611"/>
                  </a:lnTo>
                  <a:lnTo>
                    <a:pt x="429586" y="69588"/>
                  </a:lnTo>
                  <a:lnTo>
                    <a:pt x="473812" y="63384"/>
                  </a:lnTo>
                  <a:lnTo>
                    <a:pt x="518162" y="59921"/>
                  </a:lnTo>
                  <a:lnTo>
                    <a:pt x="563626" y="57323"/>
                  </a:lnTo>
                  <a:lnTo>
                    <a:pt x="587603" y="55149"/>
                  </a:lnTo>
                  <a:lnTo>
                    <a:pt x="634705" y="50969"/>
                  </a:lnTo>
                  <a:lnTo>
                    <a:pt x="676806" y="49111"/>
                  </a:lnTo>
                  <a:lnTo>
                    <a:pt x="716684" y="45463"/>
                  </a:lnTo>
                  <a:lnTo>
                    <a:pt x="755575" y="40314"/>
                  </a:lnTo>
                  <a:lnTo>
                    <a:pt x="794026" y="34498"/>
                  </a:lnTo>
                  <a:lnTo>
                    <a:pt x="829460" y="31207"/>
                  </a:lnTo>
                  <a:lnTo>
                    <a:pt x="876337" y="26533"/>
                  </a:lnTo>
                  <a:lnTo>
                    <a:pt x="914215" y="18445"/>
                  </a:lnTo>
                  <a:lnTo>
                    <a:pt x="984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8"/>
            <p:cNvSpPr/>
            <p:nvPr>
              <p:custDataLst>
                <p:tags r:id="rId182"/>
              </p:custDataLst>
            </p:nvPr>
          </p:nvSpPr>
          <p:spPr>
            <a:xfrm>
              <a:off x="1244824" y="1647825"/>
              <a:ext cx="1098327" cy="37927"/>
            </a:xfrm>
            <a:custGeom>
              <a:avLst/>
              <a:gdLst/>
              <a:ahLst/>
              <a:cxnLst/>
              <a:rect l="0" t="0" r="0" b="0"/>
              <a:pathLst>
                <a:path w="1098327" h="37927">
                  <a:moveTo>
                    <a:pt x="31526" y="28575"/>
                  </a:moveTo>
                  <a:lnTo>
                    <a:pt x="31526" y="28575"/>
                  </a:lnTo>
                  <a:lnTo>
                    <a:pt x="1867" y="28575"/>
                  </a:lnTo>
                  <a:lnTo>
                    <a:pt x="111" y="29633"/>
                  </a:lnTo>
                  <a:lnTo>
                    <a:pt x="0" y="31397"/>
                  </a:lnTo>
                  <a:lnTo>
                    <a:pt x="983" y="33631"/>
                  </a:lnTo>
                  <a:lnTo>
                    <a:pt x="13365" y="36114"/>
                  </a:lnTo>
                  <a:lnTo>
                    <a:pt x="49781" y="37511"/>
                  </a:lnTo>
                  <a:lnTo>
                    <a:pt x="95143" y="37926"/>
                  </a:lnTo>
                  <a:lnTo>
                    <a:pt x="138217" y="35226"/>
                  </a:lnTo>
                  <a:lnTo>
                    <a:pt x="184494" y="30546"/>
                  </a:lnTo>
                  <a:lnTo>
                    <a:pt x="216987" y="29451"/>
                  </a:lnTo>
                  <a:lnTo>
                    <a:pt x="252595" y="28964"/>
                  </a:lnTo>
                  <a:lnTo>
                    <a:pt x="289587" y="28748"/>
                  </a:lnTo>
                  <a:lnTo>
                    <a:pt x="328253" y="28652"/>
                  </a:lnTo>
                  <a:lnTo>
                    <a:pt x="370132" y="28609"/>
                  </a:lnTo>
                  <a:lnTo>
                    <a:pt x="413440" y="25768"/>
                  </a:lnTo>
                  <a:lnTo>
                    <a:pt x="458441" y="22036"/>
                  </a:lnTo>
                  <a:lnTo>
                    <a:pt x="482294" y="21040"/>
                  </a:lnTo>
                  <a:lnTo>
                    <a:pt x="506663" y="20377"/>
                  </a:lnTo>
                  <a:lnTo>
                    <a:pt x="553495" y="19640"/>
                  </a:lnTo>
                  <a:lnTo>
                    <a:pt x="600062" y="18254"/>
                  </a:lnTo>
                  <a:lnTo>
                    <a:pt x="624333" y="16402"/>
                  </a:lnTo>
                  <a:lnTo>
                    <a:pt x="648981" y="14110"/>
                  </a:lnTo>
                  <a:lnTo>
                    <a:pt x="696123" y="11563"/>
                  </a:lnTo>
                  <a:lnTo>
                    <a:pt x="742827" y="10431"/>
                  </a:lnTo>
                  <a:lnTo>
                    <a:pt x="767135" y="10129"/>
                  </a:lnTo>
                  <a:lnTo>
                    <a:pt x="814605" y="9793"/>
                  </a:lnTo>
                  <a:lnTo>
                    <a:pt x="856870" y="9644"/>
                  </a:lnTo>
                  <a:lnTo>
                    <a:pt x="896820" y="9578"/>
                  </a:lnTo>
                  <a:lnTo>
                    <a:pt x="933626" y="9548"/>
                  </a:lnTo>
                  <a:lnTo>
                    <a:pt x="979206" y="9532"/>
                  </a:lnTo>
                  <a:lnTo>
                    <a:pt x="1025754" y="8469"/>
                  </a:lnTo>
                  <a:lnTo>
                    <a:pt x="1068827" y="2980"/>
                  </a:lnTo>
                  <a:lnTo>
                    <a:pt x="1098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89"/>
            <p:cNvSpPr/>
            <p:nvPr>
              <p:custDataLst>
                <p:tags r:id="rId183"/>
              </p:custDataLst>
            </p:nvPr>
          </p:nvSpPr>
          <p:spPr>
            <a:xfrm>
              <a:off x="1559012" y="1409124"/>
              <a:ext cx="238506" cy="311862"/>
            </a:xfrm>
            <a:custGeom>
              <a:avLst/>
              <a:gdLst/>
              <a:ahLst/>
              <a:cxnLst/>
              <a:rect l="0" t="0" r="0" b="0"/>
              <a:pathLst>
                <a:path w="238506" h="311862">
                  <a:moveTo>
                    <a:pt x="50713" y="114876"/>
                  </a:moveTo>
                  <a:lnTo>
                    <a:pt x="50713" y="114876"/>
                  </a:lnTo>
                  <a:lnTo>
                    <a:pt x="41581" y="114876"/>
                  </a:lnTo>
                  <a:lnTo>
                    <a:pt x="54480" y="96562"/>
                  </a:lnTo>
                  <a:lnTo>
                    <a:pt x="58532" y="84285"/>
                  </a:lnTo>
                  <a:lnTo>
                    <a:pt x="60088" y="55977"/>
                  </a:lnTo>
                  <a:lnTo>
                    <a:pt x="58021" y="54443"/>
                  </a:lnTo>
                  <a:lnTo>
                    <a:pt x="54527" y="54479"/>
                  </a:lnTo>
                  <a:lnTo>
                    <a:pt x="50081" y="55561"/>
                  </a:lnTo>
                  <a:lnTo>
                    <a:pt x="33710" y="67198"/>
                  </a:lnTo>
                  <a:lnTo>
                    <a:pt x="10274" y="97697"/>
                  </a:lnTo>
                  <a:lnTo>
                    <a:pt x="1695" y="115708"/>
                  </a:lnTo>
                  <a:lnTo>
                    <a:pt x="0" y="134296"/>
                  </a:lnTo>
                  <a:lnTo>
                    <a:pt x="3832" y="153140"/>
                  </a:lnTo>
                  <a:lnTo>
                    <a:pt x="12591" y="172099"/>
                  </a:lnTo>
                  <a:lnTo>
                    <a:pt x="18948" y="178425"/>
                  </a:lnTo>
                  <a:lnTo>
                    <a:pt x="34479" y="185453"/>
                  </a:lnTo>
                  <a:lnTo>
                    <a:pt x="56016" y="189410"/>
                  </a:lnTo>
                  <a:lnTo>
                    <a:pt x="69298" y="184691"/>
                  </a:lnTo>
                  <a:lnTo>
                    <a:pt x="95071" y="164415"/>
                  </a:lnTo>
                  <a:lnTo>
                    <a:pt x="124419" y="128757"/>
                  </a:lnTo>
                  <a:lnTo>
                    <a:pt x="142708" y="116913"/>
                  </a:lnTo>
                  <a:lnTo>
                    <a:pt x="142735" y="116234"/>
                  </a:lnTo>
                  <a:lnTo>
                    <a:pt x="141694" y="115781"/>
                  </a:lnTo>
                  <a:lnTo>
                    <a:pt x="139942" y="115480"/>
                  </a:lnTo>
                  <a:lnTo>
                    <a:pt x="135173" y="123611"/>
                  </a:lnTo>
                  <a:lnTo>
                    <a:pt x="121455" y="164710"/>
                  </a:lnTo>
                  <a:lnTo>
                    <a:pt x="118191" y="211189"/>
                  </a:lnTo>
                  <a:lnTo>
                    <a:pt x="117547" y="256080"/>
                  </a:lnTo>
                  <a:lnTo>
                    <a:pt x="117409" y="299511"/>
                  </a:lnTo>
                  <a:lnTo>
                    <a:pt x="117402" y="304641"/>
                  </a:lnTo>
                  <a:lnTo>
                    <a:pt x="118456" y="308061"/>
                  </a:lnTo>
                  <a:lnTo>
                    <a:pt x="120216" y="310341"/>
                  </a:lnTo>
                  <a:lnTo>
                    <a:pt x="122448" y="311861"/>
                  </a:lnTo>
                  <a:lnTo>
                    <a:pt x="123937" y="308641"/>
                  </a:lnTo>
                  <a:lnTo>
                    <a:pt x="126521" y="261604"/>
                  </a:lnTo>
                  <a:lnTo>
                    <a:pt x="134440" y="217237"/>
                  </a:lnTo>
                  <a:lnTo>
                    <a:pt x="140136" y="185770"/>
                  </a:lnTo>
                  <a:lnTo>
                    <a:pt x="143373" y="150618"/>
                  </a:lnTo>
                  <a:lnTo>
                    <a:pt x="148018" y="103594"/>
                  </a:lnTo>
                  <a:lnTo>
                    <a:pt x="153275" y="66730"/>
                  </a:lnTo>
                  <a:lnTo>
                    <a:pt x="156621" y="43736"/>
                  </a:lnTo>
                  <a:lnTo>
                    <a:pt x="170405" y="18891"/>
                  </a:lnTo>
                  <a:lnTo>
                    <a:pt x="181873" y="4835"/>
                  </a:lnTo>
                  <a:lnTo>
                    <a:pt x="186837" y="1299"/>
                  </a:lnTo>
                  <a:lnTo>
                    <a:pt x="191204" y="0"/>
                  </a:lnTo>
                  <a:lnTo>
                    <a:pt x="195173" y="192"/>
                  </a:lnTo>
                  <a:lnTo>
                    <a:pt x="215930" y="15632"/>
                  </a:lnTo>
                  <a:lnTo>
                    <a:pt x="232076" y="35258"/>
                  </a:lnTo>
                  <a:lnTo>
                    <a:pt x="238505" y="69649"/>
                  </a:lnTo>
                  <a:lnTo>
                    <a:pt x="235354" y="98183"/>
                  </a:lnTo>
                  <a:lnTo>
                    <a:pt x="224851" y="113101"/>
                  </a:lnTo>
                  <a:lnTo>
                    <a:pt x="202350" y="134869"/>
                  </a:lnTo>
                  <a:lnTo>
                    <a:pt x="145963" y="14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0"/>
            <p:cNvSpPr/>
            <p:nvPr>
              <p:custDataLst>
                <p:tags r:id="rId184"/>
              </p:custDataLst>
            </p:nvPr>
          </p:nvSpPr>
          <p:spPr>
            <a:xfrm>
              <a:off x="1422265" y="1504950"/>
              <a:ext cx="92211" cy="38101"/>
            </a:xfrm>
            <a:custGeom>
              <a:avLst/>
              <a:gdLst/>
              <a:ahLst/>
              <a:cxnLst/>
              <a:rect l="0" t="0" r="0" b="0"/>
              <a:pathLst>
                <a:path w="92211" h="38101">
                  <a:moveTo>
                    <a:pt x="25535" y="38100"/>
                  </a:moveTo>
                  <a:lnTo>
                    <a:pt x="25535" y="38100"/>
                  </a:lnTo>
                  <a:lnTo>
                    <a:pt x="7221" y="38100"/>
                  </a:lnTo>
                  <a:lnTo>
                    <a:pt x="3801" y="35983"/>
                  </a:lnTo>
                  <a:lnTo>
                    <a:pt x="1520" y="32456"/>
                  </a:lnTo>
                  <a:lnTo>
                    <a:pt x="0" y="27987"/>
                  </a:lnTo>
                  <a:lnTo>
                    <a:pt x="45" y="25008"/>
                  </a:lnTo>
                  <a:lnTo>
                    <a:pt x="1134" y="23022"/>
                  </a:lnTo>
                  <a:lnTo>
                    <a:pt x="10484" y="14778"/>
                  </a:lnTo>
                  <a:lnTo>
                    <a:pt x="22021" y="11860"/>
                  </a:lnTo>
                  <a:lnTo>
                    <a:pt x="68856" y="3286"/>
                  </a:lnTo>
                  <a:lnTo>
                    <a:pt x="92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1"/>
            <p:cNvSpPr/>
            <p:nvPr>
              <p:custDataLst>
                <p:tags r:id="rId185"/>
              </p:custDataLst>
            </p:nvPr>
          </p:nvSpPr>
          <p:spPr>
            <a:xfrm>
              <a:off x="1449772" y="1363791"/>
              <a:ext cx="64704" cy="266775"/>
            </a:xfrm>
            <a:custGeom>
              <a:avLst/>
              <a:gdLst/>
              <a:ahLst/>
              <a:cxnLst/>
              <a:rect l="0" t="0" r="0" b="0"/>
              <a:pathLst>
                <a:path w="64704" h="266775">
                  <a:moveTo>
                    <a:pt x="45653" y="17334"/>
                  </a:moveTo>
                  <a:lnTo>
                    <a:pt x="45653" y="17334"/>
                  </a:lnTo>
                  <a:lnTo>
                    <a:pt x="45653" y="4077"/>
                  </a:lnTo>
                  <a:lnTo>
                    <a:pt x="43536" y="2146"/>
                  </a:lnTo>
                  <a:lnTo>
                    <a:pt x="35540" y="0"/>
                  </a:lnTo>
                  <a:lnTo>
                    <a:pt x="32561" y="487"/>
                  </a:lnTo>
                  <a:lnTo>
                    <a:pt x="30575" y="1869"/>
                  </a:lnTo>
                  <a:lnTo>
                    <a:pt x="16590" y="30832"/>
                  </a:lnTo>
                  <a:lnTo>
                    <a:pt x="9338" y="55631"/>
                  </a:lnTo>
                  <a:lnTo>
                    <a:pt x="6847" y="100080"/>
                  </a:lnTo>
                  <a:lnTo>
                    <a:pt x="84" y="145078"/>
                  </a:lnTo>
                  <a:lnTo>
                    <a:pt x="0" y="161951"/>
                  </a:lnTo>
                  <a:lnTo>
                    <a:pt x="6349" y="203007"/>
                  </a:lnTo>
                  <a:lnTo>
                    <a:pt x="21466" y="241766"/>
                  </a:lnTo>
                  <a:lnTo>
                    <a:pt x="28906" y="253959"/>
                  </a:lnTo>
                  <a:lnTo>
                    <a:pt x="44101" y="266774"/>
                  </a:lnTo>
                  <a:lnTo>
                    <a:pt x="48852" y="266177"/>
                  </a:lnTo>
                  <a:lnTo>
                    <a:pt x="53077" y="262604"/>
                  </a:lnTo>
                  <a:lnTo>
                    <a:pt x="64703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2"/>
            <p:cNvSpPr/>
            <p:nvPr>
              <p:custDataLst>
                <p:tags r:id="rId186"/>
              </p:custDataLst>
            </p:nvPr>
          </p:nvSpPr>
          <p:spPr>
            <a:xfrm>
              <a:off x="1221683" y="1409700"/>
              <a:ext cx="101291" cy="249545"/>
            </a:xfrm>
            <a:custGeom>
              <a:avLst/>
              <a:gdLst/>
              <a:ahLst/>
              <a:cxnLst/>
              <a:rect l="0" t="0" r="0" b="0"/>
              <a:pathLst>
                <a:path w="101291" h="249545">
                  <a:moveTo>
                    <a:pt x="73717" y="0"/>
                  </a:moveTo>
                  <a:lnTo>
                    <a:pt x="73717" y="0"/>
                  </a:lnTo>
                  <a:lnTo>
                    <a:pt x="26289" y="1058"/>
                  </a:lnTo>
                  <a:lnTo>
                    <a:pt x="16302" y="5056"/>
                  </a:lnTo>
                  <a:lnTo>
                    <a:pt x="8335" y="16006"/>
                  </a:lnTo>
                  <a:lnTo>
                    <a:pt x="722" y="37198"/>
                  </a:lnTo>
                  <a:lnTo>
                    <a:pt x="0" y="49341"/>
                  </a:lnTo>
                  <a:lnTo>
                    <a:pt x="3207" y="58265"/>
                  </a:lnTo>
                  <a:lnTo>
                    <a:pt x="21615" y="83468"/>
                  </a:lnTo>
                  <a:lnTo>
                    <a:pt x="23107" y="87395"/>
                  </a:lnTo>
                  <a:lnTo>
                    <a:pt x="65995" y="132771"/>
                  </a:lnTo>
                  <a:lnTo>
                    <a:pt x="94680" y="171234"/>
                  </a:lnTo>
                  <a:lnTo>
                    <a:pt x="98909" y="181232"/>
                  </a:lnTo>
                  <a:lnTo>
                    <a:pt x="101290" y="202923"/>
                  </a:lnTo>
                  <a:lnTo>
                    <a:pt x="96202" y="220363"/>
                  </a:lnTo>
                  <a:lnTo>
                    <a:pt x="86885" y="236581"/>
                  </a:lnTo>
                  <a:lnTo>
                    <a:pt x="75689" y="247316"/>
                  </a:lnTo>
                  <a:lnTo>
                    <a:pt x="69740" y="249544"/>
                  </a:lnTo>
                  <a:lnTo>
                    <a:pt x="57486" y="249198"/>
                  </a:lnTo>
                  <a:lnTo>
                    <a:pt x="44983" y="242693"/>
                  </a:lnTo>
                  <a:lnTo>
                    <a:pt x="38686" y="237996"/>
                  </a:lnTo>
                  <a:lnTo>
                    <a:pt x="3561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193"/>
          <p:cNvSpPr/>
          <p:nvPr>
            <p:custDataLst>
              <p:tags r:id="rId1"/>
            </p:custDataLst>
          </p:nvPr>
        </p:nvSpPr>
        <p:spPr>
          <a:xfrm>
            <a:off x="2173137" y="1394687"/>
            <a:ext cx="147506" cy="191863"/>
          </a:xfrm>
          <a:custGeom>
            <a:avLst/>
            <a:gdLst/>
            <a:ahLst/>
            <a:cxnLst/>
            <a:rect l="0" t="0" r="0" b="0"/>
            <a:pathLst>
              <a:path w="147506" h="191863">
                <a:moveTo>
                  <a:pt x="74763" y="5488"/>
                </a:moveTo>
                <a:lnTo>
                  <a:pt x="74763" y="5488"/>
                </a:lnTo>
                <a:lnTo>
                  <a:pt x="69707" y="5488"/>
                </a:lnTo>
                <a:lnTo>
                  <a:pt x="64402" y="2666"/>
                </a:lnTo>
                <a:lnTo>
                  <a:pt x="61505" y="432"/>
                </a:lnTo>
                <a:lnTo>
                  <a:pt x="58517" y="0"/>
                </a:lnTo>
                <a:lnTo>
                  <a:pt x="52373" y="2344"/>
                </a:lnTo>
                <a:lnTo>
                  <a:pt x="37908" y="14669"/>
                </a:lnTo>
                <a:lnTo>
                  <a:pt x="11522" y="60667"/>
                </a:lnTo>
                <a:lnTo>
                  <a:pt x="1436" y="102857"/>
                </a:lnTo>
                <a:lnTo>
                  <a:pt x="0" y="143821"/>
                </a:lnTo>
                <a:lnTo>
                  <a:pt x="3788" y="160103"/>
                </a:lnTo>
                <a:lnTo>
                  <a:pt x="16927" y="182062"/>
                </a:lnTo>
                <a:lnTo>
                  <a:pt x="24564" y="186704"/>
                </a:lnTo>
                <a:lnTo>
                  <a:pt x="44338" y="191862"/>
                </a:lnTo>
                <a:lnTo>
                  <a:pt x="67238" y="185688"/>
                </a:lnTo>
                <a:lnTo>
                  <a:pt x="89410" y="172360"/>
                </a:lnTo>
                <a:lnTo>
                  <a:pt x="122684" y="138823"/>
                </a:lnTo>
                <a:lnTo>
                  <a:pt x="143182" y="97403"/>
                </a:lnTo>
                <a:lnTo>
                  <a:pt x="147505" y="84087"/>
                </a:lnTo>
                <a:lnTo>
                  <a:pt x="144882" y="55470"/>
                </a:lnTo>
                <a:lnTo>
                  <a:pt x="134502" y="37933"/>
                </a:lnTo>
                <a:lnTo>
                  <a:pt x="112081" y="14484"/>
                </a:lnTo>
                <a:lnTo>
                  <a:pt x="90759" y="3097"/>
                </a:lnTo>
                <a:lnTo>
                  <a:pt x="36663" y="54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38"/>
          <p:cNvGrpSpPr/>
          <p:nvPr/>
        </p:nvGrpSpPr>
        <p:grpSpPr>
          <a:xfrm>
            <a:off x="3057525" y="1318605"/>
            <a:ext cx="1038226" cy="329221"/>
            <a:chOff x="3057525" y="1318605"/>
            <a:chExt cx="1038226" cy="329221"/>
          </a:xfrm>
        </p:grpSpPr>
        <p:sp>
          <p:nvSpPr>
            <p:cNvPr id="22" name="SMARTInkShape-194"/>
            <p:cNvSpPr/>
            <p:nvPr>
              <p:custDataLst>
                <p:tags r:id="rId173"/>
              </p:custDataLst>
            </p:nvPr>
          </p:nvSpPr>
          <p:spPr>
            <a:xfrm>
              <a:off x="3790950" y="1415126"/>
              <a:ext cx="304801" cy="127305"/>
            </a:xfrm>
            <a:custGeom>
              <a:avLst/>
              <a:gdLst/>
              <a:ahLst/>
              <a:cxnLst/>
              <a:rect l="0" t="0" r="0" b="0"/>
              <a:pathLst>
                <a:path w="304801" h="127305">
                  <a:moveTo>
                    <a:pt x="0" y="51724"/>
                  </a:moveTo>
                  <a:lnTo>
                    <a:pt x="0" y="51724"/>
                  </a:lnTo>
                  <a:lnTo>
                    <a:pt x="0" y="38467"/>
                  </a:lnTo>
                  <a:lnTo>
                    <a:pt x="1058" y="36536"/>
                  </a:lnTo>
                  <a:lnTo>
                    <a:pt x="2822" y="35249"/>
                  </a:lnTo>
                  <a:lnTo>
                    <a:pt x="5057" y="34390"/>
                  </a:lnTo>
                  <a:lnTo>
                    <a:pt x="6546" y="34877"/>
                  </a:lnTo>
                  <a:lnTo>
                    <a:pt x="7539" y="36259"/>
                  </a:lnTo>
                  <a:lnTo>
                    <a:pt x="8642" y="41676"/>
                  </a:lnTo>
                  <a:lnTo>
                    <a:pt x="8389" y="79948"/>
                  </a:lnTo>
                  <a:lnTo>
                    <a:pt x="389" y="114932"/>
                  </a:lnTo>
                  <a:lnTo>
                    <a:pt x="1318" y="115029"/>
                  </a:lnTo>
                  <a:lnTo>
                    <a:pt x="5172" y="112315"/>
                  </a:lnTo>
                  <a:lnTo>
                    <a:pt x="7590" y="104759"/>
                  </a:lnTo>
                  <a:lnTo>
                    <a:pt x="11774" y="88605"/>
                  </a:lnTo>
                  <a:lnTo>
                    <a:pt x="26825" y="42158"/>
                  </a:lnTo>
                  <a:lnTo>
                    <a:pt x="35833" y="20397"/>
                  </a:lnTo>
                  <a:lnTo>
                    <a:pt x="41679" y="12048"/>
                  </a:lnTo>
                  <a:lnTo>
                    <a:pt x="43661" y="10457"/>
                  </a:lnTo>
                  <a:lnTo>
                    <a:pt x="44982" y="10454"/>
                  </a:lnTo>
                  <a:lnTo>
                    <a:pt x="52159" y="18054"/>
                  </a:lnTo>
                  <a:lnTo>
                    <a:pt x="54932" y="26529"/>
                  </a:lnTo>
                  <a:lnTo>
                    <a:pt x="57020" y="67797"/>
                  </a:lnTo>
                  <a:lnTo>
                    <a:pt x="54270" y="77565"/>
                  </a:lnTo>
                  <a:lnTo>
                    <a:pt x="48938" y="87402"/>
                  </a:lnTo>
                  <a:lnTo>
                    <a:pt x="48500" y="87151"/>
                  </a:lnTo>
                  <a:lnTo>
                    <a:pt x="48014" y="84050"/>
                  </a:lnTo>
                  <a:lnTo>
                    <a:pt x="62754" y="52531"/>
                  </a:lnTo>
                  <a:lnTo>
                    <a:pt x="64061" y="45912"/>
                  </a:lnTo>
                  <a:lnTo>
                    <a:pt x="82848" y="17434"/>
                  </a:lnTo>
                  <a:lnTo>
                    <a:pt x="89929" y="9697"/>
                  </a:lnTo>
                  <a:lnTo>
                    <a:pt x="98529" y="6587"/>
                  </a:lnTo>
                  <a:lnTo>
                    <a:pt x="103786" y="5757"/>
                  </a:lnTo>
                  <a:lnTo>
                    <a:pt x="107291" y="6263"/>
                  </a:lnTo>
                  <a:lnTo>
                    <a:pt x="109627" y="7658"/>
                  </a:lnTo>
                  <a:lnTo>
                    <a:pt x="111185" y="9647"/>
                  </a:lnTo>
                  <a:lnTo>
                    <a:pt x="113377" y="22558"/>
                  </a:lnTo>
                  <a:lnTo>
                    <a:pt x="114178" y="65248"/>
                  </a:lnTo>
                  <a:lnTo>
                    <a:pt x="115342" y="103521"/>
                  </a:lnTo>
                  <a:lnTo>
                    <a:pt x="119349" y="115667"/>
                  </a:lnTo>
                  <a:lnTo>
                    <a:pt x="121900" y="119753"/>
                  </a:lnTo>
                  <a:lnTo>
                    <a:pt x="127555" y="124292"/>
                  </a:lnTo>
                  <a:lnTo>
                    <a:pt x="131604" y="124444"/>
                  </a:lnTo>
                  <a:lnTo>
                    <a:pt x="141746" y="121791"/>
                  </a:lnTo>
                  <a:lnTo>
                    <a:pt x="186180" y="83981"/>
                  </a:lnTo>
                  <a:lnTo>
                    <a:pt x="217124" y="37218"/>
                  </a:lnTo>
                  <a:lnTo>
                    <a:pt x="225200" y="22261"/>
                  </a:lnTo>
                  <a:lnTo>
                    <a:pt x="227593" y="11127"/>
                  </a:lnTo>
                  <a:lnTo>
                    <a:pt x="226870" y="7726"/>
                  </a:lnTo>
                  <a:lnTo>
                    <a:pt x="223245" y="1125"/>
                  </a:lnTo>
                  <a:lnTo>
                    <a:pt x="220797" y="0"/>
                  </a:lnTo>
                  <a:lnTo>
                    <a:pt x="218106" y="308"/>
                  </a:lnTo>
                  <a:lnTo>
                    <a:pt x="215254" y="1572"/>
                  </a:lnTo>
                  <a:lnTo>
                    <a:pt x="183536" y="43649"/>
                  </a:lnTo>
                  <a:lnTo>
                    <a:pt x="176821" y="61894"/>
                  </a:lnTo>
                  <a:lnTo>
                    <a:pt x="174896" y="79527"/>
                  </a:lnTo>
                  <a:lnTo>
                    <a:pt x="177567" y="94420"/>
                  </a:lnTo>
                  <a:lnTo>
                    <a:pt x="185105" y="105272"/>
                  </a:lnTo>
                  <a:lnTo>
                    <a:pt x="196569" y="113623"/>
                  </a:lnTo>
                  <a:lnTo>
                    <a:pt x="224155" y="124786"/>
                  </a:lnTo>
                  <a:lnTo>
                    <a:pt x="255592" y="127304"/>
                  </a:lnTo>
                  <a:lnTo>
                    <a:pt x="304800" y="118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5"/>
            <p:cNvSpPr/>
            <p:nvPr>
              <p:custDataLst>
                <p:tags r:id="rId174"/>
              </p:custDataLst>
            </p:nvPr>
          </p:nvSpPr>
          <p:spPr>
            <a:xfrm>
              <a:off x="3619998" y="1422769"/>
              <a:ext cx="151903" cy="127294"/>
            </a:xfrm>
            <a:custGeom>
              <a:avLst/>
              <a:gdLst/>
              <a:ahLst/>
              <a:cxnLst/>
              <a:rect l="0" t="0" r="0" b="0"/>
              <a:pathLst>
                <a:path w="151903" h="127294">
                  <a:moveTo>
                    <a:pt x="9027" y="15506"/>
                  </a:moveTo>
                  <a:lnTo>
                    <a:pt x="9027" y="15506"/>
                  </a:lnTo>
                  <a:lnTo>
                    <a:pt x="9027" y="10450"/>
                  </a:lnTo>
                  <a:lnTo>
                    <a:pt x="10085" y="8960"/>
                  </a:lnTo>
                  <a:lnTo>
                    <a:pt x="11849" y="7967"/>
                  </a:lnTo>
                  <a:lnTo>
                    <a:pt x="14084" y="7305"/>
                  </a:lnTo>
                  <a:lnTo>
                    <a:pt x="15573" y="5805"/>
                  </a:lnTo>
                  <a:lnTo>
                    <a:pt x="17228" y="1317"/>
                  </a:lnTo>
                  <a:lnTo>
                    <a:pt x="16611" y="755"/>
                  </a:lnTo>
                  <a:lnTo>
                    <a:pt x="13103" y="2953"/>
                  </a:lnTo>
                  <a:lnTo>
                    <a:pt x="5178" y="10140"/>
                  </a:lnTo>
                  <a:lnTo>
                    <a:pt x="2025" y="21588"/>
                  </a:lnTo>
                  <a:lnTo>
                    <a:pt x="0" y="59864"/>
                  </a:lnTo>
                  <a:lnTo>
                    <a:pt x="659" y="92981"/>
                  </a:lnTo>
                  <a:lnTo>
                    <a:pt x="7136" y="112310"/>
                  </a:lnTo>
                  <a:lnTo>
                    <a:pt x="12773" y="121324"/>
                  </a:lnTo>
                  <a:lnTo>
                    <a:pt x="16816" y="124151"/>
                  </a:lnTo>
                  <a:lnTo>
                    <a:pt x="26953" y="127293"/>
                  </a:lnTo>
                  <a:lnTo>
                    <a:pt x="38513" y="125867"/>
                  </a:lnTo>
                  <a:lnTo>
                    <a:pt x="50707" y="120647"/>
                  </a:lnTo>
                  <a:lnTo>
                    <a:pt x="77049" y="99149"/>
                  </a:lnTo>
                  <a:lnTo>
                    <a:pt x="102050" y="54064"/>
                  </a:lnTo>
                  <a:lnTo>
                    <a:pt x="111481" y="25709"/>
                  </a:lnTo>
                  <a:lnTo>
                    <a:pt x="113598" y="0"/>
                  </a:lnTo>
                  <a:lnTo>
                    <a:pt x="113794" y="40834"/>
                  </a:lnTo>
                  <a:lnTo>
                    <a:pt x="113800" y="81539"/>
                  </a:lnTo>
                  <a:lnTo>
                    <a:pt x="114860" y="106004"/>
                  </a:lnTo>
                  <a:lnTo>
                    <a:pt x="118859" y="117816"/>
                  </a:lnTo>
                  <a:lnTo>
                    <a:pt x="121407" y="121813"/>
                  </a:lnTo>
                  <a:lnTo>
                    <a:pt x="127059" y="126254"/>
                  </a:lnTo>
                  <a:lnTo>
                    <a:pt x="130049" y="126379"/>
                  </a:lnTo>
                  <a:lnTo>
                    <a:pt x="136192" y="123697"/>
                  </a:lnTo>
                  <a:lnTo>
                    <a:pt x="151902" y="101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6"/>
            <p:cNvSpPr/>
            <p:nvPr>
              <p:custDataLst>
                <p:tags r:id="rId175"/>
              </p:custDataLst>
            </p:nvPr>
          </p:nvSpPr>
          <p:spPr>
            <a:xfrm>
              <a:off x="3462525" y="1411532"/>
              <a:ext cx="81470" cy="154438"/>
            </a:xfrm>
            <a:custGeom>
              <a:avLst/>
              <a:gdLst/>
              <a:ahLst/>
              <a:cxnLst/>
              <a:rect l="0" t="0" r="0" b="0"/>
              <a:pathLst>
                <a:path w="81470" h="154438">
                  <a:moveTo>
                    <a:pt x="61725" y="26743"/>
                  </a:moveTo>
                  <a:lnTo>
                    <a:pt x="61725" y="26743"/>
                  </a:lnTo>
                  <a:lnTo>
                    <a:pt x="66782" y="21687"/>
                  </a:lnTo>
                  <a:lnTo>
                    <a:pt x="67213" y="19139"/>
                  </a:lnTo>
                  <a:lnTo>
                    <a:pt x="66442" y="16382"/>
                  </a:lnTo>
                  <a:lnTo>
                    <a:pt x="64869" y="13486"/>
                  </a:lnTo>
                  <a:lnTo>
                    <a:pt x="52544" y="4353"/>
                  </a:lnTo>
                  <a:lnTo>
                    <a:pt x="40543" y="0"/>
                  </a:lnTo>
                  <a:lnTo>
                    <a:pt x="27969" y="4627"/>
                  </a:lnTo>
                  <a:lnTo>
                    <a:pt x="14972" y="12680"/>
                  </a:lnTo>
                  <a:lnTo>
                    <a:pt x="888" y="29738"/>
                  </a:lnTo>
                  <a:lnTo>
                    <a:pt x="0" y="34032"/>
                  </a:lnTo>
                  <a:lnTo>
                    <a:pt x="1836" y="44446"/>
                  </a:lnTo>
                  <a:lnTo>
                    <a:pt x="11825" y="56131"/>
                  </a:lnTo>
                  <a:lnTo>
                    <a:pt x="58417" y="91615"/>
                  </a:lnTo>
                  <a:lnTo>
                    <a:pt x="77561" y="109699"/>
                  </a:lnTo>
                  <a:lnTo>
                    <a:pt x="80749" y="115914"/>
                  </a:lnTo>
                  <a:lnTo>
                    <a:pt x="81469" y="128464"/>
                  </a:lnTo>
                  <a:lnTo>
                    <a:pt x="78261" y="138274"/>
                  </a:lnTo>
                  <a:lnTo>
                    <a:pt x="67579" y="153196"/>
                  </a:lnTo>
                  <a:lnTo>
                    <a:pt x="63511" y="154437"/>
                  </a:lnTo>
                  <a:lnTo>
                    <a:pt x="53346" y="152993"/>
                  </a:lnTo>
                  <a:lnTo>
                    <a:pt x="44595" y="146001"/>
                  </a:lnTo>
                  <a:lnTo>
                    <a:pt x="38237" y="136897"/>
                  </a:lnTo>
                  <a:lnTo>
                    <a:pt x="3315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7"/>
            <p:cNvSpPr/>
            <p:nvPr>
              <p:custDataLst>
                <p:tags r:id="rId176"/>
              </p:custDataLst>
            </p:nvPr>
          </p:nvSpPr>
          <p:spPr>
            <a:xfrm>
              <a:off x="3308656" y="1432787"/>
              <a:ext cx="115261" cy="145931"/>
            </a:xfrm>
            <a:custGeom>
              <a:avLst/>
              <a:gdLst/>
              <a:ahLst/>
              <a:cxnLst/>
              <a:rect l="0" t="0" r="0" b="0"/>
              <a:pathLst>
                <a:path w="115261" h="145931">
                  <a:moveTo>
                    <a:pt x="101294" y="5488"/>
                  </a:moveTo>
                  <a:lnTo>
                    <a:pt x="101294" y="5488"/>
                  </a:lnTo>
                  <a:lnTo>
                    <a:pt x="96237" y="5488"/>
                  </a:lnTo>
                  <a:lnTo>
                    <a:pt x="77443" y="0"/>
                  </a:lnTo>
                  <a:lnTo>
                    <a:pt x="35338" y="4867"/>
                  </a:lnTo>
                  <a:lnTo>
                    <a:pt x="19780" y="6362"/>
                  </a:lnTo>
                  <a:lnTo>
                    <a:pt x="8269" y="10463"/>
                  </a:lnTo>
                  <a:lnTo>
                    <a:pt x="4352" y="13038"/>
                  </a:lnTo>
                  <a:lnTo>
                    <a:pt x="0" y="18721"/>
                  </a:lnTo>
                  <a:lnTo>
                    <a:pt x="956" y="21719"/>
                  </a:lnTo>
                  <a:lnTo>
                    <a:pt x="7663" y="27871"/>
                  </a:lnTo>
                  <a:lnTo>
                    <a:pt x="53856" y="57836"/>
                  </a:lnTo>
                  <a:lnTo>
                    <a:pt x="66452" y="62620"/>
                  </a:lnTo>
                  <a:lnTo>
                    <a:pt x="103187" y="88872"/>
                  </a:lnTo>
                  <a:lnTo>
                    <a:pt x="112718" y="101109"/>
                  </a:lnTo>
                  <a:lnTo>
                    <a:pt x="115260" y="107335"/>
                  </a:lnTo>
                  <a:lnTo>
                    <a:pt x="114838" y="113603"/>
                  </a:lnTo>
                  <a:lnTo>
                    <a:pt x="108725" y="126211"/>
                  </a:lnTo>
                  <a:lnTo>
                    <a:pt x="93382" y="140153"/>
                  </a:lnTo>
                  <a:lnTo>
                    <a:pt x="81550" y="144714"/>
                  </a:lnTo>
                  <a:lnTo>
                    <a:pt x="75431" y="145930"/>
                  </a:lnTo>
                  <a:lnTo>
                    <a:pt x="65811" y="144460"/>
                  </a:lnTo>
                  <a:lnTo>
                    <a:pt x="44144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8"/>
            <p:cNvSpPr/>
            <p:nvPr>
              <p:custDataLst>
                <p:tags r:id="rId177"/>
              </p:custDataLst>
            </p:nvPr>
          </p:nvSpPr>
          <p:spPr>
            <a:xfrm>
              <a:off x="3081495" y="1485900"/>
              <a:ext cx="128431" cy="9352"/>
            </a:xfrm>
            <a:custGeom>
              <a:avLst/>
              <a:gdLst/>
              <a:ahLst/>
              <a:cxnLst/>
              <a:rect l="0" t="0" r="0" b="0"/>
              <a:pathLst>
                <a:path w="128431" h="9352">
                  <a:moveTo>
                    <a:pt x="14130" y="0"/>
                  </a:moveTo>
                  <a:lnTo>
                    <a:pt x="14130" y="0"/>
                  </a:lnTo>
                  <a:lnTo>
                    <a:pt x="873" y="0"/>
                  </a:lnTo>
                  <a:lnTo>
                    <a:pt x="0" y="1058"/>
                  </a:lnTo>
                  <a:lnTo>
                    <a:pt x="477" y="2822"/>
                  </a:lnTo>
                  <a:lnTo>
                    <a:pt x="1853" y="5056"/>
                  </a:lnTo>
                  <a:lnTo>
                    <a:pt x="9026" y="7539"/>
                  </a:lnTo>
                  <a:lnTo>
                    <a:pt x="56276" y="9351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9"/>
            <p:cNvSpPr/>
            <p:nvPr>
              <p:custDataLst>
                <p:tags r:id="rId178"/>
              </p:custDataLst>
            </p:nvPr>
          </p:nvSpPr>
          <p:spPr>
            <a:xfrm>
              <a:off x="3057525" y="1318605"/>
              <a:ext cx="161926" cy="329221"/>
            </a:xfrm>
            <a:custGeom>
              <a:avLst/>
              <a:gdLst/>
              <a:ahLst/>
              <a:cxnLst/>
              <a:rect l="0" t="0" r="0" b="0"/>
              <a:pathLst>
                <a:path w="161926" h="329221">
                  <a:moveTo>
                    <a:pt x="0" y="329220"/>
                  </a:moveTo>
                  <a:lnTo>
                    <a:pt x="0" y="329220"/>
                  </a:lnTo>
                  <a:lnTo>
                    <a:pt x="1058" y="312953"/>
                  </a:lnTo>
                  <a:lnTo>
                    <a:pt x="10759" y="267441"/>
                  </a:lnTo>
                  <a:lnTo>
                    <a:pt x="30867" y="220830"/>
                  </a:lnTo>
                  <a:lnTo>
                    <a:pt x="41014" y="179629"/>
                  </a:lnTo>
                  <a:lnTo>
                    <a:pt x="55779" y="132262"/>
                  </a:lnTo>
                  <a:lnTo>
                    <a:pt x="78673" y="88487"/>
                  </a:lnTo>
                  <a:lnTo>
                    <a:pt x="90926" y="50341"/>
                  </a:lnTo>
                  <a:lnTo>
                    <a:pt x="102318" y="24222"/>
                  </a:lnTo>
                  <a:lnTo>
                    <a:pt x="117570" y="5194"/>
                  </a:lnTo>
                  <a:lnTo>
                    <a:pt x="125631" y="0"/>
                  </a:lnTo>
                  <a:lnTo>
                    <a:pt x="128204" y="732"/>
                  </a:lnTo>
                  <a:lnTo>
                    <a:pt x="129919" y="3336"/>
                  </a:lnTo>
                  <a:lnTo>
                    <a:pt x="139444" y="43790"/>
                  </a:lnTo>
                  <a:lnTo>
                    <a:pt x="141859" y="80489"/>
                  </a:lnTo>
                  <a:lnTo>
                    <a:pt x="143632" y="123348"/>
                  </a:lnTo>
                  <a:lnTo>
                    <a:pt x="150354" y="170648"/>
                  </a:lnTo>
                  <a:lnTo>
                    <a:pt x="158676" y="214303"/>
                  </a:lnTo>
                  <a:lnTo>
                    <a:pt x="161925" y="26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9"/>
          <p:cNvGrpSpPr/>
          <p:nvPr/>
        </p:nvGrpSpPr>
        <p:grpSpPr>
          <a:xfrm>
            <a:off x="4582204" y="1391043"/>
            <a:ext cx="627972" cy="178165"/>
            <a:chOff x="4582204" y="1391043"/>
            <a:chExt cx="627972" cy="178165"/>
          </a:xfrm>
        </p:grpSpPr>
        <p:sp>
          <p:nvSpPr>
            <p:cNvPr id="29" name="SMARTInkShape-200"/>
            <p:cNvSpPr/>
            <p:nvPr>
              <p:custDataLst>
                <p:tags r:id="rId170"/>
              </p:custDataLst>
            </p:nvPr>
          </p:nvSpPr>
          <p:spPr>
            <a:xfrm>
              <a:off x="4838700" y="1412987"/>
              <a:ext cx="371476" cy="143099"/>
            </a:xfrm>
            <a:custGeom>
              <a:avLst/>
              <a:gdLst/>
              <a:ahLst/>
              <a:cxnLst/>
              <a:rect l="0" t="0" r="0" b="0"/>
              <a:pathLst>
                <a:path w="371476" h="143099">
                  <a:moveTo>
                    <a:pt x="0" y="25288"/>
                  </a:moveTo>
                  <a:lnTo>
                    <a:pt x="0" y="25288"/>
                  </a:lnTo>
                  <a:lnTo>
                    <a:pt x="5057" y="25288"/>
                  </a:lnTo>
                  <a:lnTo>
                    <a:pt x="10361" y="28110"/>
                  </a:lnTo>
                  <a:lnTo>
                    <a:pt x="13257" y="30344"/>
                  </a:lnTo>
                  <a:lnTo>
                    <a:pt x="16475" y="35649"/>
                  </a:lnTo>
                  <a:lnTo>
                    <a:pt x="17906" y="43651"/>
                  </a:lnTo>
                  <a:lnTo>
                    <a:pt x="18900" y="83602"/>
                  </a:lnTo>
                  <a:lnTo>
                    <a:pt x="19037" y="129577"/>
                  </a:lnTo>
                  <a:lnTo>
                    <a:pt x="19047" y="143098"/>
                  </a:lnTo>
                  <a:lnTo>
                    <a:pt x="19048" y="141854"/>
                  </a:lnTo>
                  <a:lnTo>
                    <a:pt x="35297" y="96468"/>
                  </a:lnTo>
                  <a:lnTo>
                    <a:pt x="47698" y="55067"/>
                  </a:lnTo>
                  <a:lnTo>
                    <a:pt x="57172" y="31289"/>
                  </a:lnTo>
                  <a:lnTo>
                    <a:pt x="63509" y="22664"/>
                  </a:lnTo>
                  <a:lnTo>
                    <a:pt x="69854" y="18830"/>
                  </a:lnTo>
                  <a:lnTo>
                    <a:pt x="74087" y="19924"/>
                  </a:lnTo>
                  <a:lnTo>
                    <a:pt x="84432" y="26785"/>
                  </a:lnTo>
                  <a:lnTo>
                    <a:pt x="90442" y="36889"/>
                  </a:lnTo>
                  <a:lnTo>
                    <a:pt x="94300" y="60623"/>
                  </a:lnTo>
                  <a:lnTo>
                    <a:pt x="86552" y="94966"/>
                  </a:lnTo>
                  <a:lnTo>
                    <a:pt x="86276" y="95023"/>
                  </a:lnTo>
                  <a:lnTo>
                    <a:pt x="86092" y="94003"/>
                  </a:lnTo>
                  <a:lnTo>
                    <a:pt x="107860" y="52022"/>
                  </a:lnTo>
                  <a:lnTo>
                    <a:pt x="118845" y="36112"/>
                  </a:lnTo>
                  <a:lnTo>
                    <a:pt x="144349" y="13595"/>
                  </a:lnTo>
                  <a:lnTo>
                    <a:pt x="148092" y="12201"/>
                  </a:lnTo>
                  <a:lnTo>
                    <a:pt x="151645" y="12330"/>
                  </a:lnTo>
                  <a:lnTo>
                    <a:pt x="155071" y="13474"/>
                  </a:lnTo>
                  <a:lnTo>
                    <a:pt x="157356" y="16354"/>
                  </a:lnTo>
                  <a:lnTo>
                    <a:pt x="159894" y="25198"/>
                  </a:lnTo>
                  <a:lnTo>
                    <a:pt x="161806" y="67802"/>
                  </a:lnTo>
                  <a:lnTo>
                    <a:pt x="162948" y="91154"/>
                  </a:lnTo>
                  <a:lnTo>
                    <a:pt x="166966" y="101481"/>
                  </a:lnTo>
                  <a:lnTo>
                    <a:pt x="175101" y="109599"/>
                  </a:lnTo>
                  <a:lnTo>
                    <a:pt x="180234" y="113245"/>
                  </a:lnTo>
                  <a:lnTo>
                    <a:pt x="185773" y="114618"/>
                  </a:lnTo>
                  <a:lnTo>
                    <a:pt x="197571" y="113321"/>
                  </a:lnTo>
                  <a:lnTo>
                    <a:pt x="241878" y="98134"/>
                  </a:lnTo>
                  <a:lnTo>
                    <a:pt x="262018" y="87297"/>
                  </a:lnTo>
                  <a:lnTo>
                    <a:pt x="286393" y="60271"/>
                  </a:lnTo>
                  <a:lnTo>
                    <a:pt x="299346" y="39534"/>
                  </a:lnTo>
                  <a:lnTo>
                    <a:pt x="303723" y="23046"/>
                  </a:lnTo>
                  <a:lnTo>
                    <a:pt x="299424" y="7808"/>
                  </a:lnTo>
                  <a:lnTo>
                    <a:pt x="294866" y="4110"/>
                  </a:lnTo>
                  <a:lnTo>
                    <a:pt x="281335" y="0"/>
                  </a:lnTo>
                  <a:lnTo>
                    <a:pt x="275398" y="1021"/>
                  </a:lnTo>
                  <a:lnTo>
                    <a:pt x="270382" y="3818"/>
                  </a:lnTo>
                  <a:lnTo>
                    <a:pt x="249670" y="28573"/>
                  </a:lnTo>
                  <a:lnTo>
                    <a:pt x="243256" y="45798"/>
                  </a:lnTo>
                  <a:lnTo>
                    <a:pt x="239139" y="82726"/>
                  </a:lnTo>
                  <a:lnTo>
                    <a:pt x="244220" y="98794"/>
                  </a:lnTo>
                  <a:lnTo>
                    <a:pt x="248538" y="106042"/>
                  </a:lnTo>
                  <a:lnTo>
                    <a:pt x="261803" y="116918"/>
                  </a:lnTo>
                  <a:lnTo>
                    <a:pt x="279341" y="124221"/>
                  </a:lnTo>
                  <a:lnTo>
                    <a:pt x="319448" y="128909"/>
                  </a:lnTo>
                  <a:lnTo>
                    <a:pt x="335652" y="128492"/>
                  </a:lnTo>
                  <a:lnTo>
                    <a:pt x="371475" y="12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1"/>
            <p:cNvSpPr/>
            <p:nvPr>
              <p:custDataLst>
                <p:tags r:id="rId171"/>
              </p:custDataLst>
            </p:nvPr>
          </p:nvSpPr>
          <p:spPr>
            <a:xfrm>
              <a:off x="4706029" y="1438275"/>
              <a:ext cx="87481" cy="111758"/>
            </a:xfrm>
            <a:custGeom>
              <a:avLst/>
              <a:gdLst/>
              <a:ahLst/>
              <a:cxnLst/>
              <a:rect l="0" t="0" r="0" b="0"/>
              <a:pathLst>
                <a:path w="87481" h="111758">
                  <a:moveTo>
                    <a:pt x="37421" y="19050"/>
                  </a:moveTo>
                  <a:lnTo>
                    <a:pt x="37421" y="19050"/>
                  </a:lnTo>
                  <a:lnTo>
                    <a:pt x="47534" y="13994"/>
                  </a:lnTo>
                  <a:lnTo>
                    <a:pt x="50513" y="11446"/>
                  </a:lnTo>
                  <a:lnTo>
                    <a:pt x="55687" y="1716"/>
                  </a:lnTo>
                  <a:lnTo>
                    <a:pt x="50478" y="763"/>
                  </a:lnTo>
                  <a:lnTo>
                    <a:pt x="46126" y="508"/>
                  </a:lnTo>
                  <a:lnTo>
                    <a:pt x="38467" y="3048"/>
                  </a:lnTo>
                  <a:lnTo>
                    <a:pt x="7057" y="30605"/>
                  </a:lnTo>
                  <a:lnTo>
                    <a:pt x="2758" y="40413"/>
                  </a:lnTo>
                  <a:lnTo>
                    <a:pt x="0" y="69013"/>
                  </a:lnTo>
                  <a:lnTo>
                    <a:pt x="4578" y="90886"/>
                  </a:lnTo>
                  <a:lnTo>
                    <a:pt x="9176" y="96574"/>
                  </a:lnTo>
                  <a:lnTo>
                    <a:pt x="22751" y="105716"/>
                  </a:lnTo>
                  <a:lnTo>
                    <a:pt x="43188" y="111757"/>
                  </a:lnTo>
                  <a:lnTo>
                    <a:pt x="59034" y="107525"/>
                  </a:lnTo>
                  <a:lnTo>
                    <a:pt x="74543" y="98589"/>
                  </a:lnTo>
                  <a:lnTo>
                    <a:pt x="84964" y="87562"/>
                  </a:lnTo>
                  <a:lnTo>
                    <a:pt x="87480" y="69961"/>
                  </a:lnTo>
                  <a:lnTo>
                    <a:pt x="82945" y="41896"/>
                  </a:lnTo>
                  <a:lnTo>
                    <a:pt x="71931" y="13450"/>
                  </a:lnTo>
                  <a:lnTo>
                    <a:pt x="65812" y="5978"/>
                  </a:lnTo>
                  <a:lnTo>
                    <a:pt x="56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2"/>
            <p:cNvSpPr/>
            <p:nvPr>
              <p:custDataLst>
                <p:tags r:id="rId172"/>
              </p:custDataLst>
            </p:nvPr>
          </p:nvSpPr>
          <p:spPr>
            <a:xfrm>
              <a:off x="4582204" y="1391043"/>
              <a:ext cx="88277" cy="178165"/>
            </a:xfrm>
            <a:custGeom>
              <a:avLst/>
              <a:gdLst/>
              <a:ahLst/>
              <a:cxnLst/>
              <a:rect l="0" t="0" r="0" b="0"/>
              <a:pathLst>
                <a:path w="88277" h="178165">
                  <a:moveTo>
                    <a:pt x="56471" y="9132"/>
                  </a:moveTo>
                  <a:lnTo>
                    <a:pt x="56471" y="9132"/>
                  </a:lnTo>
                  <a:lnTo>
                    <a:pt x="56471" y="4076"/>
                  </a:lnTo>
                  <a:lnTo>
                    <a:pt x="54354" y="2586"/>
                  </a:lnTo>
                  <a:lnTo>
                    <a:pt x="35012" y="0"/>
                  </a:lnTo>
                  <a:lnTo>
                    <a:pt x="19891" y="4780"/>
                  </a:lnTo>
                  <a:lnTo>
                    <a:pt x="7062" y="12899"/>
                  </a:lnTo>
                  <a:lnTo>
                    <a:pt x="2761" y="24564"/>
                  </a:lnTo>
                  <a:lnTo>
                    <a:pt x="0" y="52868"/>
                  </a:lnTo>
                  <a:lnTo>
                    <a:pt x="2445" y="63142"/>
                  </a:lnTo>
                  <a:lnTo>
                    <a:pt x="4578" y="67364"/>
                  </a:lnTo>
                  <a:lnTo>
                    <a:pt x="48673" y="105689"/>
                  </a:lnTo>
                  <a:lnTo>
                    <a:pt x="73618" y="122938"/>
                  </a:lnTo>
                  <a:lnTo>
                    <a:pt x="86717" y="140102"/>
                  </a:lnTo>
                  <a:lnTo>
                    <a:pt x="88276" y="146187"/>
                  </a:lnTo>
                  <a:lnTo>
                    <a:pt x="87187" y="158592"/>
                  </a:lnTo>
                  <a:lnTo>
                    <a:pt x="83299" y="163806"/>
                  </a:lnTo>
                  <a:lnTo>
                    <a:pt x="70511" y="172420"/>
                  </a:lnTo>
                  <a:lnTo>
                    <a:pt x="50518" y="178164"/>
                  </a:lnTo>
                  <a:lnTo>
                    <a:pt x="40420" y="176685"/>
                  </a:lnTo>
                  <a:lnTo>
                    <a:pt x="36245" y="174809"/>
                  </a:lnTo>
                  <a:lnTo>
                    <a:pt x="34520" y="171442"/>
                  </a:lnTo>
                  <a:lnTo>
                    <a:pt x="37421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0"/>
          <p:cNvGrpSpPr/>
          <p:nvPr/>
        </p:nvGrpSpPr>
        <p:grpSpPr>
          <a:xfrm>
            <a:off x="5710930" y="1270433"/>
            <a:ext cx="575571" cy="444404"/>
            <a:chOff x="5710930" y="1270433"/>
            <a:chExt cx="575571" cy="444404"/>
          </a:xfrm>
        </p:grpSpPr>
        <p:sp>
          <p:nvSpPr>
            <p:cNvPr id="33" name="SMARTInkShape-203"/>
            <p:cNvSpPr/>
            <p:nvPr>
              <p:custDataLst>
                <p:tags r:id="rId164"/>
              </p:custDataLst>
            </p:nvPr>
          </p:nvSpPr>
          <p:spPr>
            <a:xfrm>
              <a:off x="6134100" y="1314450"/>
              <a:ext cx="152401" cy="139040"/>
            </a:xfrm>
            <a:custGeom>
              <a:avLst/>
              <a:gdLst/>
              <a:ahLst/>
              <a:cxnLst/>
              <a:rect l="0" t="0" r="0" b="0"/>
              <a:pathLst>
                <a:path w="152401" h="139040">
                  <a:moveTo>
                    <a:pt x="0" y="38100"/>
                  </a:moveTo>
                  <a:lnTo>
                    <a:pt x="0" y="38100"/>
                  </a:lnTo>
                  <a:lnTo>
                    <a:pt x="7604" y="29437"/>
                  </a:lnTo>
                  <a:lnTo>
                    <a:pt x="16247" y="16366"/>
                  </a:lnTo>
                  <a:lnTo>
                    <a:pt x="22390" y="12565"/>
                  </a:lnTo>
                  <a:lnTo>
                    <a:pt x="31471" y="13699"/>
                  </a:lnTo>
                  <a:lnTo>
                    <a:pt x="36856" y="15482"/>
                  </a:lnTo>
                  <a:lnTo>
                    <a:pt x="54547" y="33162"/>
                  </a:lnTo>
                  <a:lnTo>
                    <a:pt x="68138" y="63566"/>
                  </a:lnTo>
                  <a:lnTo>
                    <a:pt x="73811" y="89272"/>
                  </a:lnTo>
                  <a:lnTo>
                    <a:pt x="72317" y="103529"/>
                  </a:lnTo>
                  <a:lnTo>
                    <a:pt x="58804" y="139039"/>
                  </a:lnTo>
                  <a:lnTo>
                    <a:pt x="58252" y="138201"/>
                  </a:lnTo>
                  <a:lnTo>
                    <a:pt x="57295" y="110967"/>
                  </a:lnTo>
                  <a:lnTo>
                    <a:pt x="67306" y="84737"/>
                  </a:lnTo>
                  <a:lnTo>
                    <a:pt x="98472" y="38393"/>
                  </a:lnTo>
                  <a:lnTo>
                    <a:pt x="122119" y="1169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4"/>
            <p:cNvSpPr/>
            <p:nvPr>
              <p:custDataLst>
                <p:tags r:id="rId165"/>
              </p:custDataLst>
            </p:nvPr>
          </p:nvSpPr>
          <p:spPr>
            <a:xfrm>
              <a:off x="6061008" y="1333500"/>
              <a:ext cx="62586" cy="117249"/>
            </a:xfrm>
            <a:custGeom>
              <a:avLst/>
              <a:gdLst/>
              <a:ahLst/>
              <a:cxnLst/>
              <a:rect l="0" t="0" r="0" b="0"/>
              <a:pathLst>
                <a:path w="62586" h="117249">
                  <a:moveTo>
                    <a:pt x="34992" y="0"/>
                  </a:moveTo>
                  <a:lnTo>
                    <a:pt x="34992" y="0"/>
                  </a:lnTo>
                  <a:lnTo>
                    <a:pt x="29936" y="0"/>
                  </a:lnTo>
                  <a:lnTo>
                    <a:pt x="28447" y="1058"/>
                  </a:lnTo>
                  <a:lnTo>
                    <a:pt x="27453" y="2822"/>
                  </a:lnTo>
                  <a:lnTo>
                    <a:pt x="26791" y="5056"/>
                  </a:lnTo>
                  <a:lnTo>
                    <a:pt x="17066" y="17305"/>
                  </a:lnTo>
                  <a:lnTo>
                    <a:pt x="7270" y="27447"/>
                  </a:lnTo>
                  <a:lnTo>
                    <a:pt x="1505" y="44654"/>
                  </a:lnTo>
                  <a:lnTo>
                    <a:pt x="0" y="64296"/>
                  </a:lnTo>
                  <a:lnTo>
                    <a:pt x="7658" y="94153"/>
                  </a:lnTo>
                  <a:lnTo>
                    <a:pt x="10420" y="100869"/>
                  </a:lnTo>
                  <a:lnTo>
                    <a:pt x="19131" y="111153"/>
                  </a:lnTo>
                  <a:lnTo>
                    <a:pt x="24418" y="115377"/>
                  </a:lnTo>
                  <a:lnTo>
                    <a:pt x="29001" y="117135"/>
                  </a:lnTo>
                  <a:lnTo>
                    <a:pt x="33115" y="117248"/>
                  </a:lnTo>
                  <a:lnTo>
                    <a:pt x="52377" y="109826"/>
                  </a:lnTo>
                  <a:lnTo>
                    <a:pt x="56107" y="104967"/>
                  </a:lnTo>
                  <a:lnTo>
                    <a:pt x="60251" y="91102"/>
                  </a:lnTo>
                  <a:lnTo>
                    <a:pt x="62585" y="65446"/>
                  </a:lnTo>
                  <a:lnTo>
                    <a:pt x="57486" y="49901"/>
                  </a:lnTo>
                  <a:lnTo>
                    <a:pt x="38117" y="20086"/>
                  </a:lnTo>
                  <a:lnTo>
                    <a:pt x="349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5"/>
            <p:cNvSpPr/>
            <p:nvPr>
              <p:custDataLst>
                <p:tags r:id="rId166"/>
              </p:custDataLst>
            </p:nvPr>
          </p:nvSpPr>
          <p:spPr>
            <a:xfrm>
              <a:off x="6007505" y="1270433"/>
              <a:ext cx="10972" cy="44018"/>
            </a:xfrm>
            <a:custGeom>
              <a:avLst/>
              <a:gdLst/>
              <a:ahLst/>
              <a:cxnLst/>
              <a:rect l="0" t="0" r="0" b="0"/>
              <a:pathLst>
                <a:path w="10972" h="44018">
                  <a:moveTo>
                    <a:pt x="2770" y="44017"/>
                  </a:moveTo>
                  <a:lnTo>
                    <a:pt x="2770" y="44017"/>
                  </a:lnTo>
                  <a:lnTo>
                    <a:pt x="10971" y="9301"/>
                  </a:lnTo>
                  <a:lnTo>
                    <a:pt x="9295" y="4998"/>
                  </a:lnTo>
                  <a:lnTo>
                    <a:pt x="6062" y="2129"/>
                  </a:lnTo>
                  <a:lnTo>
                    <a:pt x="1789" y="217"/>
                  </a:lnTo>
                  <a:lnTo>
                    <a:pt x="0" y="0"/>
                  </a:lnTo>
                  <a:lnTo>
                    <a:pt x="2770" y="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6"/>
            <p:cNvSpPr/>
            <p:nvPr>
              <p:custDataLst>
                <p:tags r:id="rId167"/>
              </p:custDataLst>
            </p:nvPr>
          </p:nvSpPr>
          <p:spPr>
            <a:xfrm>
              <a:off x="6000750" y="134302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0719"/>
                  </a:lnTo>
                  <a:lnTo>
                    <a:pt x="0" y="860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7"/>
            <p:cNvSpPr/>
            <p:nvPr>
              <p:custDataLst>
                <p:tags r:id="rId168"/>
              </p:custDataLst>
            </p:nvPr>
          </p:nvSpPr>
          <p:spPr>
            <a:xfrm>
              <a:off x="5848350" y="1352550"/>
              <a:ext cx="95251" cy="130772"/>
            </a:xfrm>
            <a:custGeom>
              <a:avLst/>
              <a:gdLst/>
              <a:ahLst/>
              <a:cxnLst/>
              <a:rect l="0" t="0" r="0" b="0"/>
              <a:pathLst>
                <a:path w="95251" h="130772">
                  <a:moveTo>
                    <a:pt x="0" y="9525"/>
                  </a:moveTo>
                  <a:lnTo>
                    <a:pt x="0" y="9525"/>
                  </a:lnTo>
                  <a:lnTo>
                    <a:pt x="9409" y="116"/>
                  </a:lnTo>
                  <a:lnTo>
                    <a:pt x="39895" y="31442"/>
                  </a:lnTo>
                  <a:lnTo>
                    <a:pt x="51664" y="60454"/>
                  </a:lnTo>
                  <a:lnTo>
                    <a:pt x="56426" y="102388"/>
                  </a:lnTo>
                  <a:lnTo>
                    <a:pt x="55770" y="115356"/>
                  </a:lnTo>
                  <a:lnTo>
                    <a:pt x="51951" y="124647"/>
                  </a:lnTo>
                  <a:lnTo>
                    <a:pt x="48392" y="127548"/>
                  </a:lnTo>
                  <a:lnTo>
                    <a:pt x="38793" y="130771"/>
                  </a:lnTo>
                  <a:lnTo>
                    <a:pt x="35387" y="129514"/>
                  </a:lnTo>
                  <a:lnTo>
                    <a:pt x="33116" y="126559"/>
                  </a:lnTo>
                  <a:lnTo>
                    <a:pt x="30593" y="116574"/>
                  </a:lnTo>
                  <a:lnTo>
                    <a:pt x="30231" y="93101"/>
                  </a:lnTo>
                  <a:lnTo>
                    <a:pt x="36356" y="68155"/>
                  </a:lnTo>
                  <a:lnTo>
                    <a:pt x="50989" y="35368"/>
                  </a:lnTo>
                  <a:lnTo>
                    <a:pt x="62878" y="234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8"/>
            <p:cNvSpPr/>
            <p:nvPr>
              <p:custDataLst>
                <p:tags r:id="rId169"/>
              </p:custDataLst>
            </p:nvPr>
          </p:nvSpPr>
          <p:spPr>
            <a:xfrm>
              <a:off x="5710930" y="1336806"/>
              <a:ext cx="106576" cy="378031"/>
            </a:xfrm>
            <a:custGeom>
              <a:avLst/>
              <a:gdLst/>
              <a:ahLst/>
              <a:cxnLst/>
              <a:rect l="0" t="0" r="0" b="0"/>
              <a:pathLst>
                <a:path w="106576" h="378031">
                  <a:moveTo>
                    <a:pt x="51695" y="158619"/>
                  </a:moveTo>
                  <a:lnTo>
                    <a:pt x="51695" y="158619"/>
                  </a:lnTo>
                  <a:lnTo>
                    <a:pt x="46639" y="163675"/>
                  </a:lnTo>
                  <a:lnTo>
                    <a:pt x="43053" y="198737"/>
                  </a:lnTo>
                  <a:lnTo>
                    <a:pt x="42432" y="238357"/>
                  </a:lnTo>
                  <a:lnTo>
                    <a:pt x="42222" y="284084"/>
                  </a:lnTo>
                  <a:lnTo>
                    <a:pt x="42180" y="323455"/>
                  </a:lnTo>
                  <a:lnTo>
                    <a:pt x="42171" y="365730"/>
                  </a:lnTo>
                  <a:lnTo>
                    <a:pt x="42170" y="372893"/>
                  </a:lnTo>
                  <a:lnTo>
                    <a:pt x="41112" y="376610"/>
                  </a:lnTo>
                  <a:lnTo>
                    <a:pt x="39348" y="378030"/>
                  </a:lnTo>
                  <a:lnTo>
                    <a:pt x="37114" y="377918"/>
                  </a:lnTo>
                  <a:lnTo>
                    <a:pt x="35625" y="374668"/>
                  </a:lnTo>
                  <a:lnTo>
                    <a:pt x="33037" y="332885"/>
                  </a:lnTo>
                  <a:lnTo>
                    <a:pt x="32761" y="292215"/>
                  </a:lnTo>
                  <a:lnTo>
                    <a:pt x="32679" y="256764"/>
                  </a:lnTo>
                  <a:lnTo>
                    <a:pt x="37711" y="210982"/>
                  </a:lnTo>
                  <a:lnTo>
                    <a:pt x="40189" y="175542"/>
                  </a:lnTo>
                  <a:lnTo>
                    <a:pt x="41584" y="128355"/>
                  </a:lnTo>
                  <a:lnTo>
                    <a:pt x="44819" y="91444"/>
                  </a:lnTo>
                  <a:lnTo>
                    <a:pt x="49658" y="53696"/>
                  </a:lnTo>
                  <a:lnTo>
                    <a:pt x="51847" y="32611"/>
                  </a:lnTo>
                  <a:lnTo>
                    <a:pt x="64833" y="7852"/>
                  </a:lnTo>
                  <a:lnTo>
                    <a:pt x="70940" y="1653"/>
                  </a:lnTo>
                  <a:lnTo>
                    <a:pt x="74049" y="0"/>
                  </a:lnTo>
                  <a:lnTo>
                    <a:pt x="78240" y="2073"/>
                  </a:lnTo>
                  <a:lnTo>
                    <a:pt x="88540" y="12843"/>
                  </a:lnTo>
                  <a:lnTo>
                    <a:pt x="101182" y="36757"/>
                  </a:lnTo>
                  <a:lnTo>
                    <a:pt x="106575" y="74064"/>
                  </a:lnTo>
                  <a:lnTo>
                    <a:pt x="103115" y="108518"/>
                  </a:lnTo>
                  <a:lnTo>
                    <a:pt x="95362" y="126121"/>
                  </a:lnTo>
                  <a:lnTo>
                    <a:pt x="73137" y="154669"/>
                  </a:lnTo>
                  <a:lnTo>
                    <a:pt x="63694" y="162155"/>
                  </a:lnTo>
                  <a:lnTo>
                    <a:pt x="32579" y="173901"/>
                  </a:lnTo>
                  <a:lnTo>
                    <a:pt x="11247" y="177173"/>
                  </a:lnTo>
                  <a:lnTo>
                    <a:pt x="7797" y="175222"/>
                  </a:lnTo>
                  <a:lnTo>
                    <a:pt x="1140" y="167409"/>
                  </a:lnTo>
                  <a:lnTo>
                    <a:pt x="0" y="163421"/>
                  </a:lnTo>
                  <a:lnTo>
                    <a:pt x="4070" y="14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1"/>
          <p:cNvGrpSpPr/>
          <p:nvPr/>
        </p:nvGrpSpPr>
        <p:grpSpPr>
          <a:xfrm>
            <a:off x="6612890" y="1190625"/>
            <a:ext cx="635636" cy="305461"/>
            <a:chOff x="6612890" y="1190625"/>
            <a:chExt cx="635636" cy="305461"/>
          </a:xfrm>
        </p:grpSpPr>
        <p:sp>
          <p:nvSpPr>
            <p:cNvPr id="40" name="SMARTInkShape-209"/>
            <p:cNvSpPr/>
            <p:nvPr>
              <p:custDataLst>
                <p:tags r:id="rId157"/>
              </p:custDataLst>
            </p:nvPr>
          </p:nvSpPr>
          <p:spPr>
            <a:xfrm>
              <a:off x="7191663" y="1314450"/>
              <a:ext cx="56863" cy="101158"/>
            </a:xfrm>
            <a:custGeom>
              <a:avLst/>
              <a:gdLst/>
              <a:ahLst/>
              <a:cxnLst/>
              <a:rect l="0" t="0" r="0" b="0"/>
              <a:pathLst>
                <a:path w="56863" h="101158">
                  <a:moveTo>
                    <a:pt x="56862" y="0"/>
                  </a:moveTo>
                  <a:lnTo>
                    <a:pt x="56862" y="0"/>
                  </a:lnTo>
                  <a:lnTo>
                    <a:pt x="37616" y="0"/>
                  </a:lnTo>
                  <a:lnTo>
                    <a:pt x="29611" y="2822"/>
                  </a:lnTo>
                  <a:lnTo>
                    <a:pt x="10791" y="18314"/>
                  </a:lnTo>
                  <a:lnTo>
                    <a:pt x="4637" y="26837"/>
                  </a:lnTo>
                  <a:lnTo>
                    <a:pt x="1900" y="36269"/>
                  </a:lnTo>
                  <a:lnTo>
                    <a:pt x="0" y="72157"/>
                  </a:lnTo>
                  <a:lnTo>
                    <a:pt x="5485" y="85339"/>
                  </a:lnTo>
                  <a:lnTo>
                    <a:pt x="13920" y="96137"/>
                  </a:lnTo>
                  <a:lnTo>
                    <a:pt x="21195" y="100936"/>
                  </a:lnTo>
                  <a:lnTo>
                    <a:pt x="25676" y="101157"/>
                  </a:lnTo>
                  <a:lnTo>
                    <a:pt x="36299" y="98581"/>
                  </a:lnTo>
                  <a:lnTo>
                    <a:pt x="45253" y="91086"/>
                  </a:lnTo>
                  <a:lnTo>
                    <a:pt x="51703" y="80699"/>
                  </a:lnTo>
                  <a:lnTo>
                    <a:pt x="56182" y="55613"/>
                  </a:lnTo>
                  <a:lnTo>
                    <a:pt x="47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0"/>
            <p:cNvSpPr/>
            <p:nvPr>
              <p:custDataLst>
                <p:tags r:id="rId158"/>
              </p:custDataLst>
            </p:nvPr>
          </p:nvSpPr>
          <p:spPr>
            <a:xfrm>
              <a:off x="6935525" y="1304925"/>
              <a:ext cx="236801" cy="134529"/>
            </a:xfrm>
            <a:custGeom>
              <a:avLst/>
              <a:gdLst/>
              <a:ahLst/>
              <a:cxnLst/>
              <a:rect l="0" t="0" r="0" b="0"/>
              <a:pathLst>
                <a:path w="236801" h="134529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38747" y="16228"/>
                  </a:lnTo>
                  <a:lnTo>
                    <a:pt x="83602" y="3862"/>
                  </a:lnTo>
                  <a:lnTo>
                    <a:pt x="129933" y="45"/>
                  </a:lnTo>
                  <a:lnTo>
                    <a:pt x="158781" y="46136"/>
                  </a:lnTo>
                  <a:lnTo>
                    <a:pt x="175177" y="84667"/>
                  </a:lnTo>
                  <a:lnTo>
                    <a:pt x="179061" y="112031"/>
                  </a:lnTo>
                  <a:lnTo>
                    <a:pt x="173743" y="124228"/>
                  </a:lnTo>
                  <a:lnTo>
                    <a:pt x="166442" y="133529"/>
                  </a:lnTo>
                  <a:lnTo>
                    <a:pt x="164494" y="134528"/>
                  </a:lnTo>
                  <a:lnTo>
                    <a:pt x="163196" y="134135"/>
                  </a:lnTo>
                  <a:lnTo>
                    <a:pt x="162331" y="132815"/>
                  </a:lnTo>
                  <a:lnTo>
                    <a:pt x="161369" y="128526"/>
                  </a:lnTo>
                  <a:lnTo>
                    <a:pt x="160827" y="104992"/>
                  </a:lnTo>
                  <a:lnTo>
                    <a:pt x="166345" y="85822"/>
                  </a:lnTo>
                  <a:lnTo>
                    <a:pt x="187619" y="39171"/>
                  </a:lnTo>
                  <a:lnTo>
                    <a:pt x="208469" y="19250"/>
                  </a:lnTo>
                  <a:lnTo>
                    <a:pt x="23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1"/>
            <p:cNvSpPr/>
            <p:nvPr>
              <p:custDataLst>
                <p:tags r:id="rId159"/>
              </p:custDataLst>
            </p:nvPr>
          </p:nvSpPr>
          <p:spPr>
            <a:xfrm>
              <a:off x="6976694" y="1190625"/>
              <a:ext cx="71807" cy="272002"/>
            </a:xfrm>
            <a:custGeom>
              <a:avLst/>
              <a:gdLst/>
              <a:ahLst/>
              <a:cxnLst/>
              <a:rect l="0" t="0" r="0" b="0"/>
              <a:pathLst>
                <a:path w="71807" h="272002">
                  <a:moveTo>
                    <a:pt x="71806" y="0"/>
                  </a:moveTo>
                  <a:lnTo>
                    <a:pt x="71806" y="0"/>
                  </a:lnTo>
                  <a:lnTo>
                    <a:pt x="53906" y="20722"/>
                  </a:lnTo>
                  <a:lnTo>
                    <a:pt x="31544" y="57566"/>
                  </a:lnTo>
                  <a:lnTo>
                    <a:pt x="20094" y="101825"/>
                  </a:lnTo>
                  <a:lnTo>
                    <a:pt x="9184" y="143351"/>
                  </a:lnTo>
                  <a:lnTo>
                    <a:pt x="3109" y="188399"/>
                  </a:lnTo>
                  <a:lnTo>
                    <a:pt x="0" y="209674"/>
                  </a:lnTo>
                  <a:lnTo>
                    <a:pt x="3804" y="252182"/>
                  </a:lnTo>
                  <a:lnTo>
                    <a:pt x="4247" y="260196"/>
                  </a:lnTo>
                  <a:lnTo>
                    <a:pt x="7716" y="265539"/>
                  </a:lnTo>
                  <a:lnTo>
                    <a:pt x="13204" y="269101"/>
                  </a:lnTo>
                  <a:lnTo>
                    <a:pt x="20039" y="271476"/>
                  </a:lnTo>
                  <a:lnTo>
                    <a:pt x="25653" y="272001"/>
                  </a:lnTo>
                  <a:lnTo>
                    <a:pt x="34714" y="269761"/>
                  </a:lnTo>
                  <a:lnTo>
                    <a:pt x="52756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2"/>
            <p:cNvSpPr/>
            <p:nvPr>
              <p:custDataLst>
                <p:tags r:id="rId160"/>
              </p:custDataLst>
            </p:nvPr>
          </p:nvSpPr>
          <p:spPr>
            <a:xfrm>
              <a:off x="6838950" y="1314450"/>
              <a:ext cx="66676" cy="130913"/>
            </a:xfrm>
            <a:custGeom>
              <a:avLst/>
              <a:gdLst/>
              <a:ahLst/>
              <a:cxnLst/>
              <a:rect l="0" t="0" r="0" b="0"/>
              <a:pathLst>
                <a:path w="66676" h="130913">
                  <a:moveTo>
                    <a:pt x="66675" y="0"/>
                  </a:moveTo>
                  <a:lnTo>
                    <a:pt x="66675" y="0"/>
                  </a:lnTo>
                  <a:lnTo>
                    <a:pt x="35240" y="1058"/>
                  </a:lnTo>
                  <a:lnTo>
                    <a:pt x="16335" y="8201"/>
                  </a:lnTo>
                  <a:lnTo>
                    <a:pt x="14065" y="10759"/>
                  </a:lnTo>
                  <a:lnTo>
                    <a:pt x="11543" y="19246"/>
                  </a:lnTo>
                  <a:lnTo>
                    <a:pt x="13243" y="30073"/>
                  </a:lnTo>
                  <a:lnTo>
                    <a:pt x="31968" y="73113"/>
                  </a:lnTo>
                  <a:lnTo>
                    <a:pt x="43435" y="98442"/>
                  </a:lnTo>
                  <a:lnTo>
                    <a:pt x="45762" y="111133"/>
                  </a:lnTo>
                  <a:lnTo>
                    <a:pt x="43975" y="121006"/>
                  </a:lnTo>
                  <a:lnTo>
                    <a:pt x="42017" y="125121"/>
                  </a:lnTo>
                  <a:lnTo>
                    <a:pt x="38594" y="127864"/>
                  </a:lnTo>
                  <a:lnTo>
                    <a:pt x="29148" y="130912"/>
                  </a:lnTo>
                  <a:lnTo>
                    <a:pt x="17893" y="129444"/>
                  </a:lnTo>
                  <a:lnTo>
                    <a:pt x="11929" y="127571"/>
                  </a:lnTo>
                  <a:lnTo>
                    <a:pt x="7952" y="12314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3"/>
            <p:cNvSpPr/>
            <p:nvPr>
              <p:custDataLst>
                <p:tags r:id="rId161"/>
              </p:custDataLst>
            </p:nvPr>
          </p:nvSpPr>
          <p:spPr>
            <a:xfrm>
              <a:off x="6766788" y="1276350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5487" y="47625"/>
                  </a:moveTo>
                  <a:lnTo>
                    <a:pt x="5487" y="47625"/>
                  </a:lnTo>
                  <a:lnTo>
                    <a:pt x="5487" y="12909"/>
                  </a:lnTo>
                  <a:lnTo>
                    <a:pt x="4429" y="8606"/>
                  </a:lnTo>
                  <a:lnTo>
                    <a:pt x="2665" y="5737"/>
                  </a:lnTo>
                  <a:lnTo>
                    <a:pt x="431" y="3825"/>
                  </a:lnTo>
                  <a:lnTo>
                    <a:pt x="0" y="2550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4"/>
            <p:cNvSpPr/>
            <p:nvPr>
              <p:custDataLst>
                <p:tags r:id="rId162"/>
              </p:custDataLst>
            </p:nvPr>
          </p:nvSpPr>
          <p:spPr>
            <a:xfrm>
              <a:off x="6772275" y="1363399"/>
              <a:ext cx="5488" cy="74877"/>
            </a:xfrm>
            <a:custGeom>
              <a:avLst/>
              <a:gdLst/>
              <a:ahLst/>
              <a:cxnLst/>
              <a:rect l="0" t="0" r="0" b="0"/>
              <a:pathLst>
                <a:path w="5488" h="748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5487" y="617"/>
                  </a:lnTo>
                  <a:lnTo>
                    <a:pt x="2097" y="7600"/>
                  </a:lnTo>
                  <a:lnTo>
                    <a:pt x="122" y="51354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5"/>
            <p:cNvSpPr/>
            <p:nvPr>
              <p:custDataLst>
                <p:tags r:id="rId163"/>
              </p:custDataLst>
            </p:nvPr>
          </p:nvSpPr>
          <p:spPr>
            <a:xfrm>
              <a:off x="6612890" y="1202418"/>
              <a:ext cx="121286" cy="293668"/>
            </a:xfrm>
            <a:custGeom>
              <a:avLst/>
              <a:gdLst/>
              <a:ahLst/>
              <a:cxnLst/>
              <a:rect l="0" t="0" r="0" b="0"/>
              <a:pathLst>
                <a:path w="121286" h="293668">
                  <a:moveTo>
                    <a:pt x="83185" y="216807"/>
                  </a:moveTo>
                  <a:lnTo>
                    <a:pt x="83185" y="216807"/>
                  </a:lnTo>
                  <a:lnTo>
                    <a:pt x="90789" y="208144"/>
                  </a:lnTo>
                  <a:lnTo>
                    <a:pt x="98373" y="194014"/>
                  </a:lnTo>
                  <a:lnTo>
                    <a:pt x="100518" y="186216"/>
                  </a:lnTo>
                  <a:lnTo>
                    <a:pt x="100032" y="182654"/>
                  </a:lnTo>
                  <a:lnTo>
                    <a:pt x="96669" y="175875"/>
                  </a:lnTo>
                  <a:lnTo>
                    <a:pt x="79800" y="156512"/>
                  </a:lnTo>
                  <a:lnTo>
                    <a:pt x="75637" y="155444"/>
                  </a:lnTo>
                  <a:lnTo>
                    <a:pt x="65367" y="157079"/>
                  </a:lnTo>
                  <a:lnTo>
                    <a:pt x="42629" y="174063"/>
                  </a:lnTo>
                  <a:lnTo>
                    <a:pt x="15162" y="208246"/>
                  </a:lnTo>
                  <a:lnTo>
                    <a:pt x="3175" y="235084"/>
                  </a:lnTo>
                  <a:lnTo>
                    <a:pt x="0" y="249977"/>
                  </a:lnTo>
                  <a:lnTo>
                    <a:pt x="1411" y="263652"/>
                  </a:lnTo>
                  <a:lnTo>
                    <a:pt x="6625" y="276786"/>
                  </a:lnTo>
                  <a:lnTo>
                    <a:pt x="15998" y="289678"/>
                  </a:lnTo>
                  <a:lnTo>
                    <a:pt x="22518" y="292904"/>
                  </a:lnTo>
                  <a:lnTo>
                    <a:pt x="38230" y="293667"/>
                  </a:lnTo>
                  <a:lnTo>
                    <a:pt x="52975" y="287656"/>
                  </a:lnTo>
                  <a:lnTo>
                    <a:pt x="74630" y="271606"/>
                  </a:lnTo>
                  <a:lnTo>
                    <a:pt x="90763" y="246332"/>
                  </a:lnTo>
                  <a:lnTo>
                    <a:pt x="103546" y="205421"/>
                  </a:lnTo>
                  <a:lnTo>
                    <a:pt x="110138" y="173871"/>
                  </a:lnTo>
                  <a:lnTo>
                    <a:pt x="111279" y="133530"/>
                  </a:lnTo>
                  <a:lnTo>
                    <a:pt x="111617" y="86416"/>
                  </a:lnTo>
                  <a:lnTo>
                    <a:pt x="111731" y="44844"/>
                  </a:lnTo>
                  <a:lnTo>
                    <a:pt x="110693" y="17688"/>
                  </a:lnTo>
                  <a:lnTo>
                    <a:pt x="106700" y="2721"/>
                  </a:lnTo>
                  <a:lnTo>
                    <a:pt x="105212" y="0"/>
                  </a:lnTo>
                  <a:lnTo>
                    <a:pt x="104219" y="302"/>
                  </a:lnTo>
                  <a:lnTo>
                    <a:pt x="89094" y="41566"/>
                  </a:lnTo>
                  <a:lnTo>
                    <a:pt x="83962" y="88929"/>
                  </a:lnTo>
                  <a:lnTo>
                    <a:pt x="83338" y="132751"/>
                  </a:lnTo>
                  <a:lnTo>
                    <a:pt x="83231" y="171911"/>
                  </a:lnTo>
                  <a:lnTo>
                    <a:pt x="93553" y="217898"/>
                  </a:lnTo>
                  <a:lnTo>
                    <a:pt x="100492" y="235283"/>
                  </a:lnTo>
                  <a:lnTo>
                    <a:pt x="121285" y="26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2"/>
          <p:cNvGrpSpPr/>
          <p:nvPr/>
        </p:nvGrpSpPr>
        <p:grpSpPr>
          <a:xfrm>
            <a:off x="7576413" y="1186097"/>
            <a:ext cx="319813" cy="299804"/>
            <a:chOff x="7576413" y="1186097"/>
            <a:chExt cx="319813" cy="299804"/>
          </a:xfrm>
        </p:grpSpPr>
        <p:sp>
          <p:nvSpPr>
            <p:cNvPr id="48" name="SMARTInkShape-216"/>
            <p:cNvSpPr/>
            <p:nvPr>
              <p:custDataLst>
                <p:tags r:id="rId153"/>
              </p:custDataLst>
            </p:nvPr>
          </p:nvSpPr>
          <p:spPr>
            <a:xfrm>
              <a:off x="7762875" y="1323975"/>
              <a:ext cx="133351" cy="135867"/>
            </a:xfrm>
            <a:custGeom>
              <a:avLst/>
              <a:gdLst/>
              <a:ahLst/>
              <a:cxnLst/>
              <a:rect l="0" t="0" r="0" b="0"/>
              <a:pathLst>
                <a:path w="133351" h="135867">
                  <a:moveTo>
                    <a:pt x="0" y="47625"/>
                  </a:moveTo>
                  <a:lnTo>
                    <a:pt x="0" y="47625"/>
                  </a:lnTo>
                  <a:lnTo>
                    <a:pt x="10113" y="47625"/>
                  </a:lnTo>
                  <a:lnTo>
                    <a:pt x="17900" y="50447"/>
                  </a:lnTo>
                  <a:lnTo>
                    <a:pt x="36579" y="65939"/>
                  </a:lnTo>
                  <a:lnTo>
                    <a:pt x="42716" y="74462"/>
                  </a:lnTo>
                  <a:lnTo>
                    <a:pt x="53525" y="100509"/>
                  </a:lnTo>
                  <a:lnTo>
                    <a:pt x="56673" y="133455"/>
                  </a:lnTo>
                  <a:lnTo>
                    <a:pt x="55774" y="135536"/>
                  </a:lnTo>
                  <a:lnTo>
                    <a:pt x="54116" y="135866"/>
                  </a:lnTo>
                  <a:lnTo>
                    <a:pt x="51952" y="135027"/>
                  </a:lnTo>
                  <a:lnTo>
                    <a:pt x="50509" y="132352"/>
                  </a:lnTo>
                  <a:lnTo>
                    <a:pt x="48906" y="123734"/>
                  </a:lnTo>
                  <a:lnTo>
                    <a:pt x="53061" y="96869"/>
                  </a:lnTo>
                  <a:lnTo>
                    <a:pt x="70493" y="59587"/>
                  </a:lnTo>
                  <a:lnTo>
                    <a:pt x="111584" y="124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7"/>
            <p:cNvSpPr/>
            <p:nvPr>
              <p:custDataLst>
                <p:tags r:id="rId154"/>
              </p:custDataLst>
            </p:nvPr>
          </p:nvSpPr>
          <p:spPr>
            <a:xfrm>
              <a:off x="7691959" y="1363791"/>
              <a:ext cx="65292" cy="90713"/>
            </a:xfrm>
            <a:custGeom>
              <a:avLst/>
              <a:gdLst/>
              <a:ahLst/>
              <a:cxnLst/>
              <a:rect l="0" t="0" r="0" b="0"/>
              <a:pathLst>
                <a:path w="65292" h="90713">
                  <a:moveTo>
                    <a:pt x="51866" y="17334"/>
                  </a:moveTo>
                  <a:lnTo>
                    <a:pt x="51866" y="17334"/>
                  </a:lnTo>
                  <a:lnTo>
                    <a:pt x="43666" y="17334"/>
                  </a:lnTo>
                  <a:lnTo>
                    <a:pt x="23095" y="859"/>
                  </a:lnTo>
                  <a:lnTo>
                    <a:pt x="19985" y="0"/>
                  </a:lnTo>
                  <a:lnTo>
                    <a:pt x="16853" y="1545"/>
                  </a:lnTo>
                  <a:lnTo>
                    <a:pt x="7390" y="13832"/>
                  </a:lnTo>
                  <a:lnTo>
                    <a:pt x="1055" y="24950"/>
                  </a:lnTo>
                  <a:lnTo>
                    <a:pt x="0" y="30878"/>
                  </a:lnTo>
                  <a:lnTo>
                    <a:pt x="3572" y="50392"/>
                  </a:lnTo>
                  <a:lnTo>
                    <a:pt x="8530" y="66952"/>
                  </a:lnTo>
                  <a:lnTo>
                    <a:pt x="17083" y="79250"/>
                  </a:lnTo>
                  <a:lnTo>
                    <a:pt x="27941" y="87186"/>
                  </a:lnTo>
                  <a:lnTo>
                    <a:pt x="39821" y="90712"/>
                  </a:lnTo>
                  <a:lnTo>
                    <a:pt x="44895" y="90595"/>
                  </a:lnTo>
                  <a:lnTo>
                    <a:pt x="53354" y="87641"/>
                  </a:lnTo>
                  <a:lnTo>
                    <a:pt x="60641" y="79979"/>
                  </a:lnTo>
                  <a:lnTo>
                    <a:pt x="64066" y="74972"/>
                  </a:lnTo>
                  <a:lnTo>
                    <a:pt x="65291" y="69518"/>
                  </a:lnTo>
                  <a:lnTo>
                    <a:pt x="63830" y="57813"/>
                  </a:lnTo>
                  <a:lnTo>
                    <a:pt x="52892" y="30359"/>
                  </a:lnTo>
                  <a:lnTo>
                    <a:pt x="52323" y="23829"/>
                  </a:lnTo>
                  <a:lnTo>
                    <a:pt x="53229" y="21664"/>
                  </a:lnTo>
                  <a:lnTo>
                    <a:pt x="61391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8"/>
            <p:cNvSpPr/>
            <p:nvPr>
              <p:custDataLst>
                <p:tags r:id="rId155"/>
              </p:custDataLst>
            </p:nvPr>
          </p:nvSpPr>
          <p:spPr>
            <a:xfrm>
              <a:off x="7576413" y="1381125"/>
              <a:ext cx="129313" cy="38101"/>
            </a:xfrm>
            <a:custGeom>
              <a:avLst/>
              <a:gdLst/>
              <a:ahLst/>
              <a:cxnLst/>
              <a:rect l="0" t="0" r="0" b="0"/>
              <a:pathLst>
                <a:path w="129313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3044"/>
                  </a:lnTo>
                  <a:lnTo>
                    <a:pt x="0" y="29437"/>
                  </a:lnTo>
                  <a:lnTo>
                    <a:pt x="2342" y="19786"/>
                  </a:lnTo>
                  <a:lnTo>
                    <a:pt x="9612" y="7509"/>
                  </a:lnTo>
                  <a:lnTo>
                    <a:pt x="21078" y="3337"/>
                  </a:lnTo>
                  <a:lnTo>
                    <a:pt x="65155" y="293"/>
                  </a:lnTo>
                  <a:lnTo>
                    <a:pt x="129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9"/>
            <p:cNvSpPr/>
            <p:nvPr>
              <p:custDataLst>
                <p:tags r:id="rId156"/>
              </p:custDataLst>
            </p:nvPr>
          </p:nvSpPr>
          <p:spPr>
            <a:xfrm>
              <a:off x="7629980" y="1186097"/>
              <a:ext cx="75746" cy="299804"/>
            </a:xfrm>
            <a:custGeom>
              <a:avLst/>
              <a:gdLst/>
              <a:ahLst/>
              <a:cxnLst/>
              <a:rect l="0" t="0" r="0" b="0"/>
              <a:pathLst>
                <a:path w="75746" h="299804">
                  <a:moveTo>
                    <a:pt x="75745" y="23578"/>
                  </a:moveTo>
                  <a:lnTo>
                    <a:pt x="75745" y="23578"/>
                  </a:lnTo>
                  <a:lnTo>
                    <a:pt x="75745" y="912"/>
                  </a:lnTo>
                  <a:lnTo>
                    <a:pt x="73628" y="0"/>
                  </a:lnTo>
                  <a:lnTo>
                    <a:pt x="65632" y="1810"/>
                  </a:lnTo>
                  <a:lnTo>
                    <a:pt x="37150" y="24892"/>
                  </a:lnTo>
                  <a:lnTo>
                    <a:pt x="30964" y="30804"/>
                  </a:lnTo>
                  <a:lnTo>
                    <a:pt x="17204" y="59351"/>
                  </a:lnTo>
                  <a:lnTo>
                    <a:pt x="7319" y="104280"/>
                  </a:lnTo>
                  <a:lnTo>
                    <a:pt x="1848" y="142034"/>
                  </a:lnTo>
                  <a:lnTo>
                    <a:pt x="0" y="187030"/>
                  </a:lnTo>
                  <a:lnTo>
                    <a:pt x="6181" y="231509"/>
                  </a:lnTo>
                  <a:lnTo>
                    <a:pt x="9070" y="299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3"/>
          <p:cNvGrpSpPr/>
          <p:nvPr/>
        </p:nvGrpSpPr>
        <p:grpSpPr>
          <a:xfrm>
            <a:off x="8300063" y="1252006"/>
            <a:ext cx="205763" cy="252945"/>
            <a:chOff x="8300063" y="1252006"/>
            <a:chExt cx="205763" cy="252945"/>
          </a:xfrm>
        </p:grpSpPr>
        <p:sp>
          <p:nvSpPr>
            <p:cNvPr id="53" name="SMARTInkShape-220"/>
            <p:cNvSpPr/>
            <p:nvPr>
              <p:custDataLst>
                <p:tags r:id="rId151"/>
              </p:custDataLst>
            </p:nvPr>
          </p:nvSpPr>
          <p:spPr>
            <a:xfrm>
              <a:off x="8477250" y="142875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15392" y="414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1"/>
            <p:cNvSpPr/>
            <p:nvPr>
              <p:custDataLst>
                <p:tags r:id="rId152"/>
              </p:custDataLst>
            </p:nvPr>
          </p:nvSpPr>
          <p:spPr>
            <a:xfrm>
              <a:off x="8300063" y="1252006"/>
              <a:ext cx="148613" cy="219301"/>
            </a:xfrm>
            <a:custGeom>
              <a:avLst/>
              <a:gdLst/>
              <a:ahLst/>
              <a:cxnLst/>
              <a:rect l="0" t="0" r="0" b="0"/>
              <a:pathLst>
                <a:path w="148613" h="219301">
                  <a:moveTo>
                    <a:pt x="72412" y="24344"/>
                  </a:moveTo>
                  <a:lnTo>
                    <a:pt x="72412" y="24344"/>
                  </a:lnTo>
                  <a:lnTo>
                    <a:pt x="67356" y="24344"/>
                  </a:lnTo>
                  <a:lnTo>
                    <a:pt x="62051" y="27166"/>
                  </a:lnTo>
                  <a:lnTo>
                    <a:pt x="44966" y="42658"/>
                  </a:lnTo>
                  <a:lnTo>
                    <a:pt x="39047" y="56825"/>
                  </a:lnTo>
                  <a:lnTo>
                    <a:pt x="34300" y="73705"/>
                  </a:lnTo>
                  <a:lnTo>
                    <a:pt x="13130" y="114766"/>
                  </a:lnTo>
                  <a:lnTo>
                    <a:pt x="7928" y="140036"/>
                  </a:lnTo>
                  <a:lnTo>
                    <a:pt x="6386" y="177744"/>
                  </a:lnTo>
                  <a:lnTo>
                    <a:pt x="10986" y="207262"/>
                  </a:lnTo>
                  <a:lnTo>
                    <a:pt x="14528" y="212964"/>
                  </a:lnTo>
                  <a:lnTo>
                    <a:pt x="19006" y="216766"/>
                  </a:lnTo>
                  <a:lnTo>
                    <a:pt x="24107" y="219300"/>
                  </a:lnTo>
                  <a:lnTo>
                    <a:pt x="35421" y="219294"/>
                  </a:lnTo>
                  <a:lnTo>
                    <a:pt x="41401" y="217810"/>
                  </a:lnTo>
                  <a:lnTo>
                    <a:pt x="64987" y="200554"/>
                  </a:lnTo>
                  <a:lnTo>
                    <a:pt x="81971" y="175332"/>
                  </a:lnTo>
                  <a:lnTo>
                    <a:pt x="96134" y="132877"/>
                  </a:lnTo>
                  <a:lnTo>
                    <a:pt x="100028" y="96269"/>
                  </a:lnTo>
                  <a:lnTo>
                    <a:pt x="100797" y="59013"/>
                  </a:lnTo>
                  <a:lnTo>
                    <a:pt x="90818" y="32852"/>
                  </a:lnTo>
                  <a:lnTo>
                    <a:pt x="69398" y="10049"/>
                  </a:lnTo>
                  <a:lnTo>
                    <a:pt x="54845" y="2116"/>
                  </a:lnTo>
                  <a:lnTo>
                    <a:pt x="48000" y="0"/>
                  </a:lnTo>
                  <a:lnTo>
                    <a:pt x="41321" y="706"/>
                  </a:lnTo>
                  <a:lnTo>
                    <a:pt x="28255" y="7136"/>
                  </a:lnTo>
                  <a:lnTo>
                    <a:pt x="8999" y="32768"/>
                  </a:lnTo>
                  <a:lnTo>
                    <a:pt x="0" y="62118"/>
                  </a:lnTo>
                  <a:lnTo>
                    <a:pt x="2391" y="90922"/>
                  </a:lnTo>
                  <a:lnTo>
                    <a:pt x="9803" y="109452"/>
                  </a:lnTo>
                  <a:lnTo>
                    <a:pt x="28814" y="126702"/>
                  </a:lnTo>
                  <a:lnTo>
                    <a:pt x="45627" y="133336"/>
                  </a:lnTo>
                  <a:lnTo>
                    <a:pt x="92403" y="137596"/>
                  </a:lnTo>
                  <a:lnTo>
                    <a:pt x="148612" y="12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4"/>
          <p:cNvGrpSpPr/>
          <p:nvPr/>
        </p:nvGrpSpPr>
        <p:grpSpPr>
          <a:xfrm>
            <a:off x="8878915" y="1295861"/>
            <a:ext cx="360075" cy="383008"/>
            <a:chOff x="8878915" y="1295861"/>
            <a:chExt cx="360075" cy="383008"/>
          </a:xfrm>
        </p:grpSpPr>
        <p:sp>
          <p:nvSpPr>
            <p:cNvPr id="56" name="SMARTInkShape-222"/>
            <p:cNvSpPr/>
            <p:nvPr>
              <p:custDataLst>
                <p:tags r:id="rId149"/>
              </p:custDataLst>
            </p:nvPr>
          </p:nvSpPr>
          <p:spPr>
            <a:xfrm>
              <a:off x="9002202" y="1343616"/>
              <a:ext cx="236788" cy="335253"/>
            </a:xfrm>
            <a:custGeom>
              <a:avLst/>
              <a:gdLst/>
              <a:ahLst/>
              <a:cxnLst/>
              <a:rect l="0" t="0" r="0" b="0"/>
              <a:pathLst>
                <a:path w="236788" h="335253">
                  <a:moveTo>
                    <a:pt x="46548" y="66084"/>
                  </a:moveTo>
                  <a:lnTo>
                    <a:pt x="46548" y="66084"/>
                  </a:lnTo>
                  <a:lnTo>
                    <a:pt x="83719" y="54325"/>
                  </a:lnTo>
                  <a:lnTo>
                    <a:pt x="97164" y="43418"/>
                  </a:lnTo>
                  <a:lnTo>
                    <a:pt x="98284" y="39331"/>
                  </a:lnTo>
                  <a:lnTo>
                    <a:pt x="96705" y="29147"/>
                  </a:lnTo>
                  <a:lnTo>
                    <a:pt x="89655" y="20387"/>
                  </a:lnTo>
                  <a:lnTo>
                    <a:pt x="68374" y="3896"/>
                  </a:lnTo>
                  <a:lnTo>
                    <a:pt x="44784" y="0"/>
                  </a:lnTo>
                  <a:lnTo>
                    <a:pt x="29210" y="4640"/>
                  </a:lnTo>
                  <a:lnTo>
                    <a:pt x="11190" y="22831"/>
                  </a:lnTo>
                  <a:lnTo>
                    <a:pt x="4375" y="42275"/>
                  </a:lnTo>
                  <a:lnTo>
                    <a:pt x="0" y="79137"/>
                  </a:lnTo>
                  <a:lnTo>
                    <a:pt x="5047" y="93405"/>
                  </a:lnTo>
                  <a:lnTo>
                    <a:pt x="20476" y="114755"/>
                  </a:lnTo>
                  <a:lnTo>
                    <a:pt x="30021" y="119466"/>
                  </a:lnTo>
                  <a:lnTo>
                    <a:pt x="35531" y="120722"/>
                  </a:lnTo>
                  <a:lnTo>
                    <a:pt x="40261" y="119442"/>
                  </a:lnTo>
                  <a:lnTo>
                    <a:pt x="48339" y="112377"/>
                  </a:lnTo>
                  <a:lnTo>
                    <a:pt x="72955" y="74179"/>
                  </a:lnTo>
                  <a:lnTo>
                    <a:pt x="92165" y="27164"/>
                  </a:lnTo>
                  <a:lnTo>
                    <a:pt x="93776" y="14691"/>
                  </a:lnTo>
                  <a:lnTo>
                    <a:pt x="93909" y="14889"/>
                  </a:lnTo>
                  <a:lnTo>
                    <a:pt x="94169" y="59101"/>
                  </a:lnTo>
                  <a:lnTo>
                    <a:pt x="95230" y="91986"/>
                  </a:lnTo>
                  <a:lnTo>
                    <a:pt x="96995" y="96052"/>
                  </a:lnTo>
                  <a:lnTo>
                    <a:pt x="102835" y="101628"/>
                  </a:lnTo>
                  <a:lnTo>
                    <a:pt x="112487" y="107634"/>
                  </a:lnTo>
                  <a:lnTo>
                    <a:pt x="116965" y="108601"/>
                  </a:lnTo>
                  <a:lnTo>
                    <a:pt x="121009" y="108187"/>
                  </a:lnTo>
                  <a:lnTo>
                    <a:pt x="124764" y="106853"/>
                  </a:lnTo>
                  <a:lnTo>
                    <a:pt x="140161" y="89805"/>
                  </a:lnTo>
                  <a:lnTo>
                    <a:pt x="153073" y="69702"/>
                  </a:lnTo>
                  <a:lnTo>
                    <a:pt x="165881" y="32439"/>
                  </a:lnTo>
                  <a:lnTo>
                    <a:pt x="165261" y="28837"/>
                  </a:lnTo>
                  <a:lnTo>
                    <a:pt x="163790" y="25378"/>
                  </a:lnTo>
                  <a:lnTo>
                    <a:pt x="162810" y="24130"/>
                  </a:lnTo>
                  <a:lnTo>
                    <a:pt x="162156" y="24356"/>
                  </a:lnTo>
                  <a:lnTo>
                    <a:pt x="161719" y="25566"/>
                  </a:lnTo>
                  <a:lnTo>
                    <a:pt x="160925" y="54287"/>
                  </a:lnTo>
                  <a:lnTo>
                    <a:pt x="165928" y="72701"/>
                  </a:lnTo>
                  <a:lnTo>
                    <a:pt x="174112" y="86507"/>
                  </a:lnTo>
                  <a:lnTo>
                    <a:pt x="180149" y="91036"/>
                  </a:lnTo>
                  <a:lnTo>
                    <a:pt x="183240" y="92243"/>
                  </a:lnTo>
                  <a:lnTo>
                    <a:pt x="186360" y="91990"/>
                  </a:lnTo>
                  <a:lnTo>
                    <a:pt x="192648" y="88887"/>
                  </a:lnTo>
                  <a:lnTo>
                    <a:pt x="225642" y="49012"/>
                  </a:lnTo>
                  <a:lnTo>
                    <a:pt x="226270" y="49411"/>
                  </a:lnTo>
                  <a:lnTo>
                    <a:pt x="226966" y="52676"/>
                  </a:lnTo>
                  <a:lnTo>
                    <a:pt x="227474" y="90934"/>
                  </a:lnTo>
                  <a:lnTo>
                    <a:pt x="227514" y="137472"/>
                  </a:lnTo>
                  <a:lnTo>
                    <a:pt x="230344" y="182256"/>
                  </a:lnTo>
                  <a:lnTo>
                    <a:pt x="235061" y="219039"/>
                  </a:lnTo>
                  <a:lnTo>
                    <a:pt x="236787" y="261361"/>
                  </a:lnTo>
                  <a:lnTo>
                    <a:pt x="234175" y="295628"/>
                  </a:lnTo>
                  <a:lnTo>
                    <a:pt x="226671" y="317894"/>
                  </a:lnTo>
                  <a:lnTo>
                    <a:pt x="223781" y="322857"/>
                  </a:lnTo>
                  <a:lnTo>
                    <a:pt x="212101" y="331194"/>
                  </a:lnTo>
                  <a:lnTo>
                    <a:pt x="204542" y="334899"/>
                  </a:lnTo>
                  <a:lnTo>
                    <a:pt x="197386" y="335252"/>
                  </a:lnTo>
                  <a:lnTo>
                    <a:pt x="183790" y="330001"/>
                  </a:lnTo>
                  <a:lnTo>
                    <a:pt x="173514" y="317789"/>
                  </a:lnTo>
                  <a:lnTo>
                    <a:pt x="151323" y="27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3"/>
            <p:cNvSpPr/>
            <p:nvPr>
              <p:custDataLst>
                <p:tags r:id="rId150"/>
              </p:custDataLst>
            </p:nvPr>
          </p:nvSpPr>
          <p:spPr>
            <a:xfrm>
              <a:off x="8878915" y="1295861"/>
              <a:ext cx="72550" cy="184476"/>
            </a:xfrm>
            <a:custGeom>
              <a:avLst/>
              <a:gdLst/>
              <a:ahLst/>
              <a:cxnLst/>
              <a:rect l="0" t="0" r="0" b="0"/>
              <a:pathLst>
                <a:path w="72550" h="184476">
                  <a:moveTo>
                    <a:pt x="55535" y="28114"/>
                  </a:moveTo>
                  <a:lnTo>
                    <a:pt x="55535" y="28114"/>
                  </a:lnTo>
                  <a:lnTo>
                    <a:pt x="63736" y="28114"/>
                  </a:lnTo>
                  <a:lnTo>
                    <a:pt x="64945" y="11712"/>
                  </a:lnTo>
                  <a:lnTo>
                    <a:pt x="59970" y="4792"/>
                  </a:lnTo>
                  <a:lnTo>
                    <a:pt x="51862" y="1874"/>
                  </a:lnTo>
                  <a:lnTo>
                    <a:pt x="34466" y="0"/>
                  </a:lnTo>
                  <a:lnTo>
                    <a:pt x="24652" y="5389"/>
                  </a:lnTo>
                  <a:lnTo>
                    <a:pt x="15351" y="13780"/>
                  </a:lnTo>
                  <a:lnTo>
                    <a:pt x="3834" y="31074"/>
                  </a:lnTo>
                  <a:lnTo>
                    <a:pt x="0" y="50863"/>
                  </a:lnTo>
                  <a:lnTo>
                    <a:pt x="4747" y="67858"/>
                  </a:lnTo>
                  <a:lnTo>
                    <a:pt x="19320" y="92454"/>
                  </a:lnTo>
                  <a:lnTo>
                    <a:pt x="60704" y="137894"/>
                  </a:lnTo>
                  <a:lnTo>
                    <a:pt x="67710" y="144991"/>
                  </a:lnTo>
                  <a:lnTo>
                    <a:pt x="71530" y="154495"/>
                  </a:lnTo>
                  <a:lnTo>
                    <a:pt x="72549" y="159993"/>
                  </a:lnTo>
                  <a:lnTo>
                    <a:pt x="71110" y="164717"/>
                  </a:lnTo>
                  <a:lnTo>
                    <a:pt x="63869" y="172788"/>
                  </a:lnTo>
                  <a:lnTo>
                    <a:pt x="47892" y="183281"/>
                  </a:lnTo>
                  <a:lnTo>
                    <a:pt x="41973" y="184475"/>
                  </a:lnTo>
                  <a:lnTo>
                    <a:pt x="29751" y="182980"/>
                  </a:lnTo>
                  <a:lnTo>
                    <a:pt x="16028" y="176188"/>
                  </a:lnTo>
                  <a:lnTo>
                    <a:pt x="14381" y="172339"/>
                  </a:lnTo>
                  <a:lnTo>
                    <a:pt x="15372" y="162417"/>
                  </a:lnTo>
                  <a:lnTo>
                    <a:pt x="19236" y="157866"/>
                  </a:lnTo>
                  <a:lnTo>
                    <a:pt x="46010" y="14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5"/>
          <p:cNvGrpSpPr/>
          <p:nvPr/>
        </p:nvGrpSpPr>
        <p:grpSpPr>
          <a:xfrm>
            <a:off x="9544050" y="1153149"/>
            <a:ext cx="674887" cy="881277"/>
            <a:chOff x="9544050" y="1153149"/>
            <a:chExt cx="674887" cy="881277"/>
          </a:xfrm>
        </p:grpSpPr>
        <p:sp>
          <p:nvSpPr>
            <p:cNvPr id="59" name="SMARTInkShape-224"/>
            <p:cNvSpPr/>
            <p:nvPr>
              <p:custDataLst>
                <p:tags r:id="rId138"/>
              </p:custDataLst>
            </p:nvPr>
          </p:nvSpPr>
          <p:spPr>
            <a:xfrm>
              <a:off x="10058400" y="1885950"/>
              <a:ext cx="133351" cy="145687"/>
            </a:xfrm>
            <a:custGeom>
              <a:avLst/>
              <a:gdLst/>
              <a:ahLst/>
              <a:cxnLst/>
              <a:rect l="0" t="0" r="0" b="0"/>
              <a:pathLst>
                <a:path w="133351" h="145687">
                  <a:moveTo>
                    <a:pt x="0" y="28575"/>
                  </a:moveTo>
                  <a:lnTo>
                    <a:pt x="0" y="28575"/>
                  </a:lnTo>
                  <a:lnTo>
                    <a:pt x="21458" y="28575"/>
                  </a:lnTo>
                  <a:lnTo>
                    <a:pt x="36578" y="33631"/>
                  </a:lnTo>
                  <a:lnTo>
                    <a:pt x="45538" y="44581"/>
                  </a:lnTo>
                  <a:lnTo>
                    <a:pt x="59913" y="77480"/>
                  </a:lnTo>
                  <a:lnTo>
                    <a:pt x="60848" y="95819"/>
                  </a:lnTo>
                  <a:lnTo>
                    <a:pt x="52824" y="128406"/>
                  </a:lnTo>
                  <a:lnTo>
                    <a:pt x="44109" y="143644"/>
                  </a:lnTo>
                  <a:lnTo>
                    <a:pt x="42106" y="145504"/>
                  </a:lnTo>
                  <a:lnTo>
                    <a:pt x="40770" y="145686"/>
                  </a:lnTo>
                  <a:lnTo>
                    <a:pt x="39880" y="144749"/>
                  </a:lnTo>
                  <a:lnTo>
                    <a:pt x="38891" y="140886"/>
                  </a:lnTo>
                  <a:lnTo>
                    <a:pt x="38628" y="138374"/>
                  </a:lnTo>
                  <a:lnTo>
                    <a:pt x="48890" y="97996"/>
                  </a:lnTo>
                  <a:lnTo>
                    <a:pt x="72439" y="54634"/>
                  </a:lnTo>
                  <a:lnTo>
                    <a:pt x="79115" y="41568"/>
                  </a:lnTo>
                  <a:lnTo>
                    <a:pt x="91253" y="31527"/>
                  </a:lnTo>
                  <a:lnTo>
                    <a:pt x="104056" y="235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5"/>
            <p:cNvSpPr/>
            <p:nvPr>
              <p:custDataLst>
                <p:tags r:id="rId139"/>
              </p:custDataLst>
            </p:nvPr>
          </p:nvSpPr>
          <p:spPr>
            <a:xfrm>
              <a:off x="9974153" y="1905000"/>
              <a:ext cx="65198" cy="117298"/>
            </a:xfrm>
            <a:custGeom>
              <a:avLst/>
              <a:gdLst/>
              <a:ahLst/>
              <a:cxnLst/>
              <a:rect l="0" t="0" r="0" b="0"/>
              <a:pathLst>
                <a:path w="65198" h="117298">
                  <a:moveTo>
                    <a:pt x="65197" y="19050"/>
                  </a:moveTo>
                  <a:lnTo>
                    <a:pt x="65197" y="19050"/>
                  </a:lnTo>
                  <a:lnTo>
                    <a:pt x="49989" y="12504"/>
                  </a:lnTo>
                  <a:lnTo>
                    <a:pt x="38683" y="10849"/>
                  </a:lnTo>
                  <a:lnTo>
                    <a:pt x="23779" y="15758"/>
                  </a:lnTo>
                  <a:lnTo>
                    <a:pt x="15361" y="20030"/>
                  </a:lnTo>
                  <a:lnTo>
                    <a:pt x="9748" y="24995"/>
                  </a:lnTo>
                  <a:lnTo>
                    <a:pt x="3511" y="36156"/>
                  </a:lnTo>
                  <a:lnTo>
                    <a:pt x="0" y="59396"/>
                  </a:lnTo>
                  <a:lnTo>
                    <a:pt x="4016" y="81334"/>
                  </a:lnTo>
                  <a:lnTo>
                    <a:pt x="11908" y="101240"/>
                  </a:lnTo>
                  <a:lnTo>
                    <a:pt x="20700" y="111317"/>
                  </a:lnTo>
                  <a:lnTo>
                    <a:pt x="26008" y="115487"/>
                  </a:lnTo>
                  <a:lnTo>
                    <a:pt x="30604" y="117208"/>
                  </a:lnTo>
                  <a:lnTo>
                    <a:pt x="34727" y="117297"/>
                  </a:lnTo>
                  <a:lnTo>
                    <a:pt x="38534" y="116298"/>
                  </a:lnTo>
                  <a:lnTo>
                    <a:pt x="45586" y="109544"/>
                  </a:lnTo>
                  <a:lnTo>
                    <a:pt x="48948" y="104779"/>
                  </a:lnTo>
                  <a:lnTo>
                    <a:pt x="53679" y="77847"/>
                  </a:lnTo>
                  <a:lnTo>
                    <a:pt x="50025" y="53170"/>
                  </a:lnTo>
                  <a:lnTo>
                    <a:pt x="36296" y="14645"/>
                  </a:lnTo>
                  <a:lnTo>
                    <a:pt x="27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6"/>
            <p:cNvSpPr/>
            <p:nvPr>
              <p:custDataLst>
                <p:tags r:id="rId140"/>
              </p:custDataLst>
            </p:nvPr>
          </p:nvSpPr>
          <p:spPr>
            <a:xfrm>
              <a:off x="9934575" y="18478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5317"/>
                  </a:lnTo>
                  <a:lnTo>
                    <a:pt x="6701" y="9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7"/>
            <p:cNvSpPr/>
            <p:nvPr>
              <p:custDataLst>
                <p:tags r:id="rId141"/>
              </p:custDataLst>
            </p:nvPr>
          </p:nvSpPr>
          <p:spPr>
            <a:xfrm>
              <a:off x="9915525" y="1933575"/>
              <a:ext cx="9135" cy="76201"/>
            </a:xfrm>
            <a:custGeom>
              <a:avLst/>
              <a:gdLst/>
              <a:ahLst/>
              <a:cxnLst/>
              <a:rect l="0" t="0" r="0" b="0"/>
              <a:pathLst>
                <a:path w="9135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8"/>
                  </a:lnTo>
                  <a:lnTo>
                    <a:pt x="8444" y="587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8"/>
            <p:cNvSpPr/>
            <p:nvPr>
              <p:custDataLst>
                <p:tags r:id="rId142"/>
              </p:custDataLst>
            </p:nvPr>
          </p:nvSpPr>
          <p:spPr>
            <a:xfrm>
              <a:off x="9782175" y="1906324"/>
              <a:ext cx="95251" cy="128102"/>
            </a:xfrm>
            <a:custGeom>
              <a:avLst/>
              <a:gdLst/>
              <a:ahLst/>
              <a:cxnLst/>
              <a:rect l="0" t="0" r="0" b="0"/>
              <a:pathLst>
                <a:path w="95251" h="1281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8642" y="617"/>
                  </a:lnTo>
                  <a:lnTo>
                    <a:pt x="9134" y="4125"/>
                  </a:lnTo>
                  <a:lnTo>
                    <a:pt x="30948" y="39415"/>
                  </a:lnTo>
                  <a:lnTo>
                    <a:pt x="37158" y="84748"/>
                  </a:lnTo>
                  <a:lnTo>
                    <a:pt x="36622" y="102547"/>
                  </a:lnTo>
                  <a:lnTo>
                    <a:pt x="32857" y="117513"/>
                  </a:lnTo>
                  <a:lnTo>
                    <a:pt x="29313" y="122351"/>
                  </a:lnTo>
                  <a:lnTo>
                    <a:pt x="24833" y="125576"/>
                  </a:lnTo>
                  <a:lnTo>
                    <a:pt x="19730" y="127726"/>
                  </a:lnTo>
                  <a:lnTo>
                    <a:pt x="16330" y="128101"/>
                  </a:lnTo>
                  <a:lnTo>
                    <a:pt x="14061" y="127293"/>
                  </a:lnTo>
                  <a:lnTo>
                    <a:pt x="12549" y="125695"/>
                  </a:lnTo>
                  <a:lnTo>
                    <a:pt x="10420" y="108278"/>
                  </a:lnTo>
                  <a:lnTo>
                    <a:pt x="17305" y="75006"/>
                  </a:lnTo>
                  <a:lnTo>
                    <a:pt x="26883" y="53630"/>
                  </a:lnTo>
                  <a:lnTo>
                    <a:pt x="49532" y="26087"/>
                  </a:lnTo>
                  <a:lnTo>
                    <a:pt x="70062" y="15147"/>
                  </a:lnTo>
                  <a:lnTo>
                    <a:pt x="86140" y="10259"/>
                  </a:lnTo>
                  <a:lnTo>
                    <a:pt x="89177" y="10631"/>
                  </a:lnTo>
                  <a:lnTo>
                    <a:pt x="9525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9"/>
            <p:cNvSpPr/>
            <p:nvPr>
              <p:custDataLst>
                <p:tags r:id="rId143"/>
              </p:custDataLst>
            </p:nvPr>
          </p:nvSpPr>
          <p:spPr>
            <a:xfrm>
              <a:off x="9544050" y="1619250"/>
              <a:ext cx="647701" cy="57151"/>
            </a:xfrm>
            <a:custGeom>
              <a:avLst/>
              <a:gdLst/>
              <a:ahLst/>
              <a:cxnLst/>
              <a:rect l="0" t="0" r="0" b="0"/>
              <a:pathLst>
                <a:path w="647701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9638" y="16868"/>
                  </a:lnTo>
                  <a:lnTo>
                    <a:pt x="29102" y="25694"/>
                  </a:lnTo>
                  <a:lnTo>
                    <a:pt x="73055" y="41314"/>
                  </a:lnTo>
                  <a:lnTo>
                    <a:pt x="109249" y="47437"/>
                  </a:lnTo>
                  <a:lnTo>
                    <a:pt x="147141" y="52743"/>
                  </a:lnTo>
                  <a:lnTo>
                    <a:pt x="181534" y="49612"/>
                  </a:lnTo>
                  <a:lnTo>
                    <a:pt x="223239" y="47155"/>
                  </a:lnTo>
                  <a:lnTo>
                    <a:pt x="262877" y="41253"/>
                  </a:lnTo>
                  <a:lnTo>
                    <a:pt x="305730" y="38723"/>
                  </a:lnTo>
                  <a:lnTo>
                    <a:pt x="349303" y="38136"/>
                  </a:lnTo>
                  <a:lnTo>
                    <a:pt x="368115" y="39166"/>
                  </a:lnTo>
                  <a:lnTo>
                    <a:pt x="406663" y="53289"/>
                  </a:lnTo>
                  <a:lnTo>
                    <a:pt x="444106" y="56006"/>
                  </a:lnTo>
                  <a:lnTo>
                    <a:pt x="481425" y="56811"/>
                  </a:lnTo>
                  <a:lnTo>
                    <a:pt x="528660" y="57083"/>
                  </a:lnTo>
                  <a:lnTo>
                    <a:pt x="572918" y="57130"/>
                  </a:lnTo>
                  <a:lnTo>
                    <a:pt x="620111" y="57146"/>
                  </a:lnTo>
                  <a:lnTo>
                    <a:pt x="647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0"/>
            <p:cNvSpPr/>
            <p:nvPr>
              <p:custDataLst>
                <p:tags r:id="rId144"/>
              </p:custDataLst>
            </p:nvPr>
          </p:nvSpPr>
          <p:spPr>
            <a:xfrm>
              <a:off x="10115550" y="1238250"/>
              <a:ext cx="103387" cy="266701"/>
            </a:xfrm>
            <a:custGeom>
              <a:avLst/>
              <a:gdLst/>
              <a:ahLst/>
              <a:cxnLst/>
              <a:rect l="0" t="0" r="0" b="0"/>
              <a:pathLst>
                <a:path w="103387" h="266701">
                  <a:moveTo>
                    <a:pt x="85725" y="0"/>
                  </a:moveTo>
                  <a:lnTo>
                    <a:pt x="85725" y="0"/>
                  </a:lnTo>
                  <a:lnTo>
                    <a:pt x="80668" y="0"/>
                  </a:lnTo>
                  <a:lnTo>
                    <a:pt x="79179" y="2117"/>
                  </a:lnTo>
                  <a:lnTo>
                    <a:pt x="77523" y="10113"/>
                  </a:lnTo>
                  <a:lnTo>
                    <a:pt x="82432" y="20722"/>
                  </a:lnTo>
                  <a:lnTo>
                    <a:pt x="91452" y="35773"/>
                  </a:lnTo>
                  <a:lnTo>
                    <a:pt x="93561" y="46591"/>
                  </a:lnTo>
                  <a:lnTo>
                    <a:pt x="97739" y="85207"/>
                  </a:lnTo>
                  <a:lnTo>
                    <a:pt x="103386" y="128779"/>
                  </a:lnTo>
                  <a:lnTo>
                    <a:pt x="94231" y="175656"/>
                  </a:lnTo>
                  <a:lnTo>
                    <a:pt x="86330" y="197661"/>
                  </a:lnTo>
                  <a:lnTo>
                    <a:pt x="51467" y="242817"/>
                  </a:lnTo>
                  <a:lnTo>
                    <a:pt x="34182" y="258683"/>
                  </a:lnTo>
                  <a:lnTo>
                    <a:pt x="16713" y="26432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1"/>
            <p:cNvSpPr/>
            <p:nvPr>
              <p:custDataLst>
                <p:tags r:id="rId145"/>
              </p:custDataLst>
            </p:nvPr>
          </p:nvSpPr>
          <p:spPr>
            <a:xfrm>
              <a:off x="9964058" y="1288404"/>
              <a:ext cx="132443" cy="213705"/>
            </a:xfrm>
            <a:custGeom>
              <a:avLst/>
              <a:gdLst/>
              <a:ahLst/>
              <a:cxnLst/>
              <a:rect l="0" t="0" r="0" b="0"/>
              <a:pathLst>
                <a:path w="132443" h="213705">
                  <a:moveTo>
                    <a:pt x="75292" y="140346"/>
                  </a:moveTo>
                  <a:lnTo>
                    <a:pt x="75292" y="140346"/>
                  </a:lnTo>
                  <a:lnTo>
                    <a:pt x="90479" y="101307"/>
                  </a:lnTo>
                  <a:lnTo>
                    <a:pt x="92627" y="87364"/>
                  </a:lnTo>
                  <a:lnTo>
                    <a:pt x="88777" y="67615"/>
                  </a:lnTo>
                  <a:lnTo>
                    <a:pt x="80933" y="53414"/>
                  </a:lnTo>
                  <a:lnTo>
                    <a:pt x="76936" y="50642"/>
                  </a:lnTo>
                  <a:lnTo>
                    <a:pt x="66850" y="47561"/>
                  </a:lnTo>
                  <a:lnTo>
                    <a:pt x="61198" y="48856"/>
                  </a:lnTo>
                  <a:lnTo>
                    <a:pt x="49272" y="55939"/>
                  </a:lnTo>
                  <a:lnTo>
                    <a:pt x="25428" y="84280"/>
                  </a:lnTo>
                  <a:lnTo>
                    <a:pt x="5984" y="122902"/>
                  </a:lnTo>
                  <a:lnTo>
                    <a:pt x="0" y="158771"/>
                  </a:lnTo>
                  <a:lnTo>
                    <a:pt x="553" y="172877"/>
                  </a:lnTo>
                  <a:lnTo>
                    <a:pt x="6816" y="196551"/>
                  </a:lnTo>
                  <a:lnTo>
                    <a:pt x="12403" y="206954"/>
                  </a:lnTo>
                  <a:lnTo>
                    <a:pt x="16433" y="210151"/>
                  </a:lnTo>
                  <a:lnTo>
                    <a:pt x="26555" y="213704"/>
                  </a:lnTo>
                  <a:lnTo>
                    <a:pt x="33276" y="211476"/>
                  </a:lnTo>
                  <a:lnTo>
                    <a:pt x="70974" y="181581"/>
                  </a:lnTo>
                  <a:lnTo>
                    <a:pt x="96860" y="135316"/>
                  </a:lnTo>
                  <a:lnTo>
                    <a:pt x="109029" y="93648"/>
                  </a:lnTo>
                  <a:lnTo>
                    <a:pt x="112530" y="50296"/>
                  </a:lnTo>
                  <a:lnTo>
                    <a:pt x="111950" y="34707"/>
                  </a:lnTo>
                  <a:lnTo>
                    <a:pt x="108165" y="20723"/>
                  </a:lnTo>
                  <a:lnTo>
                    <a:pt x="100132" y="10275"/>
                  </a:lnTo>
                  <a:lnTo>
                    <a:pt x="95028" y="6007"/>
                  </a:lnTo>
                  <a:lnTo>
                    <a:pt x="62560" y="0"/>
                  </a:lnTo>
                  <a:lnTo>
                    <a:pt x="42823" y="4239"/>
                  </a:lnTo>
                  <a:lnTo>
                    <a:pt x="28054" y="13179"/>
                  </a:lnTo>
                  <a:lnTo>
                    <a:pt x="17960" y="24208"/>
                  </a:lnTo>
                  <a:lnTo>
                    <a:pt x="12769" y="38987"/>
                  </a:lnTo>
                  <a:lnTo>
                    <a:pt x="9438" y="74346"/>
                  </a:lnTo>
                  <a:lnTo>
                    <a:pt x="12340" y="82588"/>
                  </a:lnTo>
                  <a:lnTo>
                    <a:pt x="43405" y="117623"/>
                  </a:lnTo>
                  <a:lnTo>
                    <a:pt x="51917" y="120964"/>
                  </a:lnTo>
                  <a:lnTo>
                    <a:pt x="72665" y="121854"/>
                  </a:lnTo>
                  <a:lnTo>
                    <a:pt x="110757" y="113802"/>
                  </a:lnTo>
                  <a:lnTo>
                    <a:pt x="132442" y="10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2"/>
            <p:cNvSpPr/>
            <p:nvPr>
              <p:custDataLst>
                <p:tags r:id="rId146"/>
              </p:custDataLst>
            </p:nvPr>
          </p:nvSpPr>
          <p:spPr>
            <a:xfrm>
              <a:off x="9834398" y="1229118"/>
              <a:ext cx="134241" cy="294883"/>
            </a:xfrm>
            <a:custGeom>
              <a:avLst/>
              <a:gdLst/>
              <a:ahLst/>
              <a:cxnLst/>
              <a:rect l="0" t="0" r="0" b="0"/>
              <a:pathLst>
                <a:path w="134241" h="294883">
                  <a:moveTo>
                    <a:pt x="128752" y="9132"/>
                  </a:moveTo>
                  <a:lnTo>
                    <a:pt x="128752" y="9132"/>
                  </a:lnTo>
                  <a:lnTo>
                    <a:pt x="133809" y="9132"/>
                  </a:lnTo>
                  <a:lnTo>
                    <a:pt x="134240" y="8074"/>
                  </a:lnTo>
                  <a:lnTo>
                    <a:pt x="129683" y="931"/>
                  </a:lnTo>
                  <a:lnTo>
                    <a:pt x="126344" y="195"/>
                  </a:lnTo>
                  <a:lnTo>
                    <a:pt x="123972" y="0"/>
                  </a:lnTo>
                  <a:lnTo>
                    <a:pt x="118514" y="2604"/>
                  </a:lnTo>
                  <a:lnTo>
                    <a:pt x="111503" y="9406"/>
                  </a:lnTo>
                  <a:lnTo>
                    <a:pt x="83703" y="48522"/>
                  </a:lnTo>
                  <a:lnTo>
                    <a:pt x="53296" y="91075"/>
                  </a:lnTo>
                  <a:lnTo>
                    <a:pt x="31261" y="133922"/>
                  </a:lnTo>
                  <a:lnTo>
                    <a:pt x="19292" y="173170"/>
                  </a:lnTo>
                  <a:lnTo>
                    <a:pt x="11311" y="192104"/>
                  </a:lnTo>
                  <a:lnTo>
                    <a:pt x="3367" y="235932"/>
                  </a:lnTo>
                  <a:lnTo>
                    <a:pt x="0" y="254924"/>
                  </a:lnTo>
                  <a:lnTo>
                    <a:pt x="4069" y="285988"/>
                  </a:lnTo>
                  <a:lnTo>
                    <a:pt x="6472" y="288952"/>
                  </a:lnTo>
                  <a:lnTo>
                    <a:pt x="23977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3"/>
            <p:cNvSpPr/>
            <p:nvPr>
              <p:custDataLst>
                <p:tags r:id="rId147"/>
              </p:custDataLst>
            </p:nvPr>
          </p:nvSpPr>
          <p:spPr>
            <a:xfrm>
              <a:off x="9621574" y="1362075"/>
              <a:ext cx="151077" cy="47626"/>
            </a:xfrm>
            <a:custGeom>
              <a:avLst/>
              <a:gdLst/>
              <a:ahLst/>
              <a:cxnLst/>
              <a:rect l="0" t="0" r="0" b="0"/>
              <a:pathLst>
                <a:path w="151077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9"/>
                  </a:lnTo>
                  <a:lnTo>
                    <a:pt x="7143" y="41079"/>
                  </a:lnTo>
                  <a:lnTo>
                    <a:pt x="5379" y="40086"/>
                  </a:lnTo>
                  <a:lnTo>
                    <a:pt x="3144" y="39424"/>
                  </a:lnTo>
                  <a:lnTo>
                    <a:pt x="1655" y="37924"/>
                  </a:lnTo>
                  <a:lnTo>
                    <a:pt x="0" y="33436"/>
                  </a:lnTo>
                  <a:lnTo>
                    <a:pt x="616" y="30757"/>
                  </a:lnTo>
                  <a:lnTo>
                    <a:pt x="4125" y="24959"/>
                  </a:lnTo>
                  <a:lnTo>
                    <a:pt x="7600" y="22989"/>
                  </a:lnTo>
                  <a:lnTo>
                    <a:pt x="24721" y="20217"/>
                  </a:lnTo>
                  <a:lnTo>
                    <a:pt x="64538" y="19281"/>
                  </a:lnTo>
                  <a:lnTo>
                    <a:pt x="111811" y="12534"/>
                  </a:lnTo>
                  <a:lnTo>
                    <a:pt x="132856" y="935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4"/>
            <p:cNvSpPr/>
            <p:nvPr>
              <p:custDataLst>
                <p:tags r:id="rId148"/>
              </p:custDataLst>
            </p:nvPr>
          </p:nvSpPr>
          <p:spPr>
            <a:xfrm>
              <a:off x="9686925" y="1153149"/>
              <a:ext cx="100739" cy="370852"/>
            </a:xfrm>
            <a:custGeom>
              <a:avLst/>
              <a:gdLst/>
              <a:ahLst/>
              <a:cxnLst/>
              <a:rect l="0" t="0" r="0" b="0"/>
              <a:pathLst>
                <a:path w="100739" h="370852">
                  <a:moveTo>
                    <a:pt x="95250" y="27951"/>
                  </a:moveTo>
                  <a:lnTo>
                    <a:pt x="95250" y="27951"/>
                  </a:lnTo>
                  <a:lnTo>
                    <a:pt x="100307" y="17838"/>
                  </a:lnTo>
                  <a:lnTo>
                    <a:pt x="100738" y="13801"/>
                  </a:lnTo>
                  <a:lnTo>
                    <a:pt x="96181" y="1485"/>
                  </a:lnTo>
                  <a:lnTo>
                    <a:pt x="94813" y="782"/>
                  </a:lnTo>
                  <a:lnTo>
                    <a:pt x="90470" y="0"/>
                  </a:lnTo>
                  <a:lnTo>
                    <a:pt x="85012" y="2476"/>
                  </a:lnTo>
                  <a:lnTo>
                    <a:pt x="78001" y="9220"/>
                  </a:lnTo>
                  <a:lnTo>
                    <a:pt x="50201" y="53354"/>
                  </a:lnTo>
                  <a:lnTo>
                    <a:pt x="33944" y="86395"/>
                  </a:lnTo>
                  <a:lnTo>
                    <a:pt x="19169" y="129891"/>
                  </a:lnTo>
                  <a:lnTo>
                    <a:pt x="10372" y="172383"/>
                  </a:lnTo>
                  <a:lnTo>
                    <a:pt x="3543" y="212327"/>
                  </a:lnTo>
                  <a:lnTo>
                    <a:pt x="3522" y="258164"/>
                  </a:lnTo>
                  <a:lnTo>
                    <a:pt x="7746" y="295129"/>
                  </a:lnTo>
                  <a:lnTo>
                    <a:pt x="8233" y="336459"/>
                  </a:lnTo>
                  <a:lnTo>
                    <a:pt x="0" y="37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235"/>
          <p:cNvSpPr/>
          <p:nvPr>
            <p:custDataLst>
              <p:tags r:id="rId2"/>
            </p:custDataLst>
          </p:nvPr>
        </p:nvSpPr>
        <p:spPr>
          <a:xfrm>
            <a:off x="9612049" y="1904705"/>
            <a:ext cx="116754" cy="317253"/>
          </a:xfrm>
          <a:custGeom>
            <a:avLst/>
            <a:gdLst/>
            <a:ahLst/>
            <a:cxnLst/>
            <a:rect l="0" t="0" r="0" b="0"/>
            <a:pathLst>
              <a:path w="116754" h="317253">
                <a:moveTo>
                  <a:pt x="8201" y="105070"/>
                </a:moveTo>
                <a:lnTo>
                  <a:pt x="8201" y="105070"/>
                </a:lnTo>
                <a:lnTo>
                  <a:pt x="8201" y="150831"/>
                </a:lnTo>
                <a:lnTo>
                  <a:pt x="8201" y="195914"/>
                </a:lnTo>
                <a:lnTo>
                  <a:pt x="8201" y="239303"/>
                </a:lnTo>
                <a:lnTo>
                  <a:pt x="7143" y="282182"/>
                </a:lnTo>
                <a:lnTo>
                  <a:pt x="0" y="314987"/>
                </a:lnTo>
                <a:lnTo>
                  <a:pt x="616" y="316981"/>
                </a:lnTo>
                <a:lnTo>
                  <a:pt x="2087" y="317252"/>
                </a:lnTo>
                <a:lnTo>
                  <a:pt x="4125" y="316375"/>
                </a:lnTo>
                <a:lnTo>
                  <a:pt x="6993" y="294914"/>
                </a:lnTo>
                <a:lnTo>
                  <a:pt x="9020" y="250794"/>
                </a:lnTo>
                <a:lnTo>
                  <a:pt x="18514" y="210408"/>
                </a:lnTo>
                <a:lnTo>
                  <a:pt x="27159" y="168840"/>
                </a:lnTo>
                <a:lnTo>
                  <a:pt x="35300" y="123737"/>
                </a:lnTo>
                <a:lnTo>
                  <a:pt x="41395" y="85319"/>
                </a:lnTo>
                <a:lnTo>
                  <a:pt x="52936" y="46684"/>
                </a:lnTo>
                <a:lnTo>
                  <a:pt x="59127" y="28321"/>
                </a:lnTo>
                <a:lnTo>
                  <a:pt x="71052" y="12398"/>
                </a:lnTo>
                <a:lnTo>
                  <a:pt x="84817" y="1441"/>
                </a:lnTo>
                <a:lnTo>
                  <a:pt x="89970" y="0"/>
                </a:lnTo>
                <a:lnTo>
                  <a:pt x="94465" y="99"/>
                </a:lnTo>
                <a:lnTo>
                  <a:pt x="98518" y="2281"/>
                </a:lnTo>
                <a:lnTo>
                  <a:pt x="105845" y="10350"/>
                </a:lnTo>
                <a:lnTo>
                  <a:pt x="115919" y="36906"/>
                </a:lnTo>
                <a:lnTo>
                  <a:pt x="116753" y="53961"/>
                </a:lnTo>
                <a:lnTo>
                  <a:pt x="115494" y="61472"/>
                </a:lnTo>
                <a:lnTo>
                  <a:pt x="108451" y="75463"/>
                </a:lnTo>
                <a:lnTo>
                  <a:pt x="91738" y="96634"/>
                </a:lnTo>
                <a:lnTo>
                  <a:pt x="76461" y="107627"/>
                </a:lnTo>
                <a:lnTo>
                  <a:pt x="53473" y="117587"/>
                </a:lnTo>
                <a:lnTo>
                  <a:pt x="46849" y="118706"/>
                </a:lnTo>
                <a:lnTo>
                  <a:pt x="24984" y="115346"/>
                </a:ln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47"/>
          <p:cNvGrpSpPr/>
          <p:nvPr/>
        </p:nvGrpSpPr>
        <p:grpSpPr>
          <a:xfrm>
            <a:off x="1191691" y="2763035"/>
            <a:ext cx="1170510" cy="378660"/>
            <a:chOff x="1191691" y="2763035"/>
            <a:chExt cx="1170510" cy="378660"/>
          </a:xfrm>
        </p:grpSpPr>
        <p:sp>
          <p:nvSpPr>
            <p:cNvPr id="72" name="SMARTInkShape-236"/>
            <p:cNvSpPr/>
            <p:nvPr>
              <p:custDataLst>
                <p:tags r:id="rId129"/>
              </p:custDataLst>
            </p:nvPr>
          </p:nvSpPr>
          <p:spPr>
            <a:xfrm>
              <a:off x="2343150" y="2943225"/>
              <a:ext cx="19051" cy="17335"/>
            </a:xfrm>
            <a:custGeom>
              <a:avLst/>
              <a:gdLst/>
              <a:ahLst/>
              <a:cxnLst/>
              <a:rect l="0" t="0" r="0" b="0"/>
              <a:pathLst>
                <a:path w="19051" h="17335">
                  <a:moveTo>
                    <a:pt x="19050" y="0"/>
                  </a:moveTo>
                  <a:lnTo>
                    <a:pt x="19050" y="0"/>
                  </a:lnTo>
                  <a:lnTo>
                    <a:pt x="1716" y="17334"/>
                  </a:lnTo>
                  <a:lnTo>
                    <a:pt x="1144" y="1684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7"/>
            <p:cNvSpPr/>
            <p:nvPr>
              <p:custDataLst>
                <p:tags r:id="rId130"/>
              </p:custDataLst>
            </p:nvPr>
          </p:nvSpPr>
          <p:spPr>
            <a:xfrm>
              <a:off x="2352675" y="28384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8"/>
            <p:cNvSpPr/>
            <p:nvPr>
              <p:custDataLst>
                <p:tags r:id="rId131"/>
              </p:custDataLst>
            </p:nvPr>
          </p:nvSpPr>
          <p:spPr>
            <a:xfrm>
              <a:off x="1480347" y="3048000"/>
              <a:ext cx="653254" cy="93695"/>
            </a:xfrm>
            <a:custGeom>
              <a:avLst/>
              <a:gdLst/>
              <a:ahLst/>
              <a:cxnLst/>
              <a:rect l="0" t="0" r="0" b="0"/>
              <a:pathLst>
                <a:path w="653254" h="93695">
                  <a:moveTo>
                    <a:pt x="24603" y="66675"/>
                  </a:moveTo>
                  <a:lnTo>
                    <a:pt x="24603" y="66675"/>
                  </a:lnTo>
                  <a:lnTo>
                    <a:pt x="0" y="83077"/>
                  </a:lnTo>
                  <a:lnTo>
                    <a:pt x="1851" y="85018"/>
                  </a:lnTo>
                  <a:lnTo>
                    <a:pt x="18567" y="91748"/>
                  </a:lnTo>
                  <a:lnTo>
                    <a:pt x="31093" y="93694"/>
                  </a:lnTo>
                  <a:lnTo>
                    <a:pt x="70270" y="89732"/>
                  </a:lnTo>
                  <a:lnTo>
                    <a:pt x="111982" y="81856"/>
                  </a:lnTo>
                  <a:lnTo>
                    <a:pt x="151152" y="77876"/>
                  </a:lnTo>
                  <a:lnTo>
                    <a:pt x="194626" y="71640"/>
                  </a:lnTo>
                  <a:lnTo>
                    <a:pt x="241021" y="63090"/>
                  </a:lnTo>
                  <a:lnTo>
                    <a:pt x="275306" y="56968"/>
                  </a:lnTo>
                  <a:lnTo>
                    <a:pt x="311710" y="51777"/>
                  </a:lnTo>
                  <a:lnTo>
                    <a:pt x="349056" y="49471"/>
                  </a:lnTo>
                  <a:lnTo>
                    <a:pt x="386821" y="45623"/>
                  </a:lnTo>
                  <a:lnTo>
                    <a:pt x="423714" y="40385"/>
                  </a:lnTo>
                  <a:lnTo>
                    <a:pt x="457749" y="34530"/>
                  </a:lnTo>
                  <a:lnTo>
                    <a:pt x="490515" y="28399"/>
                  </a:lnTo>
                  <a:lnTo>
                    <a:pt x="522717" y="22147"/>
                  </a:lnTo>
                  <a:lnTo>
                    <a:pt x="569538" y="13736"/>
                  </a:lnTo>
                  <a:lnTo>
                    <a:pt x="609634" y="9714"/>
                  </a:lnTo>
                  <a:lnTo>
                    <a:pt x="653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9"/>
            <p:cNvSpPr/>
            <p:nvPr>
              <p:custDataLst>
                <p:tags r:id="rId132"/>
              </p:custDataLst>
            </p:nvPr>
          </p:nvSpPr>
          <p:spPr>
            <a:xfrm>
              <a:off x="1216536" y="3057525"/>
              <a:ext cx="983740" cy="28460"/>
            </a:xfrm>
            <a:custGeom>
              <a:avLst/>
              <a:gdLst/>
              <a:ahLst/>
              <a:cxnLst/>
              <a:rect l="0" t="0" r="0" b="0"/>
              <a:pathLst>
                <a:path w="983740" h="28460">
                  <a:moveTo>
                    <a:pt x="21714" y="19050"/>
                  </a:moveTo>
                  <a:lnTo>
                    <a:pt x="21714" y="19050"/>
                  </a:lnTo>
                  <a:lnTo>
                    <a:pt x="3814" y="26589"/>
                  </a:lnTo>
                  <a:lnTo>
                    <a:pt x="256" y="27251"/>
                  </a:lnTo>
                  <a:lnTo>
                    <a:pt x="0" y="27692"/>
                  </a:lnTo>
                  <a:lnTo>
                    <a:pt x="40505" y="28459"/>
                  </a:lnTo>
                  <a:lnTo>
                    <a:pt x="81022" y="23484"/>
                  </a:lnTo>
                  <a:lnTo>
                    <a:pt x="127150" y="19926"/>
                  </a:lnTo>
                  <a:lnTo>
                    <a:pt x="169841" y="19310"/>
                  </a:lnTo>
                  <a:lnTo>
                    <a:pt x="217063" y="18069"/>
                  </a:lnTo>
                  <a:lnTo>
                    <a:pt x="252469" y="14028"/>
                  </a:lnTo>
                  <a:lnTo>
                    <a:pt x="289372" y="11526"/>
                  </a:lnTo>
                  <a:lnTo>
                    <a:pt x="326940" y="10414"/>
                  </a:lnTo>
                  <a:lnTo>
                    <a:pt x="364803" y="9921"/>
                  </a:lnTo>
                  <a:lnTo>
                    <a:pt x="408442" y="9701"/>
                  </a:lnTo>
                  <a:lnTo>
                    <a:pt x="455002" y="9603"/>
                  </a:lnTo>
                  <a:lnTo>
                    <a:pt x="500389" y="9560"/>
                  </a:lnTo>
                  <a:lnTo>
                    <a:pt x="523922" y="8490"/>
                  </a:lnTo>
                  <a:lnTo>
                    <a:pt x="548078" y="6718"/>
                  </a:lnTo>
                  <a:lnTo>
                    <a:pt x="572648" y="4479"/>
                  </a:lnTo>
                  <a:lnTo>
                    <a:pt x="619704" y="1991"/>
                  </a:lnTo>
                  <a:lnTo>
                    <a:pt x="665313" y="885"/>
                  </a:lnTo>
                  <a:lnTo>
                    <a:pt x="710277" y="393"/>
                  </a:lnTo>
                  <a:lnTo>
                    <a:pt x="752134" y="175"/>
                  </a:lnTo>
                  <a:lnTo>
                    <a:pt x="791903" y="1136"/>
                  </a:lnTo>
                  <a:lnTo>
                    <a:pt x="830745" y="5091"/>
                  </a:lnTo>
                  <a:lnTo>
                    <a:pt x="866353" y="4732"/>
                  </a:lnTo>
                  <a:lnTo>
                    <a:pt x="900876" y="2103"/>
                  </a:lnTo>
                  <a:lnTo>
                    <a:pt x="937386" y="935"/>
                  </a:lnTo>
                  <a:lnTo>
                    <a:pt x="983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0"/>
            <p:cNvSpPr/>
            <p:nvPr>
              <p:custDataLst>
                <p:tags r:id="rId133"/>
              </p:custDataLst>
            </p:nvPr>
          </p:nvSpPr>
          <p:spPr>
            <a:xfrm>
              <a:off x="1543050" y="2835112"/>
              <a:ext cx="102502" cy="279854"/>
            </a:xfrm>
            <a:custGeom>
              <a:avLst/>
              <a:gdLst/>
              <a:ahLst/>
              <a:cxnLst/>
              <a:rect l="0" t="0" r="0" b="0"/>
              <a:pathLst>
                <a:path w="102502" h="279854">
                  <a:moveTo>
                    <a:pt x="28575" y="117638"/>
                  </a:moveTo>
                  <a:lnTo>
                    <a:pt x="28575" y="117638"/>
                  </a:lnTo>
                  <a:lnTo>
                    <a:pt x="28575" y="109437"/>
                  </a:lnTo>
                  <a:lnTo>
                    <a:pt x="15318" y="129688"/>
                  </a:lnTo>
                  <a:lnTo>
                    <a:pt x="9611" y="166781"/>
                  </a:lnTo>
                  <a:lnTo>
                    <a:pt x="3318" y="205694"/>
                  </a:lnTo>
                  <a:lnTo>
                    <a:pt x="437" y="251504"/>
                  </a:lnTo>
                  <a:lnTo>
                    <a:pt x="58" y="279853"/>
                  </a:lnTo>
                  <a:lnTo>
                    <a:pt x="11" y="274563"/>
                  </a:lnTo>
                  <a:lnTo>
                    <a:pt x="5060" y="241040"/>
                  </a:lnTo>
                  <a:lnTo>
                    <a:pt x="8202" y="195947"/>
                  </a:lnTo>
                  <a:lnTo>
                    <a:pt x="14190" y="159185"/>
                  </a:lnTo>
                  <a:lnTo>
                    <a:pt x="22666" y="113015"/>
                  </a:lnTo>
                  <a:lnTo>
                    <a:pt x="31881" y="69231"/>
                  </a:lnTo>
                  <a:lnTo>
                    <a:pt x="44476" y="26232"/>
                  </a:lnTo>
                  <a:lnTo>
                    <a:pt x="57155" y="5352"/>
                  </a:lnTo>
                  <a:lnTo>
                    <a:pt x="60328" y="1506"/>
                  </a:lnTo>
                  <a:lnTo>
                    <a:pt x="63502" y="0"/>
                  </a:lnTo>
                  <a:lnTo>
                    <a:pt x="66677" y="54"/>
                  </a:lnTo>
                  <a:lnTo>
                    <a:pt x="69851" y="1148"/>
                  </a:lnTo>
                  <a:lnTo>
                    <a:pt x="84432" y="12802"/>
                  </a:lnTo>
                  <a:lnTo>
                    <a:pt x="97101" y="29660"/>
                  </a:lnTo>
                  <a:lnTo>
                    <a:pt x="102501" y="58174"/>
                  </a:lnTo>
                  <a:lnTo>
                    <a:pt x="99045" y="83321"/>
                  </a:lnTo>
                  <a:lnTo>
                    <a:pt x="86261" y="104177"/>
                  </a:lnTo>
                  <a:lnTo>
                    <a:pt x="72205" y="114478"/>
                  </a:lnTo>
                  <a:lnTo>
                    <a:pt x="47424" y="129714"/>
                  </a:lnTo>
                  <a:lnTo>
                    <a:pt x="41141" y="130980"/>
                  </a:lnTo>
                  <a:lnTo>
                    <a:pt x="0" y="11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1"/>
            <p:cNvSpPr/>
            <p:nvPr>
              <p:custDataLst>
                <p:tags r:id="rId134"/>
              </p:custDataLst>
            </p:nvPr>
          </p:nvSpPr>
          <p:spPr>
            <a:xfrm>
              <a:off x="1451031" y="2878533"/>
              <a:ext cx="72970" cy="121843"/>
            </a:xfrm>
            <a:custGeom>
              <a:avLst/>
              <a:gdLst/>
              <a:ahLst/>
              <a:cxnLst/>
              <a:rect l="0" t="0" r="0" b="0"/>
              <a:pathLst>
                <a:path w="72970" h="121843">
                  <a:moveTo>
                    <a:pt x="25344" y="45642"/>
                  </a:moveTo>
                  <a:lnTo>
                    <a:pt x="25344" y="45642"/>
                  </a:lnTo>
                  <a:lnTo>
                    <a:pt x="30400" y="45642"/>
                  </a:lnTo>
                  <a:lnTo>
                    <a:pt x="35705" y="42820"/>
                  </a:lnTo>
                  <a:lnTo>
                    <a:pt x="41591" y="36979"/>
                  </a:lnTo>
                  <a:lnTo>
                    <a:pt x="57143" y="15051"/>
                  </a:lnTo>
                  <a:lnTo>
                    <a:pt x="58185" y="11490"/>
                  </a:lnTo>
                  <a:lnTo>
                    <a:pt x="57821" y="8057"/>
                  </a:lnTo>
                  <a:lnTo>
                    <a:pt x="56521" y="4710"/>
                  </a:lnTo>
                  <a:lnTo>
                    <a:pt x="53537" y="2479"/>
                  </a:lnTo>
                  <a:lnTo>
                    <a:pt x="44577" y="0"/>
                  </a:lnTo>
                  <a:lnTo>
                    <a:pt x="40283" y="397"/>
                  </a:lnTo>
                  <a:lnTo>
                    <a:pt x="32689" y="3661"/>
                  </a:lnTo>
                  <a:lnTo>
                    <a:pt x="7675" y="38772"/>
                  </a:lnTo>
                  <a:lnTo>
                    <a:pt x="0" y="65479"/>
                  </a:lnTo>
                  <a:lnTo>
                    <a:pt x="2783" y="93500"/>
                  </a:lnTo>
                  <a:lnTo>
                    <a:pt x="10378" y="106776"/>
                  </a:lnTo>
                  <a:lnTo>
                    <a:pt x="15367" y="111798"/>
                  </a:lnTo>
                  <a:lnTo>
                    <a:pt x="72969" y="12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2"/>
            <p:cNvSpPr/>
            <p:nvPr>
              <p:custDataLst>
                <p:tags r:id="rId135"/>
              </p:custDataLst>
            </p:nvPr>
          </p:nvSpPr>
          <p:spPr>
            <a:xfrm>
              <a:off x="1352942" y="2905125"/>
              <a:ext cx="66284" cy="9526"/>
            </a:xfrm>
            <a:custGeom>
              <a:avLst/>
              <a:gdLst/>
              <a:ahLst/>
              <a:cxnLst/>
              <a:rect l="0" t="0" r="0" b="0"/>
              <a:pathLst>
                <a:path w="6628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9837" y="4469"/>
                  </a:lnTo>
                  <a:lnTo>
                    <a:pt x="6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3"/>
            <p:cNvSpPr/>
            <p:nvPr>
              <p:custDataLst>
                <p:tags r:id="rId136"/>
              </p:custDataLst>
            </p:nvPr>
          </p:nvSpPr>
          <p:spPr>
            <a:xfrm>
              <a:off x="1381125" y="2763035"/>
              <a:ext cx="38101" cy="263097"/>
            </a:xfrm>
            <a:custGeom>
              <a:avLst/>
              <a:gdLst/>
              <a:ahLst/>
              <a:cxnLst/>
              <a:rect l="0" t="0" r="0" b="0"/>
              <a:pathLst>
                <a:path w="38101" h="263097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0" y="38320"/>
                  </a:lnTo>
                  <a:lnTo>
                    <a:pt x="0" y="74537"/>
                  </a:lnTo>
                  <a:lnTo>
                    <a:pt x="0" y="117253"/>
                  </a:lnTo>
                  <a:lnTo>
                    <a:pt x="0" y="164505"/>
                  </a:lnTo>
                  <a:lnTo>
                    <a:pt x="0" y="210018"/>
                  </a:lnTo>
                  <a:lnTo>
                    <a:pt x="5057" y="239358"/>
                  </a:lnTo>
                  <a:lnTo>
                    <a:pt x="13183" y="251642"/>
                  </a:lnTo>
                  <a:lnTo>
                    <a:pt x="22793" y="259571"/>
                  </a:lnTo>
                  <a:lnTo>
                    <a:pt x="30591" y="263096"/>
                  </a:lnTo>
                  <a:lnTo>
                    <a:pt x="33094" y="261919"/>
                  </a:lnTo>
                  <a:lnTo>
                    <a:pt x="34763" y="259018"/>
                  </a:lnTo>
                  <a:lnTo>
                    <a:pt x="38100" y="23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4"/>
            <p:cNvSpPr/>
            <p:nvPr>
              <p:custDataLst>
                <p:tags r:id="rId137"/>
              </p:custDataLst>
            </p:nvPr>
          </p:nvSpPr>
          <p:spPr>
            <a:xfrm>
              <a:off x="1191691" y="2781857"/>
              <a:ext cx="88347" cy="246221"/>
            </a:xfrm>
            <a:custGeom>
              <a:avLst/>
              <a:gdLst/>
              <a:ahLst/>
              <a:cxnLst/>
              <a:rect l="0" t="0" r="0" b="0"/>
              <a:pathLst>
                <a:path w="88347" h="246221">
                  <a:moveTo>
                    <a:pt x="84659" y="56593"/>
                  </a:moveTo>
                  <a:lnTo>
                    <a:pt x="84659" y="56593"/>
                  </a:lnTo>
                  <a:lnTo>
                    <a:pt x="84659" y="51537"/>
                  </a:lnTo>
                  <a:lnTo>
                    <a:pt x="81837" y="46232"/>
                  </a:lnTo>
                  <a:lnTo>
                    <a:pt x="78113" y="40347"/>
                  </a:lnTo>
                  <a:lnTo>
                    <a:pt x="74958" y="31083"/>
                  </a:lnTo>
                  <a:lnTo>
                    <a:pt x="52778" y="5789"/>
                  </a:lnTo>
                  <a:lnTo>
                    <a:pt x="46501" y="2264"/>
                  </a:lnTo>
                  <a:lnTo>
                    <a:pt x="34195" y="279"/>
                  </a:lnTo>
                  <a:lnTo>
                    <a:pt x="28791" y="0"/>
                  </a:lnTo>
                  <a:lnTo>
                    <a:pt x="17143" y="5335"/>
                  </a:lnTo>
                  <a:lnTo>
                    <a:pt x="11073" y="9721"/>
                  </a:lnTo>
                  <a:lnTo>
                    <a:pt x="4329" y="20239"/>
                  </a:lnTo>
                  <a:lnTo>
                    <a:pt x="0" y="44238"/>
                  </a:lnTo>
                  <a:lnTo>
                    <a:pt x="4306" y="68102"/>
                  </a:lnTo>
                  <a:lnTo>
                    <a:pt x="17342" y="90224"/>
                  </a:lnTo>
                  <a:lnTo>
                    <a:pt x="52861" y="135892"/>
                  </a:lnTo>
                  <a:lnTo>
                    <a:pt x="76839" y="167708"/>
                  </a:lnTo>
                  <a:lnTo>
                    <a:pt x="87398" y="191822"/>
                  </a:lnTo>
                  <a:lnTo>
                    <a:pt x="88346" y="209828"/>
                  </a:lnTo>
                  <a:lnTo>
                    <a:pt x="85239" y="226297"/>
                  </a:lnTo>
                  <a:lnTo>
                    <a:pt x="80331" y="237145"/>
                  </a:lnTo>
                  <a:lnTo>
                    <a:pt x="76482" y="240461"/>
                  </a:lnTo>
                  <a:lnTo>
                    <a:pt x="66561" y="244145"/>
                  </a:lnTo>
                  <a:lnTo>
                    <a:pt x="54132" y="246220"/>
                  </a:lnTo>
                  <a:lnTo>
                    <a:pt x="44280" y="241060"/>
                  </a:lnTo>
                  <a:lnTo>
                    <a:pt x="36021" y="233828"/>
                  </a:lnTo>
                  <a:lnTo>
                    <a:pt x="35300" y="231900"/>
                  </a:lnTo>
                  <a:lnTo>
                    <a:pt x="35878" y="230614"/>
                  </a:lnTo>
                  <a:lnTo>
                    <a:pt x="37034" y="19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245"/>
          <p:cNvSpPr/>
          <p:nvPr>
            <p:custDataLst>
              <p:tags r:id="rId3"/>
            </p:custDataLst>
          </p:nvPr>
        </p:nvSpPr>
        <p:spPr>
          <a:xfrm>
            <a:off x="2019300" y="2801674"/>
            <a:ext cx="19051" cy="227277"/>
          </a:xfrm>
          <a:custGeom>
            <a:avLst/>
            <a:gdLst/>
            <a:ahLst/>
            <a:cxnLst/>
            <a:rect l="0" t="0" r="0" b="0"/>
            <a:pathLst>
              <a:path w="19051" h="227277">
                <a:moveTo>
                  <a:pt x="0" y="8201"/>
                </a:moveTo>
                <a:lnTo>
                  <a:pt x="0" y="8201"/>
                </a:lnTo>
                <a:lnTo>
                  <a:pt x="8201" y="0"/>
                </a:lnTo>
                <a:lnTo>
                  <a:pt x="8642" y="617"/>
                </a:lnTo>
                <a:lnTo>
                  <a:pt x="17012" y="44392"/>
                </a:lnTo>
                <a:lnTo>
                  <a:pt x="18446" y="83835"/>
                </a:lnTo>
                <a:lnTo>
                  <a:pt x="18871" y="122334"/>
                </a:lnTo>
                <a:lnTo>
                  <a:pt x="19015" y="163155"/>
                </a:lnTo>
                <a:lnTo>
                  <a:pt x="19050" y="227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49"/>
          <p:cNvGrpSpPr/>
          <p:nvPr/>
        </p:nvGrpSpPr>
        <p:grpSpPr>
          <a:xfrm>
            <a:off x="2943225" y="2767296"/>
            <a:ext cx="409576" cy="245092"/>
            <a:chOff x="2943225" y="2767296"/>
            <a:chExt cx="409576" cy="245092"/>
          </a:xfrm>
        </p:grpSpPr>
        <p:sp>
          <p:nvSpPr>
            <p:cNvPr id="83" name="SMARTInkShape-246"/>
            <p:cNvSpPr/>
            <p:nvPr>
              <p:custDataLst>
                <p:tags r:id="rId127"/>
              </p:custDataLst>
            </p:nvPr>
          </p:nvSpPr>
          <p:spPr>
            <a:xfrm>
              <a:off x="3146615" y="2844538"/>
              <a:ext cx="206186" cy="131648"/>
            </a:xfrm>
            <a:custGeom>
              <a:avLst/>
              <a:gdLst/>
              <a:ahLst/>
              <a:cxnLst/>
              <a:rect l="0" t="0" r="0" b="0"/>
              <a:pathLst>
                <a:path w="206186" h="131648">
                  <a:moveTo>
                    <a:pt x="44260" y="51062"/>
                  </a:moveTo>
                  <a:lnTo>
                    <a:pt x="44260" y="51062"/>
                  </a:lnTo>
                  <a:lnTo>
                    <a:pt x="51799" y="68962"/>
                  </a:lnTo>
                  <a:lnTo>
                    <a:pt x="53393" y="77529"/>
                  </a:lnTo>
                  <a:lnTo>
                    <a:pt x="54582" y="78231"/>
                  </a:lnTo>
                  <a:lnTo>
                    <a:pt x="58725" y="79012"/>
                  </a:lnTo>
                  <a:lnTo>
                    <a:pt x="64094" y="76537"/>
                  </a:lnTo>
                  <a:lnTo>
                    <a:pt x="67008" y="74395"/>
                  </a:lnTo>
                  <a:lnTo>
                    <a:pt x="76165" y="61268"/>
                  </a:lnTo>
                  <a:lnTo>
                    <a:pt x="90017" y="27355"/>
                  </a:lnTo>
                  <a:lnTo>
                    <a:pt x="88233" y="19006"/>
                  </a:lnTo>
                  <a:lnTo>
                    <a:pt x="86275" y="13816"/>
                  </a:lnTo>
                  <a:lnTo>
                    <a:pt x="78456" y="5228"/>
                  </a:lnTo>
                  <a:lnTo>
                    <a:pt x="73407" y="1456"/>
                  </a:lnTo>
                  <a:lnTo>
                    <a:pt x="67924" y="0"/>
                  </a:lnTo>
                  <a:lnTo>
                    <a:pt x="56189" y="1204"/>
                  </a:lnTo>
                  <a:lnTo>
                    <a:pt x="37681" y="12888"/>
                  </a:lnTo>
                  <a:lnTo>
                    <a:pt x="7991" y="48159"/>
                  </a:lnTo>
                  <a:lnTo>
                    <a:pt x="1682" y="60708"/>
                  </a:lnTo>
                  <a:lnTo>
                    <a:pt x="0" y="67018"/>
                  </a:lnTo>
                  <a:lnTo>
                    <a:pt x="995" y="73341"/>
                  </a:lnTo>
                  <a:lnTo>
                    <a:pt x="7745" y="86011"/>
                  </a:lnTo>
                  <a:lnTo>
                    <a:pt x="28502" y="105044"/>
                  </a:lnTo>
                  <a:lnTo>
                    <a:pt x="44647" y="113977"/>
                  </a:lnTo>
                  <a:lnTo>
                    <a:pt x="83455" y="124599"/>
                  </a:lnTo>
                  <a:lnTo>
                    <a:pt x="125841" y="131647"/>
                  </a:lnTo>
                  <a:lnTo>
                    <a:pt x="168739" y="129032"/>
                  </a:lnTo>
                  <a:lnTo>
                    <a:pt x="206185" y="12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7"/>
            <p:cNvSpPr/>
            <p:nvPr>
              <p:custDataLst>
                <p:tags r:id="rId128"/>
              </p:custDataLst>
            </p:nvPr>
          </p:nvSpPr>
          <p:spPr>
            <a:xfrm>
              <a:off x="2943225" y="2767296"/>
              <a:ext cx="152401" cy="245092"/>
            </a:xfrm>
            <a:custGeom>
              <a:avLst/>
              <a:gdLst/>
              <a:ahLst/>
              <a:cxnLst/>
              <a:rect l="0" t="0" r="0" b="0"/>
              <a:pathLst>
                <a:path w="152401" h="245092">
                  <a:moveTo>
                    <a:pt x="0" y="23529"/>
                  </a:moveTo>
                  <a:lnTo>
                    <a:pt x="0" y="23529"/>
                  </a:lnTo>
                  <a:lnTo>
                    <a:pt x="5488" y="23529"/>
                  </a:lnTo>
                  <a:lnTo>
                    <a:pt x="3145" y="23529"/>
                  </a:lnTo>
                  <a:lnTo>
                    <a:pt x="2097" y="25646"/>
                  </a:lnTo>
                  <a:lnTo>
                    <a:pt x="932" y="33642"/>
                  </a:lnTo>
                  <a:lnTo>
                    <a:pt x="8283" y="76510"/>
                  </a:lnTo>
                  <a:lnTo>
                    <a:pt x="15825" y="117916"/>
                  </a:lnTo>
                  <a:lnTo>
                    <a:pt x="19153" y="154389"/>
                  </a:lnTo>
                  <a:lnTo>
                    <a:pt x="26400" y="196173"/>
                  </a:lnTo>
                  <a:lnTo>
                    <a:pt x="31206" y="237901"/>
                  </a:lnTo>
                  <a:lnTo>
                    <a:pt x="33504" y="242643"/>
                  </a:lnTo>
                  <a:lnTo>
                    <a:pt x="36095" y="244747"/>
                  </a:lnTo>
                  <a:lnTo>
                    <a:pt x="38880" y="245091"/>
                  </a:lnTo>
                  <a:lnTo>
                    <a:pt x="41795" y="244262"/>
                  </a:lnTo>
                  <a:lnTo>
                    <a:pt x="47856" y="237696"/>
                  </a:lnTo>
                  <a:lnTo>
                    <a:pt x="60371" y="211178"/>
                  </a:lnTo>
                  <a:lnTo>
                    <a:pt x="73910" y="173134"/>
                  </a:lnTo>
                  <a:lnTo>
                    <a:pt x="79768" y="164809"/>
                  </a:lnTo>
                  <a:lnTo>
                    <a:pt x="83871" y="164282"/>
                  </a:lnTo>
                  <a:lnTo>
                    <a:pt x="94073" y="169342"/>
                  </a:lnTo>
                  <a:lnTo>
                    <a:pt x="106661" y="184091"/>
                  </a:lnTo>
                  <a:lnTo>
                    <a:pt x="121453" y="206978"/>
                  </a:lnTo>
                  <a:lnTo>
                    <a:pt x="139636" y="221162"/>
                  </a:lnTo>
                  <a:lnTo>
                    <a:pt x="141774" y="220901"/>
                  </a:lnTo>
                  <a:lnTo>
                    <a:pt x="146972" y="217789"/>
                  </a:lnTo>
                  <a:lnTo>
                    <a:pt x="149987" y="207233"/>
                  </a:lnTo>
                  <a:lnTo>
                    <a:pt x="152082" y="160021"/>
                  </a:lnTo>
                  <a:lnTo>
                    <a:pt x="152337" y="121085"/>
                  </a:lnTo>
                  <a:lnTo>
                    <a:pt x="149559" y="87007"/>
                  </a:lnTo>
                  <a:lnTo>
                    <a:pt x="144195" y="46416"/>
                  </a:lnTo>
                  <a:lnTo>
                    <a:pt x="144194" y="8412"/>
                  </a:lnTo>
                  <a:lnTo>
                    <a:pt x="145871" y="3926"/>
                  </a:lnTo>
                  <a:lnTo>
                    <a:pt x="148047" y="935"/>
                  </a:lnTo>
                  <a:lnTo>
                    <a:pt x="149498" y="0"/>
                  </a:lnTo>
                  <a:lnTo>
                    <a:pt x="152400" y="4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0"/>
          <p:cNvGrpSpPr/>
          <p:nvPr/>
        </p:nvGrpSpPr>
        <p:grpSpPr>
          <a:xfrm>
            <a:off x="3726275" y="2743592"/>
            <a:ext cx="1036226" cy="283217"/>
            <a:chOff x="3726275" y="2743592"/>
            <a:chExt cx="1036226" cy="283217"/>
          </a:xfrm>
        </p:grpSpPr>
        <p:sp>
          <p:nvSpPr>
            <p:cNvPr id="86" name="SMARTInkShape-248"/>
            <p:cNvSpPr/>
            <p:nvPr>
              <p:custDataLst>
                <p:tags r:id="rId119"/>
              </p:custDataLst>
            </p:nvPr>
          </p:nvSpPr>
          <p:spPr>
            <a:xfrm>
              <a:off x="4562475" y="2844691"/>
              <a:ext cx="200026" cy="145758"/>
            </a:xfrm>
            <a:custGeom>
              <a:avLst/>
              <a:gdLst/>
              <a:ahLst/>
              <a:cxnLst/>
              <a:rect l="0" t="0" r="0" b="0"/>
              <a:pathLst>
                <a:path w="200026" h="145758">
                  <a:moveTo>
                    <a:pt x="0" y="50909"/>
                  </a:moveTo>
                  <a:lnTo>
                    <a:pt x="0" y="50909"/>
                  </a:lnTo>
                  <a:lnTo>
                    <a:pt x="5057" y="55965"/>
                  </a:lnTo>
                  <a:lnTo>
                    <a:pt x="10361" y="58448"/>
                  </a:lnTo>
                  <a:lnTo>
                    <a:pt x="17333" y="60042"/>
                  </a:lnTo>
                  <a:lnTo>
                    <a:pt x="41524" y="51694"/>
                  </a:lnTo>
                  <a:lnTo>
                    <a:pt x="81400" y="25217"/>
                  </a:lnTo>
                  <a:lnTo>
                    <a:pt x="92975" y="14442"/>
                  </a:lnTo>
                  <a:lnTo>
                    <a:pt x="95850" y="9665"/>
                  </a:lnTo>
                  <a:lnTo>
                    <a:pt x="96708" y="5421"/>
                  </a:lnTo>
                  <a:lnTo>
                    <a:pt x="96222" y="1534"/>
                  </a:lnTo>
                  <a:lnTo>
                    <a:pt x="93781" y="0"/>
                  </a:lnTo>
                  <a:lnTo>
                    <a:pt x="85425" y="1119"/>
                  </a:lnTo>
                  <a:lnTo>
                    <a:pt x="56267" y="18065"/>
                  </a:lnTo>
                  <a:lnTo>
                    <a:pt x="27583" y="42952"/>
                  </a:lnTo>
                  <a:lnTo>
                    <a:pt x="16522" y="63721"/>
                  </a:lnTo>
                  <a:lnTo>
                    <a:pt x="10907" y="85033"/>
                  </a:lnTo>
                  <a:lnTo>
                    <a:pt x="10993" y="102412"/>
                  </a:lnTo>
                  <a:lnTo>
                    <a:pt x="14763" y="114722"/>
                  </a:lnTo>
                  <a:lnTo>
                    <a:pt x="25611" y="124426"/>
                  </a:lnTo>
                  <a:lnTo>
                    <a:pt x="53389" y="139279"/>
                  </a:lnTo>
                  <a:lnTo>
                    <a:pt x="95526" y="144800"/>
                  </a:lnTo>
                  <a:lnTo>
                    <a:pt x="136372" y="145757"/>
                  </a:lnTo>
                  <a:lnTo>
                    <a:pt x="200025" y="13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9"/>
            <p:cNvSpPr/>
            <p:nvPr>
              <p:custDataLst>
                <p:tags r:id="rId120"/>
              </p:custDataLst>
            </p:nvPr>
          </p:nvSpPr>
          <p:spPr>
            <a:xfrm>
              <a:off x="4467617" y="2867025"/>
              <a:ext cx="85334" cy="98188"/>
            </a:xfrm>
            <a:custGeom>
              <a:avLst/>
              <a:gdLst/>
              <a:ahLst/>
              <a:cxnLst/>
              <a:rect l="0" t="0" r="0" b="0"/>
              <a:pathLst>
                <a:path w="85334" h="98188">
                  <a:moveTo>
                    <a:pt x="9133" y="9525"/>
                  </a:moveTo>
                  <a:lnTo>
                    <a:pt x="9133" y="9525"/>
                  </a:lnTo>
                  <a:lnTo>
                    <a:pt x="4076" y="14581"/>
                  </a:lnTo>
                  <a:lnTo>
                    <a:pt x="1594" y="19886"/>
                  </a:lnTo>
                  <a:lnTo>
                    <a:pt x="0" y="42028"/>
                  </a:lnTo>
                  <a:lnTo>
                    <a:pt x="7844" y="82337"/>
                  </a:lnTo>
                  <a:lnTo>
                    <a:pt x="10390" y="87699"/>
                  </a:lnTo>
                  <a:lnTo>
                    <a:pt x="18864" y="96480"/>
                  </a:lnTo>
                  <a:lnTo>
                    <a:pt x="24087" y="98187"/>
                  </a:lnTo>
                  <a:lnTo>
                    <a:pt x="35534" y="97261"/>
                  </a:lnTo>
                  <a:lnTo>
                    <a:pt x="40492" y="94474"/>
                  </a:lnTo>
                  <a:lnTo>
                    <a:pt x="52527" y="80439"/>
                  </a:lnTo>
                  <a:lnTo>
                    <a:pt x="72540" y="36661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0"/>
            <p:cNvSpPr/>
            <p:nvPr>
              <p:custDataLst>
                <p:tags r:id="rId121"/>
              </p:custDataLst>
            </p:nvPr>
          </p:nvSpPr>
          <p:spPr>
            <a:xfrm>
              <a:off x="4324350" y="2868349"/>
              <a:ext cx="95251" cy="118699"/>
            </a:xfrm>
            <a:custGeom>
              <a:avLst/>
              <a:gdLst/>
              <a:ahLst/>
              <a:cxnLst/>
              <a:rect l="0" t="0" r="0" b="0"/>
              <a:pathLst>
                <a:path w="95251" h="118699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5"/>
                  </a:lnTo>
                  <a:lnTo>
                    <a:pt x="10113" y="0"/>
                  </a:lnTo>
                  <a:lnTo>
                    <a:pt x="14150" y="1675"/>
                  </a:lnTo>
                  <a:lnTo>
                    <a:pt x="49893" y="40018"/>
                  </a:lnTo>
                  <a:lnTo>
                    <a:pt x="53924" y="48095"/>
                  </a:lnTo>
                  <a:lnTo>
                    <a:pt x="56961" y="94413"/>
                  </a:lnTo>
                  <a:lnTo>
                    <a:pt x="57133" y="118698"/>
                  </a:lnTo>
                  <a:lnTo>
                    <a:pt x="58207" y="91863"/>
                  </a:lnTo>
                  <a:lnTo>
                    <a:pt x="65812" y="70972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1"/>
            <p:cNvSpPr/>
            <p:nvPr>
              <p:custDataLst>
                <p:tags r:id="rId122"/>
              </p:custDataLst>
            </p:nvPr>
          </p:nvSpPr>
          <p:spPr>
            <a:xfrm>
              <a:off x="4193120" y="2886075"/>
              <a:ext cx="93131" cy="126683"/>
            </a:xfrm>
            <a:custGeom>
              <a:avLst/>
              <a:gdLst/>
              <a:ahLst/>
              <a:cxnLst/>
              <a:rect l="0" t="0" r="0" b="0"/>
              <a:pathLst>
                <a:path w="93131" h="126683">
                  <a:moveTo>
                    <a:pt x="74080" y="0"/>
                  </a:moveTo>
                  <a:lnTo>
                    <a:pt x="74080" y="0"/>
                  </a:lnTo>
                  <a:lnTo>
                    <a:pt x="63967" y="0"/>
                  </a:lnTo>
                  <a:lnTo>
                    <a:pt x="56180" y="2822"/>
                  </a:lnTo>
                  <a:lnTo>
                    <a:pt x="32444" y="18314"/>
                  </a:lnTo>
                  <a:lnTo>
                    <a:pt x="21003" y="32481"/>
                  </a:lnTo>
                  <a:lnTo>
                    <a:pt x="2650" y="70168"/>
                  </a:lnTo>
                  <a:lnTo>
                    <a:pt x="0" y="87277"/>
                  </a:lnTo>
                  <a:lnTo>
                    <a:pt x="4467" y="102643"/>
                  </a:lnTo>
                  <a:lnTo>
                    <a:pt x="8621" y="109703"/>
                  </a:lnTo>
                  <a:lnTo>
                    <a:pt x="21704" y="120371"/>
                  </a:lnTo>
                  <a:lnTo>
                    <a:pt x="29638" y="124697"/>
                  </a:lnTo>
                  <a:lnTo>
                    <a:pt x="49742" y="126682"/>
                  </a:lnTo>
                  <a:lnTo>
                    <a:pt x="69613" y="124037"/>
                  </a:lnTo>
                  <a:lnTo>
                    <a:pt x="9313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2"/>
            <p:cNvSpPr/>
            <p:nvPr>
              <p:custDataLst>
                <p:tags r:id="rId123"/>
              </p:custDataLst>
            </p:nvPr>
          </p:nvSpPr>
          <p:spPr>
            <a:xfrm>
              <a:off x="4171950" y="29146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13257" y="1324"/>
                  </a:lnTo>
                  <a:lnTo>
                    <a:pt x="39660" y="57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3"/>
            <p:cNvSpPr/>
            <p:nvPr>
              <p:custDataLst>
                <p:tags r:id="rId124"/>
              </p:custDataLst>
            </p:nvPr>
          </p:nvSpPr>
          <p:spPr>
            <a:xfrm>
              <a:off x="4060210" y="2878025"/>
              <a:ext cx="82773" cy="148374"/>
            </a:xfrm>
            <a:custGeom>
              <a:avLst/>
              <a:gdLst/>
              <a:ahLst/>
              <a:cxnLst/>
              <a:rect l="0" t="0" r="0" b="0"/>
              <a:pathLst>
                <a:path w="82773" h="148374">
                  <a:moveTo>
                    <a:pt x="73640" y="27100"/>
                  </a:moveTo>
                  <a:lnTo>
                    <a:pt x="73640" y="27100"/>
                  </a:lnTo>
                  <a:lnTo>
                    <a:pt x="78697" y="22044"/>
                  </a:lnTo>
                  <a:lnTo>
                    <a:pt x="81179" y="16739"/>
                  </a:lnTo>
                  <a:lnTo>
                    <a:pt x="82772" y="9766"/>
                  </a:lnTo>
                  <a:lnTo>
                    <a:pt x="67879" y="3502"/>
                  </a:lnTo>
                  <a:lnTo>
                    <a:pt x="43359" y="0"/>
                  </a:lnTo>
                  <a:lnTo>
                    <a:pt x="21041" y="4018"/>
                  </a:lnTo>
                  <a:lnTo>
                    <a:pt x="6079" y="11912"/>
                  </a:lnTo>
                  <a:lnTo>
                    <a:pt x="1280" y="17880"/>
                  </a:lnTo>
                  <a:lnTo>
                    <a:pt x="0" y="20954"/>
                  </a:lnTo>
                  <a:lnTo>
                    <a:pt x="1400" y="30012"/>
                  </a:lnTo>
                  <a:lnTo>
                    <a:pt x="3255" y="35392"/>
                  </a:lnTo>
                  <a:lnTo>
                    <a:pt x="10960" y="44191"/>
                  </a:lnTo>
                  <a:lnTo>
                    <a:pt x="51649" y="81518"/>
                  </a:lnTo>
                  <a:lnTo>
                    <a:pt x="65478" y="105313"/>
                  </a:lnTo>
                  <a:lnTo>
                    <a:pt x="67190" y="120422"/>
                  </a:lnTo>
                  <a:lnTo>
                    <a:pt x="66165" y="127415"/>
                  </a:lnTo>
                  <a:lnTo>
                    <a:pt x="63365" y="133135"/>
                  </a:lnTo>
                  <a:lnTo>
                    <a:pt x="54610" y="142313"/>
                  </a:lnTo>
                  <a:lnTo>
                    <a:pt x="43662" y="147097"/>
                  </a:lnTo>
                  <a:lnTo>
                    <a:pt x="37780" y="148373"/>
                  </a:lnTo>
                  <a:lnTo>
                    <a:pt x="32800" y="148165"/>
                  </a:lnTo>
                  <a:lnTo>
                    <a:pt x="24445" y="145112"/>
                  </a:lnTo>
                  <a:lnTo>
                    <a:pt x="21792" y="142816"/>
                  </a:lnTo>
                  <a:lnTo>
                    <a:pt x="16490" y="131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4"/>
            <p:cNvSpPr/>
            <p:nvPr>
              <p:custDataLst>
                <p:tags r:id="rId125"/>
              </p:custDataLst>
            </p:nvPr>
          </p:nvSpPr>
          <p:spPr>
            <a:xfrm>
              <a:off x="3918876" y="2743592"/>
              <a:ext cx="79743" cy="273639"/>
            </a:xfrm>
            <a:custGeom>
              <a:avLst/>
              <a:gdLst/>
              <a:ahLst/>
              <a:cxnLst/>
              <a:rect l="0" t="0" r="0" b="0"/>
              <a:pathLst>
                <a:path w="79743" h="273639">
                  <a:moveTo>
                    <a:pt x="14949" y="9133"/>
                  </a:moveTo>
                  <a:lnTo>
                    <a:pt x="14949" y="9133"/>
                  </a:lnTo>
                  <a:lnTo>
                    <a:pt x="5817" y="0"/>
                  </a:lnTo>
                  <a:lnTo>
                    <a:pt x="5424" y="43306"/>
                  </a:lnTo>
                  <a:lnTo>
                    <a:pt x="5424" y="79736"/>
                  </a:lnTo>
                  <a:lnTo>
                    <a:pt x="5424" y="120187"/>
                  </a:lnTo>
                  <a:lnTo>
                    <a:pt x="5424" y="163400"/>
                  </a:lnTo>
                  <a:lnTo>
                    <a:pt x="5424" y="202589"/>
                  </a:lnTo>
                  <a:lnTo>
                    <a:pt x="5424" y="244825"/>
                  </a:lnTo>
                  <a:lnTo>
                    <a:pt x="5424" y="262420"/>
                  </a:lnTo>
                  <a:lnTo>
                    <a:pt x="5424" y="247621"/>
                  </a:lnTo>
                  <a:lnTo>
                    <a:pt x="23324" y="203235"/>
                  </a:lnTo>
                  <a:lnTo>
                    <a:pt x="46631" y="160450"/>
                  </a:lnTo>
                  <a:lnTo>
                    <a:pt x="49829" y="158694"/>
                  </a:lnTo>
                  <a:lnTo>
                    <a:pt x="53019" y="158582"/>
                  </a:lnTo>
                  <a:lnTo>
                    <a:pt x="56204" y="159566"/>
                  </a:lnTo>
                  <a:lnTo>
                    <a:pt x="62565" y="166303"/>
                  </a:lnTo>
                  <a:lnTo>
                    <a:pt x="75273" y="187876"/>
                  </a:lnTo>
                  <a:lnTo>
                    <a:pt x="79742" y="211319"/>
                  </a:lnTo>
                  <a:lnTo>
                    <a:pt x="76010" y="238373"/>
                  </a:lnTo>
                  <a:lnTo>
                    <a:pt x="68201" y="256385"/>
                  </a:lnTo>
                  <a:lnTo>
                    <a:pt x="54128" y="268424"/>
                  </a:lnTo>
                  <a:lnTo>
                    <a:pt x="31496" y="273638"/>
                  </a:lnTo>
                  <a:lnTo>
                    <a:pt x="16659" y="272035"/>
                  </a:lnTo>
                  <a:lnTo>
                    <a:pt x="9739" y="270126"/>
                  </a:lnTo>
                  <a:lnTo>
                    <a:pt x="5126" y="266736"/>
                  </a:lnTo>
                  <a:lnTo>
                    <a:pt x="2050" y="262360"/>
                  </a:lnTo>
                  <a:lnTo>
                    <a:pt x="0" y="257326"/>
                  </a:lnTo>
                  <a:lnTo>
                    <a:pt x="5424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5"/>
            <p:cNvSpPr/>
            <p:nvPr>
              <p:custDataLst>
                <p:tags r:id="rId126"/>
              </p:custDataLst>
            </p:nvPr>
          </p:nvSpPr>
          <p:spPr>
            <a:xfrm>
              <a:off x="3726275" y="2876550"/>
              <a:ext cx="101442" cy="150259"/>
            </a:xfrm>
            <a:custGeom>
              <a:avLst/>
              <a:gdLst/>
              <a:ahLst/>
              <a:cxnLst/>
              <a:rect l="0" t="0" r="0" b="0"/>
              <a:pathLst>
                <a:path w="101442" h="150259">
                  <a:moveTo>
                    <a:pt x="83725" y="47625"/>
                  </a:moveTo>
                  <a:lnTo>
                    <a:pt x="83725" y="47625"/>
                  </a:lnTo>
                  <a:lnTo>
                    <a:pt x="83725" y="42569"/>
                  </a:lnTo>
                  <a:lnTo>
                    <a:pt x="80903" y="37264"/>
                  </a:lnTo>
                  <a:lnTo>
                    <a:pt x="56888" y="6721"/>
                  </a:lnTo>
                  <a:lnTo>
                    <a:pt x="53134" y="4481"/>
                  </a:lnTo>
                  <a:lnTo>
                    <a:pt x="49573" y="4045"/>
                  </a:lnTo>
                  <a:lnTo>
                    <a:pt x="42793" y="6384"/>
                  </a:lnTo>
                  <a:lnTo>
                    <a:pt x="27970" y="23764"/>
                  </a:lnTo>
                  <a:lnTo>
                    <a:pt x="8127" y="67296"/>
                  </a:lnTo>
                  <a:lnTo>
                    <a:pt x="0" y="94785"/>
                  </a:lnTo>
                  <a:lnTo>
                    <a:pt x="4533" y="108802"/>
                  </a:lnTo>
                  <a:lnTo>
                    <a:pt x="19634" y="133557"/>
                  </a:lnTo>
                  <a:lnTo>
                    <a:pt x="34631" y="145171"/>
                  </a:lnTo>
                  <a:lnTo>
                    <a:pt x="62593" y="150258"/>
                  </a:lnTo>
                  <a:lnTo>
                    <a:pt x="79978" y="145804"/>
                  </a:lnTo>
                  <a:lnTo>
                    <a:pt x="87576" y="141652"/>
                  </a:lnTo>
                  <a:lnTo>
                    <a:pt x="92643" y="135710"/>
                  </a:lnTo>
                  <a:lnTo>
                    <a:pt x="98271" y="120640"/>
                  </a:lnTo>
                  <a:lnTo>
                    <a:pt x="101441" y="94306"/>
                  </a:lnTo>
                  <a:lnTo>
                    <a:pt x="96538" y="78603"/>
                  </a:lnTo>
                  <a:lnTo>
                    <a:pt x="87521" y="60684"/>
                  </a:lnTo>
                  <a:lnTo>
                    <a:pt x="86255" y="56331"/>
                  </a:lnTo>
                  <a:lnTo>
                    <a:pt x="62489" y="26931"/>
                  </a:lnTo>
                  <a:lnTo>
                    <a:pt x="45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1"/>
          <p:cNvGrpSpPr/>
          <p:nvPr/>
        </p:nvGrpSpPr>
        <p:grpSpPr>
          <a:xfrm>
            <a:off x="5429843" y="2691231"/>
            <a:ext cx="1637315" cy="366295"/>
            <a:chOff x="5429843" y="2691231"/>
            <a:chExt cx="1637315" cy="366295"/>
          </a:xfrm>
        </p:grpSpPr>
        <p:sp>
          <p:nvSpPr>
            <p:cNvPr id="95" name="SMARTInkShape-256"/>
            <p:cNvSpPr/>
            <p:nvPr>
              <p:custDataLst>
                <p:tags r:id="rId107"/>
              </p:custDataLst>
            </p:nvPr>
          </p:nvSpPr>
          <p:spPr>
            <a:xfrm>
              <a:off x="7048500" y="3000375"/>
              <a:ext cx="18658" cy="47626"/>
            </a:xfrm>
            <a:custGeom>
              <a:avLst/>
              <a:gdLst/>
              <a:ahLst/>
              <a:cxnLst/>
              <a:rect l="0" t="0" r="0" b="0"/>
              <a:pathLst>
                <a:path w="18658" h="476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3" y="2822"/>
                  </a:lnTo>
                  <a:lnTo>
                    <a:pt x="18462" y="13183"/>
                  </a:lnTo>
                  <a:lnTo>
                    <a:pt x="18657" y="18314"/>
                  </a:lnTo>
                  <a:lnTo>
                    <a:pt x="13231" y="296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7"/>
            <p:cNvSpPr/>
            <p:nvPr>
              <p:custDataLst>
                <p:tags r:id="rId108"/>
              </p:custDataLst>
            </p:nvPr>
          </p:nvSpPr>
          <p:spPr>
            <a:xfrm>
              <a:off x="6886575" y="30003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8"/>
            <p:cNvSpPr/>
            <p:nvPr>
              <p:custDataLst>
                <p:tags r:id="rId109"/>
              </p:custDataLst>
            </p:nvPr>
          </p:nvSpPr>
          <p:spPr>
            <a:xfrm>
              <a:off x="6648450" y="30194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53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9"/>
            <p:cNvSpPr/>
            <p:nvPr>
              <p:custDataLst>
                <p:tags r:id="rId110"/>
              </p:custDataLst>
            </p:nvPr>
          </p:nvSpPr>
          <p:spPr>
            <a:xfrm>
              <a:off x="6524625" y="30003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26458" y="16246"/>
                  </a:lnTo>
                  <a:lnTo>
                    <a:pt x="15483" y="25510"/>
                  </a:lnTo>
                  <a:lnTo>
                    <a:pt x="10232" y="3389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0"/>
            <p:cNvSpPr/>
            <p:nvPr>
              <p:custDataLst>
                <p:tags r:id="rId111"/>
              </p:custDataLst>
            </p:nvPr>
          </p:nvSpPr>
          <p:spPr>
            <a:xfrm>
              <a:off x="6286500" y="2924718"/>
              <a:ext cx="123826" cy="113758"/>
            </a:xfrm>
            <a:custGeom>
              <a:avLst/>
              <a:gdLst/>
              <a:ahLst/>
              <a:cxnLst/>
              <a:rect l="0" t="0" r="0" b="0"/>
              <a:pathLst>
                <a:path w="123826" h="113758">
                  <a:moveTo>
                    <a:pt x="0" y="28032"/>
                  </a:moveTo>
                  <a:lnTo>
                    <a:pt x="0" y="28032"/>
                  </a:lnTo>
                  <a:lnTo>
                    <a:pt x="0" y="14775"/>
                  </a:lnTo>
                  <a:lnTo>
                    <a:pt x="2822" y="8735"/>
                  </a:lnTo>
                  <a:lnTo>
                    <a:pt x="5056" y="5642"/>
                  </a:lnTo>
                  <a:lnTo>
                    <a:pt x="8662" y="3580"/>
                  </a:lnTo>
                  <a:lnTo>
                    <a:pt x="30592" y="0"/>
                  </a:lnTo>
                  <a:lnTo>
                    <a:pt x="51045" y="4674"/>
                  </a:lnTo>
                  <a:lnTo>
                    <a:pt x="59729" y="9890"/>
                  </a:lnTo>
                  <a:lnTo>
                    <a:pt x="62044" y="12762"/>
                  </a:lnTo>
                  <a:lnTo>
                    <a:pt x="64617" y="21598"/>
                  </a:lnTo>
                  <a:lnTo>
                    <a:pt x="64702" y="33639"/>
                  </a:lnTo>
                  <a:lnTo>
                    <a:pt x="58800" y="56152"/>
                  </a:lnTo>
                  <a:lnTo>
                    <a:pt x="49290" y="71524"/>
                  </a:lnTo>
                  <a:lnTo>
                    <a:pt x="34595" y="86897"/>
                  </a:lnTo>
                  <a:lnTo>
                    <a:pt x="16250" y="98735"/>
                  </a:lnTo>
                  <a:lnTo>
                    <a:pt x="15067" y="100567"/>
                  </a:lnTo>
                  <a:lnTo>
                    <a:pt x="15337" y="101789"/>
                  </a:lnTo>
                  <a:lnTo>
                    <a:pt x="16574" y="102603"/>
                  </a:lnTo>
                  <a:lnTo>
                    <a:pt x="61796" y="111708"/>
                  </a:lnTo>
                  <a:lnTo>
                    <a:pt x="123825" y="11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1"/>
            <p:cNvSpPr/>
            <p:nvPr>
              <p:custDataLst>
                <p:tags r:id="rId112"/>
              </p:custDataLst>
            </p:nvPr>
          </p:nvSpPr>
          <p:spPr>
            <a:xfrm>
              <a:off x="6096000" y="2763574"/>
              <a:ext cx="190501" cy="227277"/>
            </a:xfrm>
            <a:custGeom>
              <a:avLst/>
              <a:gdLst/>
              <a:ahLst/>
              <a:cxnLst/>
              <a:rect l="0" t="0" r="0" b="0"/>
              <a:pathLst>
                <a:path w="190501" h="227277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0"/>
                  </a:lnTo>
                  <a:lnTo>
                    <a:pt x="163985" y="25307"/>
                  </a:lnTo>
                  <a:lnTo>
                    <a:pt x="133203" y="71066"/>
                  </a:lnTo>
                  <a:lnTo>
                    <a:pt x="93977" y="114787"/>
                  </a:lnTo>
                  <a:lnTo>
                    <a:pt x="59720" y="158764"/>
                  </a:lnTo>
                  <a:lnTo>
                    <a:pt x="21051" y="205710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2"/>
            <p:cNvSpPr/>
            <p:nvPr>
              <p:custDataLst>
                <p:tags r:id="rId113"/>
              </p:custDataLst>
            </p:nvPr>
          </p:nvSpPr>
          <p:spPr>
            <a:xfrm>
              <a:off x="6124575" y="2749003"/>
              <a:ext cx="123826" cy="222798"/>
            </a:xfrm>
            <a:custGeom>
              <a:avLst/>
              <a:gdLst/>
              <a:ahLst/>
              <a:cxnLst/>
              <a:rect l="0" t="0" r="0" b="0"/>
              <a:pathLst>
                <a:path w="123826" h="222798">
                  <a:moveTo>
                    <a:pt x="0" y="22772"/>
                  </a:moveTo>
                  <a:lnTo>
                    <a:pt x="0" y="22772"/>
                  </a:lnTo>
                  <a:lnTo>
                    <a:pt x="13257" y="1313"/>
                  </a:lnTo>
                  <a:lnTo>
                    <a:pt x="15188" y="0"/>
                  </a:lnTo>
                  <a:lnTo>
                    <a:pt x="16475" y="182"/>
                  </a:lnTo>
                  <a:lnTo>
                    <a:pt x="17333" y="1362"/>
                  </a:lnTo>
                  <a:lnTo>
                    <a:pt x="27206" y="42453"/>
                  </a:lnTo>
                  <a:lnTo>
                    <a:pt x="35909" y="86554"/>
                  </a:lnTo>
                  <a:lnTo>
                    <a:pt x="45800" y="124456"/>
                  </a:lnTo>
                  <a:lnTo>
                    <a:pt x="61924" y="166722"/>
                  </a:lnTo>
                  <a:lnTo>
                    <a:pt x="66680" y="178825"/>
                  </a:lnTo>
                  <a:lnTo>
                    <a:pt x="87855" y="205103"/>
                  </a:lnTo>
                  <a:lnTo>
                    <a:pt x="103172" y="215908"/>
                  </a:lnTo>
                  <a:lnTo>
                    <a:pt x="123825" y="22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3"/>
            <p:cNvSpPr/>
            <p:nvPr>
              <p:custDataLst>
                <p:tags r:id="rId114"/>
              </p:custDataLst>
            </p:nvPr>
          </p:nvSpPr>
          <p:spPr>
            <a:xfrm>
              <a:off x="5943600" y="30003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4"/>
            <p:cNvSpPr/>
            <p:nvPr>
              <p:custDataLst>
                <p:tags r:id="rId115"/>
              </p:custDataLst>
            </p:nvPr>
          </p:nvSpPr>
          <p:spPr>
            <a:xfrm>
              <a:off x="5857875" y="2914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10506" y="26568"/>
                  </a:lnTo>
                  <a:lnTo>
                    <a:pt x="17049" y="4848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5"/>
            <p:cNvSpPr/>
            <p:nvPr>
              <p:custDataLst>
                <p:tags r:id="rId116"/>
              </p:custDataLst>
            </p:nvPr>
          </p:nvSpPr>
          <p:spPr>
            <a:xfrm>
              <a:off x="5663465" y="2786220"/>
              <a:ext cx="156311" cy="195106"/>
            </a:xfrm>
            <a:custGeom>
              <a:avLst/>
              <a:gdLst/>
              <a:ahLst/>
              <a:cxnLst/>
              <a:rect l="0" t="0" r="0" b="0"/>
              <a:pathLst>
                <a:path w="156311" h="195106">
                  <a:moveTo>
                    <a:pt x="156310" y="14130"/>
                  </a:moveTo>
                  <a:lnTo>
                    <a:pt x="156310" y="14130"/>
                  </a:lnTo>
                  <a:lnTo>
                    <a:pt x="156310" y="9074"/>
                  </a:lnTo>
                  <a:lnTo>
                    <a:pt x="153488" y="3769"/>
                  </a:lnTo>
                  <a:lnTo>
                    <a:pt x="151254" y="873"/>
                  </a:lnTo>
                  <a:lnTo>
                    <a:pt x="148706" y="0"/>
                  </a:lnTo>
                  <a:lnTo>
                    <a:pt x="145949" y="477"/>
                  </a:lnTo>
                  <a:lnTo>
                    <a:pt x="128864" y="8846"/>
                  </a:lnTo>
                  <a:lnTo>
                    <a:pt x="105105" y="35899"/>
                  </a:lnTo>
                  <a:lnTo>
                    <a:pt x="68575" y="82114"/>
                  </a:lnTo>
                  <a:lnTo>
                    <a:pt x="59109" y="93028"/>
                  </a:lnTo>
                  <a:lnTo>
                    <a:pt x="36991" y="123014"/>
                  </a:lnTo>
                  <a:lnTo>
                    <a:pt x="11899" y="153952"/>
                  </a:lnTo>
                  <a:lnTo>
                    <a:pt x="1221" y="177973"/>
                  </a:lnTo>
                  <a:lnTo>
                    <a:pt x="0" y="183683"/>
                  </a:lnTo>
                  <a:lnTo>
                    <a:pt x="3910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6"/>
            <p:cNvSpPr/>
            <p:nvPr>
              <p:custDataLst>
                <p:tags r:id="rId117"/>
              </p:custDataLst>
            </p:nvPr>
          </p:nvSpPr>
          <p:spPr>
            <a:xfrm>
              <a:off x="5640517" y="2795745"/>
              <a:ext cx="150684" cy="195106"/>
            </a:xfrm>
            <a:custGeom>
              <a:avLst/>
              <a:gdLst/>
              <a:ahLst/>
              <a:cxnLst/>
              <a:rect l="0" t="0" r="0" b="0"/>
              <a:pathLst>
                <a:path w="150684" h="195106">
                  <a:moveTo>
                    <a:pt x="17333" y="14130"/>
                  </a:moveTo>
                  <a:lnTo>
                    <a:pt x="17333" y="14130"/>
                  </a:lnTo>
                  <a:lnTo>
                    <a:pt x="4076" y="873"/>
                  </a:lnTo>
                  <a:lnTo>
                    <a:pt x="2145" y="0"/>
                  </a:lnTo>
                  <a:lnTo>
                    <a:pt x="858" y="477"/>
                  </a:lnTo>
                  <a:lnTo>
                    <a:pt x="0" y="1853"/>
                  </a:lnTo>
                  <a:lnTo>
                    <a:pt x="1544" y="3828"/>
                  </a:lnTo>
                  <a:lnTo>
                    <a:pt x="12773" y="12724"/>
                  </a:lnTo>
                  <a:lnTo>
                    <a:pt x="51379" y="57236"/>
                  </a:lnTo>
                  <a:lnTo>
                    <a:pt x="89206" y="98309"/>
                  </a:lnTo>
                  <a:lnTo>
                    <a:pt x="116443" y="139006"/>
                  </a:lnTo>
                  <a:lnTo>
                    <a:pt x="135649" y="170618"/>
                  </a:lnTo>
                  <a:lnTo>
                    <a:pt x="142348" y="183969"/>
                  </a:lnTo>
                  <a:lnTo>
                    <a:pt x="150683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7"/>
            <p:cNvSpPr/>
            <p:nvPr>
              <p:custDataLst>
                <p:tags r:id="rId118"/>
              </p:custDataLst>
            </p:nvPr>
          </p:nvSpPr>
          <p:spPr>
            <a:xfrm>
              <a:off x="5429843" y="2691231"/>
              <a:ext cx="113708" cy="356770"/>
            </a:xfrm>
            <a:custGeom>
              <a:avLst/>
              <a:gdLst/>
              <a:ahLst/>
              <a:cxnLst/>
              <a:rect l="0" t="0" r="0" b="0"/>
              <a:pathLst>
                <a:path w="113708" h="356770">
                  <a:moveTo>
                    <a:pt x="94657" y="23394"/>
                  </a:moveTo>
                  <a:lnTo>
                    <a:pt x="94657" y="23394"/>
                  </a:lnTo>
                  <a:lnTo>
                    <a:pt x="72537" y="4097"/>
                  </a:lnTo>
                  <a:lnTo>
                    <a:pt x="67211" y="1004"/>
                  </a:lnTo>
                  <a:lnTo>
                    <a:pt x="62601" y="0"/>
                  </a:lnTo>
                  <a:lnTo>
                    <a:pt x="58470" y="390"/>
                  </a:lnTo>
                  <a:lnTo>
                    <a:pt x="39875" y="5940"/>
                  </a:lnTo>
                  <a:lnTo>
                    <a:pt x="20493" y="19319"/>
                  </a:lnTo>
                  <a:lnTo>
                    <a:pt x="16639" y="20677"/>
                  </a:lnTo>
                  <a:lnTo>
                    <a:pt x="9535" y="27831"/>
                  </a:lnTo>
                  <a:lnTo>
                    <a:pt x="6159" y="32702"/>
                  </a:lnTo>
                  <a:lnTo>
                    <a:pt x="1407" y="54727"/>
                  </a:lnTo>
                  <a:lnTo>
                    <a:pt x="0" y="76305"/>
                  </a:lnTo>
                  <a:lnTo>
                    <a:pt x="5315" y="89596"/>
                  </a:lnTo>
                  <a:lnTo>
                    <a:pt x="35204" y="135666"/>
                  </a:lnTo>
                  <a:lnTo>
                    <a:pt x="61071" y="175616"/>
                  </a:lnTo>
                  <a:lnTo>
                    <a:pt x="65092" y="196102"/>
                  </a:lnTo>
                  <a:lnTo>
                    <a:pt x="63305" y="199916"/>
                  </a:lnTo>
                  <a:lnTo>
                    <a:pt x="49593" y="211844"/>
                  </a:lnTo>
                  <a:lnTo>
                    <a:pt x="48739" y="211469"/>
                  </a:lnTo>
                  <a:lnTo>
                    <a:pt x="47098" y="204708"/>
                  </a:lnTo>
                  <a:lnTo>
                    <a:pt x="57165" y="204470"/>
                  </a:lnTo>
                  <a:lnTo>
                    <a:pt x="64941" y="207236"/>
                  </a:lnTo>
                  <a:lnTo>
                    <a:pt x="68496" y="209455"/>
                  </a:lnTo>
                  <a:lnTo>
                    <a:pt x="78557" y="222692"/>
                  </a:lnTo>
                  <a:lnTo>
                    <a:pt x="91806" y="249494"/>
                  </a:lnTo>
                  <a:lnTo>
                    <a:pt x="92756" y="253502"/>
                  </a:lnTo>
                  <a:lnTo>
                    <a:pt x="92332" y="257233"/>
                  </a:lnTo>
                  <a:lnTo>
                    <a:pt x="81233" y="279129"/>
                  </a:lnTo>
                  <a:lnTo>
                    <a:pt x="77241" y="282784"/>
                  </a:lnTo>
                  <a:lnTo>
                    <a:pt x="51047" y="297057"/>
                  </a:lnTo>
                  <a:lnTo>
                    <a:pt x="34442" y="312400"/>
                  </a:lnTo>
                  <a:lnTo>
                    <a:pt x="30853" y="318705"/>
                  </a:lnTo>
                  <a:lnTo>
                    <a:pt x="28549" y="331376"/>
                  </a:lnTo>
                  <a:lnTo>
                    <a:pt x="30476" y="334549"/>
                  </a:lnTo>
                  <a:lnTo>
                    <a:pt x="49491" y="350420"/>
                  </a:lnTo>
                  <a:lnTo>
                    <a:pt x="74689" y="354888"/>
                  </a:lnTo>
                  <a:lnTo>
                    <a:pt x="113707" y="356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2"/>
          <p:cNvGrpSpPr/>
          <p:nvPr/>
        </p:nvGrpSpPr>
        <p:grpSpPr>
          <a:xfrm>
            <a:off x="7324725" y="2703132"/>
            <a:ext cx="531104" cy="440119"/>
            <a:chOff x="7324725" y="2703132"/>
            <a:chExt cx="531104" cy="440119"/>
          </a:xfrm>
        </p:grpSpPr>
        <p:sp>
          <p:nvSpPr>
            <p:cNvPr id="108" name="SMARTInkShape-268"/>
            <p:cNvSpPr/>
            <p:nvPr>
              <p:custDataLst>
                <p:tags r:id="rId103"/>
              </p:custDataLst>
            </p:nvPr>
          </p:nvSpPr>
          <p:spPr>
            <a:xfrm>
              <a:off x="7734300" y="2703132"/>
              <a:ext cx="121529" cy="440119"/>
            </a:xfrm>
            <a:custGeom>
              <a:avLst/>
              <a:gdLst/>
              <a:ahLst/>
              <a:cxnLst/>
              <a:rect l="0" t="0" r="0" b="0"/>
              <a:pathLst>
                <a:path w="121529" h="440119">
                  <a:moveTo>
                    <a:pt x="57150" y="30543"/>
                  </a:moveTo>
                  <a:lnTo>
                    <a:pt x="57150" y="30543"/>
                  </a:lnTo>
                  <a:lnTo>
                    <a:pt x="62206" y="25487"/>
                  </a:lnTo>
                  <a:lnTo>
                    <a:pt x="64688" y="20182"/>
                  </a:lnTo>
                  <a:lnTo>
                    <a:pt x="65350" y="17286"/>
                  </a:lnTo>
                  <a:lnTo>
                    <a:pt x="76396" y="3097"/>
                  </a:lnTo>
                  <a:lnTo>
                    <a:pt x="80563" y="604"/>
                  </a:lnTo>
                  <a:lnTo>
                    <a:pt x="84401" y="0"/>
                  </a:lnTo>
                  <a:lnTo>
                    <a:pt x="97680" y="4207"/>
                  </a:lnTo>
                  <a:lnTo>
                    <a:pt x="103221" y="6636"/>
                  </a:lnTo>
                  <a:lnTo>
                    <a:pt x="112198" y="17801"/>
                  </a:lnTo>
                  <a:lnTo>
                    <a:pt x="118657" y="32288"/>
                  </a:lnTo>
                  <a:lnTo>
                    <a:pt x="121528" y="45783"/>
                  </a:lnTo>
                  <a:lnTo>
                    <a:pt x="115422" y="87607"/>
                  </a:lnTo>
                  <a:lnTo>
                    <a:pt x="100371" y="116016"/>
                  </a:lnTo>
                  <a:lnTo>
                    <a:pt x="73492" y="157640"/>
                  </a:lnTo>
                  <a:lnTo>
                    <a:pt x="61992" y="178268"/>
                  </a:lnTo>
                  <a:lnTo>
                    <a:pt x="52299" y="205807"/>
                  </a:lnTo>
                  <a:lnTo>
                    <a:pt x="56301" y="224407"/>
                  </a:lnTo>
                  <a:lnTo>
                    <a:pt x="73229" y="269939"/>
                  </a:lnTo>
                  <a:lnTo>
                    <a:pt x="83870" y="306348"/>
                  </a:lnTo>
                  <a:lnTo>
                    <a:pt x="84300" y="337141"/>
                  </a:lnTo>
                  <a:lnTo>
                    <a:pt x="77476" y="378148"/>
                  </a:lnTo>
                  <a:lnTo>
                    <a:pt x="66466" y="403412"/>
                  </a:lnTo>
                  <a:lnTo>
                    <a:pt x="54854" y="420893"/>
                  </a:lnTo>
                  <a:lnTo>
                    <a:pt x="39654" y="432775"/>
                  </a:lnTo>
                  <a:lnTo>
                    <a:pt x="0" y="44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9"/>
            <p:cNvSpPr/>
            <p:nvPr>
              <p:custDataLst>
                <p:tags r:id="rId104"/>
              </p:custDataLst>
            </p:nvPr>
          </p:nvSpPr>
          <p:spPr>
            <a:xfrm>
              <a:off x="7562860" y="3013640"/>
              <a:ext cx="95241" cy="81986"/>
            </a:xfrm>
            <a:custGeom>
              <a:avLst/>
              <a:gdLst/>
              <a:ahLst/>
              <a:cxnLst/>
              <a:rect l="0" t="0" r="0" b="0"/>
              <a:pathLst>
                <a:path w="95241" h="81986">
                  <a:moveTo>
                    <a:pt x="9515" y="5785"/>
                  </a:moveTo>
                  <a:lnTo>
                    <a:pt x="9515" y="5785"/>
                  </a:lnTo>
                  <a:lnTo>
                    <a:pt x="9515" y="24099"/>
                  </a:lnTo>
                  <a:lnTo>
                    <a:pt x="6693" y="32622"/>
                  </a:lnTo>
                  <a:lnTo>
                    <a:pt x="4459" y="36376"/>
                  </a:lnTo>
                  <a:lnTo>
                    <a:pt x="873" y="56552"/>
                  </a:lnTo>
                  <a:lnTo>
                    <a:pt x="68" y="76412"/>
                  </a:lnTo>
                  <a:lnTo>
                    <a:pt x="0" y="63076"/>
                  </a:lnTo>
                  <a:lnTo>
                    <a:pt x="5639" y="52062"/>
                  </a:lnTo>
                  <a:lnTo>
                    <a:pt x="41309" y="4674"/>
                  </a:lnTo>
                  <a:lnTo>
                    <a:pt x="49398" y="0"/>
                  </a:lnTo>
                  <a:lnTo>
                    <a:pt x="59344" y="744"/>
                  </a:lnTo>
                  <a:lnTo>
                    <a:pt x="69761" y="4603"/>
                  </a:lnTo>
                  <a:lnTo>
                    <a:pt x="77919" y="9846"/>
                  </a:lnTo>
                  <a:lnTo>
                    <a:pt x="88461" y="28860"/>
                  </a:lnTo>
                  <a:lnTo>
                    <a:pt x="94843" y="75479"/>
                  </a:lnTo>
                  <a:lnTo>
                    <a:pt x="95240" y="81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0"/>
            <p:cNvSpPr/>
            <p:nvPr>
              <p:custDataLst>
                <p:tags r:id="rId105"/>
              </p:custDataLst>
            </p:nvPr>
          </p:nvSpPr>
          <p:spPr>
            <a:xfrm>
              <a:off x="7362825" y="2771775"/>
              <a:ext cx="209551" cy="304801"/>
            </a:xfrm>
            <a:custGeom>
              <a:avLst/>
              <a:gdLst/>
              <a:ahLst/>
              <a:cxnLst/>
              <a:rect l="0" t="0" r="0" b="0"/>
              <a:pathLst>
                <a:path w="209551" h="304801">
                  <a:moveTo>
                    <a:pt x="209550" y="0"/>
                  </a:moveTo>
                  <a:lnTo>
                    <a:pt x="209550" y="0"/>
                  </a:lnTo>
                  <a:lnTo>
                    <a:pt x="204494" y="0"/>
                  </a:lnTo>
                  <a:lnTo>
                    <a:pt x="185700" y="15208"/>
                  </a:lnTo>
                  <a:lnTo>
                    <a:pt x="144662" y="60453"/>
                  </a:lnTo>
                  <a:lnTo>
                    <a:pt x="111295" y="100493"/>
                  </a:lnTo>
                  <a:lnTo>
                    <a:pt x="75605" y="147086"/>
                  </a:lnTo>
                  <a:lnTo>
                    <a:pt x="52506" y="184456"/>
                  </a:lnTo>
                  <a:lnTo>
                    <a:pt x="26795" y="227406"/>
                  </a:lnTo>
                  <a:lnTo>
                    <a:pt x="10428" y="26646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1"/>
            <p:cNvSpPr/>
            <p:nvPr>
              <p:custDataLst>
                <p:tags r:id="rId106"/>
              </p:custDataLst>
            </p:nvPr>
          </p:nvSpPr>
          <p:spPr>
            <a:xfrm>
              <a:off x="7324725" y="2790825"/>
              <a:ext cx="171451" cy="257176"/>
            </a:xfrm>
            <a:custGeom>
              <a:avLst/>
              <a:gdLst/>
              <a:ahLst/>
              <a:cxnLst/>
              <a:rect l="0" t="0" r="0" b="0"/>
              <a:pathLst>
                <a:path w="171451" h="257176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40704" y="32503"/>
                  </a:lnTo>
                  <a:lnTo>
                    <a:pt x="75707" y="73895"/>
                  </a:lnTo>
                  <a:lnTo>
                    <a:pt x="88681" y="91050"/>
                  </a:lnTo>
                  <a:lnTo>
                    <a:pt x="114257" y="136715"/>
                  </a:lnTo>
                  <a:lnTo>
                    <a:pt x="144986" y="181418"/>
                  </a:lnTo>
                  <a:lnTo>
                    <a:pt x="166845" y="224014"/>
                  </a:lnTo>
                  <a:lnTo>
                    <a:pt x="1714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3"/>
          <p:cNvGrpSpPr/>
          <p:nvPr/>
        </p:nvGrpSpPr>
        <p:grpSpPr>
          <a:xfrm>
            <a:off x="1149794" y="3696485"/>
            <a:ext cx="1021907" cy="421409"/>
            <a:chOff x="1149794" y="3696485"/>
            <a:chExt cx="1021907" cy="421409"/>
          </a:xfrm>
        </p:grpSpPr>
        <p:sp>
          <p:nvSpPr>
            <p:cNvPr id="113" name="SMARTInkShape-272"/>
            <p:cNvSpPr/>
            <p:nvPr>
              <p:custDataLst>
                <p:tags r:id="rId94"/>
              </p:custDataLst>
            </p:nvPr>
          </p:nvSpPr>
          <p:spPr>
            <a:xfrm>
              <a:off x="2128374" y="3914775"/>
              <a:ext cx="14752" cy="8202"/>
            </a:xfrm>
            <a:custGeom>
              <a:avLst/>
              <a:gdLst/>
              <a:ahLst/>
              <a:cxnLst/>
              <a:rect l="0" t="0" r="0" b="0"/>
              <a:pathLst>
                <a:path w="14752" h="8202">
                  <a:moveTo>
                    <a:pt x="14751" y="0"/>
                  </a:moveTo>
                  <a:lnTo>
                    <a:pt x="14751" y="0"/>
                  </a:lnTo>
                  <a:lnTo>
                    <a:pt x="6550" y="8201"/>
                  </a:lnTo>
                  <a:lnTo>
                    <a:pt x="5050" y="7584"/>
                  </a:lnTo>
                  <a:lnTo>
                    <a:pt x="562" y="4076"/>
                  </a:lnTo>
                  <a:lnTo>
                    <a:pt x="0" y="2718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3"/>
            <p:cNvSpPr/>
            <p:nvPr>
              <p:custDataLst>
                <p:tags r:id="rId95"/>
              </p:custDataLst>
            </p:nvPr>
          </p:nvSpPr>
          <p:spPr>
            <a:xfrm>
              <a:off x="2152650" y="3775937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1"/>
                  </a:lnTo>
                  <a:lnTo>
                    <a:pt x="17992" y="0"/>
                  </a:lnTo>
                  <a:lnTo>
                    <a:pt x="13994" y="2344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4"/>
            <p:cNvSpPr/>
            <p:nvPr>
              <p:custDataLst>
                <p:tags r:id="rId96"/>
              </p:custDataLst>
            </p:nvPr>
          </p:nvSpPr>
          <p:spPr>
            <a:xfrm>
              <a:off x="1412348" y="3990975"/>
              <a:ext cx="502178" cy="74877"/>
            </a:xfrm>
            <a:custGeom>
              <a:avLst/>
              <a:gdLst/>
              <a:ahLst/>
              <a:cxnLst/>
              <a:rect l="0" t="0" r="0" b="0"/>
              <a:pathLst>
                <a:path w="502178" h="74877">
                  <a:moveTo>
                    <a:pt x="16402" y="66675"/>
                  </a:moveTo>
                  <a:lnTo>
                    <a:pt x="16402" y="66675"/>
                  </a:lnTo>
                  <a:lnTo>
                    <a:pt x="6289" y="66675"/>
                  </a:lnTo>
                  <a:lnTo>
                    <a:pt x="3310" y="67733"/>
                  </a:lnTo>
                  <a:lnTo>
                    <a:pt x="1324" y="69497"/>
                  </a:lnTo>
                  <a:lnTo>
                    <a:pt x="0" y="71731"/>
                  </a:lnTo>
                  <a:lnTo>
                    <a:pt x="1234" y="73221"/>
                  </a:lnTo>
                  <a:lnTo>
                    <a:pt x="8249" y="74876"/>
                  </a:lnTo>
                  <a:lnTo>
                    <a:pt x="54930" y="68334"/>
                  </a:lnTo>
                  <a:lnTo>
                    <a:pt x="92087" y="62826"/>
                  </a:lnTo>
                  <a:lnTo>
                    <a:pt x="127651" y="59673"/>
                  </a:lnTo>
                  <a:lnTo>
                    <a:pt x="161096" y="57213"/>
                  </a:lnTo>
                  <a:lnTo>
                    <a:pt x="193599" y="52592"/>
                  </a:lnTo>
                  <a:lnTo>
                    <a:pt x="225684" y="49832"/>
                  </a:lnTo>
                  <a:lnTo>
                    <a:pt x="258641" y="47548"/>
                  </a:lnTo>
                  <a:lnTo>
                    <a:pt x="294456" y="43004"/>
                  </a:lnTo>
                  <a:lnTo>
                    <a:pt x="328718" y="37458"/>
                  </a:lnTo>
                  <a:lnTo>
                    <a:pt x="361584" y="31464"/>
                  </a:lnTo>
                  <a:lnTo>
                    <a:pt x="393830" y="25273"/>
                  </a:lnTo>
                  <a:lnTo>
                    <a:pt x="425801" y="18994"/>
                  </a:lnTo>
                  <a:lnTo>
                    <a:pt x="502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5"/>
            <p:cNvSpPr/>
            <p:nvPr>
              <p:custDataLst>
                <p:tags r:id="rId97"/>
              </p:custDataLst>
            </p:nvPr>
          </p:nvSpPr>
          <p:spPr>
            <a:xfrm>
              <a:off x="1149794" y="4000553"/>
              <a:ext cx="774257" cy="38048"/>
            </a:xfrm>
            <a:custGeom>
              <a:avLst/>
              <a:gdLst/>
              <a:ahLst/>
              <a:cxnLst/>
              <a:rect l="0" t="0" r="0" b="0"/>
              <a:pathLst>
                <a:path w="774257" h="38048">
                  <a:moveTo>
                    <a:pt x="12256" y="38047"/>
                  </a:moveTo>
                  <a:lnTo>
                    <a:pt x="12256" y="38047"/>
                  </a:lnTo>
                  <a:lnTo>
                    <a:pt x="0" y="38047"/>
                  </a:lnTo>
                  <a:lnTo>
                    <a:pt x="38276" y="31501"/>
                  </a:lnTo>
                  <a:lnTo>
                    <a:pt x="81249" y="29111"/>
                  </a:lnTo>
                  <a:lnTo>
                    <a:pt x="117718" y="25874"/>
                  </a:lnTo>
                  <a:lnTo>
                    <a:pt x="158157" y="21034"/>
                  </a:lnTo>
                  <a:lnTo>
                    <a:pt x="189284" y="18844"/>
                  </a:lnTo>
                  <a:lnTo>
                    <a:pt x="224285" y="14343"/>
                  </a:lnTo>
                  <a:lnTo>
                    <a:pt x="261008" y="11637"/>
                  </a:lnTo>
                  <a:lnTo>
                    <a:pt x="298496" y="10434"/>
                  </a:lnTo>
                  <a:lnTo>
                    <a:pt x="336324" y="9899"/>
                  </a:lnTo>
                  <a:lnTo>
                    <a:pt x="377125" y="6840"/>
                  </a:lnTo>
                  <a:lnTo>
                    <a:pt x="419953" y="3010"/>
                  </a:lnTo>
                  <a:lnTo>
                    <a:pt x="463682" y="1309"/>
                  </a:lnTo>
                  <a:lnTo>
                    <a:pt x="504990" y="552"/>
                  </a:lnTo>
                  <a:lnTo>
                    <a:pt x="544516" y="216"/>
                  </a:lnTo>
                  <a:lnTo>
                    <a:pt x="583249" y="66"/>
                  </a:lnTo>
                  <a:lnTo>
                    <a:pt x="618809" y="0"/>
                  </a:lnTo>
                  <a:lnTo>
                    <a:pt x="665756" y="2785"/>
                  </a:lnTo>
                  <a:lnTo>
                    <a:pt x="706477" y="7491"/>
                  </a:lnTo>
                  <a:lnTo>
                    <a:pt x="774256" y="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6"/>
            <p:cNvSpPr/>
            <p:nvPr>
              <p:custDataLst>
                <p:tags r:id="rId98"/>
              </p:custDataLst>
            </p:nvPr>
          </p:nvSpPr>
          <p:spPr>
            <a:xfrm>
              <a:off x="1882217" y="3729795"/>
              <a:ext cx="108509" cy="156406"/>
            </a:xfrm>
            <a:custGeom>
              <a:avLst/>
              <a:gdLst/>
              <a:ahLst/>
              <a:cxnLst/>
              <a:rect l="0" t="0" r="0" b="0"/>
              <a:pathLst>
                <a:path w="108509" h="156406">
                  <a:moveTo>
                    <a:pt x="13258" y="42105"/>
                  </a:moveTo>
                  <a:lnTo>
                    <a:pt x="13258" y="42105"/>
                  </a:lnTo>
                  <a:lnTo>
                    <a:pt x="5654" y="33442"/>
                  </a:lnTo>
                  <a:lnTo>
                    <a:pt x="0" y="23791"/>
                  </a:lnTo>
                  <a:lnTo>
                    <a:pt x="187" y="19312"/>
                  </a:lnTo>
                  <a:lnTo>
                    <a:pt x="2427" y="15268"/>
                  </a:lnTo>
                  <a:lnTo>
                    <a:pt x="16175" y="1173"/>
                  </a:lnTo>
                  <a:lnTo>
                    <a:pt x="21553" y="0"/>
                  </a:lnTo>
                  <a:lnTo>
                    <a:pt x="43232" y="3407"/>
                  </a:lnTo>
                  <a:lnTo>
                    <a:pt x="56919" y="8325"/>
                  </a:lnTo>
                  <a:lnTo>
                    <a:pt x="67235" y="16861"/>
                  </a:lnTo>
                  <a:lnTo>
                    <a:pt x="71468" y="22101"/>
                  </a:lnTo>
                  <a:lnTo>
                    <a:pt x="73348" y="39211"/>
                  </a:lnTo>
                  <a:lnTo>
                    <a:pt x="69598" y="58811"/>
                  </a:lnTo>
                  <a:lnTo>
                    <a:pt x="55587" y="81745"/>
                  </a:lnTo>
                  <a:lnTo>
                    <a:pt x="17808" y="124241"/>
                  </a:lnTo>
                  <a:lnTo>
                    <a:pt x="15280" y="130821"/>
                  </a:lnTo>
                  <a:lnTo>
                    <a:pt x="15665" y="134057"/>
                  </a:lnTo>
                  <a:lnTo>
                    <a:pt x="18914" y="140475"/>
                  </a:lnTo>
                  <a:lnTo>
                    <a:pt x="22320" y="142610"/>
                  </a:lnTo>
                  <a:lnTo>
                    <a:pt x="31750" y="144982"/>
                  </a:lnTo>
                  <a:lnTo>
                    <a:pt x="79128" y="149452"/>
                  </a:lnTo>
                  <a:lnTo>
                    <a:pt x="108508" y="156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7"/>
            <p:cNvSpPr/>
            <p:nvPr>
              <p:custDataLst>
                <p:tags r:id="rId99"/>
              </p:custDataLst>
            </p:nvPr>
          </p:nvSpPr>
          <p:spPr>
            <a:xfrm>
              <a:off x="1476375" y="3793629"/>
              <a:ext cx="188101" cy="324265"/>
            </a:xfrm>
            <a:custGeom>
              <a:avLst/>
              <a:gdLst/>
              <a:ahLst/>
              <a:cxnLst/>
              <a:rect l="0" t="0" r="0" b="0"/>
              <a:pathLst>
                <a:path w="188101" h="324265">
                  <a:moveTo>
                    <a:pt x="0" y="73521"/>
                  </a:moveTo>
                  <a:lnTo>
                    <a:pt x="0" y="73521"/>
                  </a:lnTo>
                  <a:lnTo>
                    <a:pt x="0" y="78578"/>
                  </a:lnTo>
                  <a:lnTo>
                    <a:pt x="1058" y="80067"/>
                  </a:lnTo>
                  <a:lnTo>
                    <a:pt x="2822" y="81060"/>
                  </a:lnTo>
                  <a:lnTo>
                    <a:pt x="5056" y="81722"/>
                  </a:lnTo>
                  <a:lnTo>
                    <a:pt x="7604" y="81105"/>
                  </a:lnTo>
                  <a:lnTo>
                    <a:pt x="16247" y="75180"/>
                  </a:lnTo>
                  <a:lnTo>
                    <a:pt x="34958" y="56455"/>
                  </a:lnTo>
                  <a:lnTo>
                    <a:pt x="45748" y="38609"/>
                  </a:lnTo>
                  <a:lnTo>
                    <a:pt x="44257" y="36488"/>
                  </a:lnTo>
                  <a:lnTo>
                    <a:pt x="36956" y="31309"/>
                  </a:lnTo>
                  <a:lnTo>
                    <a:pt x="32046" y="30563"/>
                  </a:lnTo>
                  <a:lnTo>
                    <a:pt x="20945" y="32556"/>
                  </a:lnTo>
                  <a:lnTo>
                    <a:pt x="11778" y="39792"/>
                  </a:lnTo>
                  <a:lnTo>
                    <a:pt x="7852" y="44685"/>
                  </a:lnTo>
                  <a:lnTo>
                    <a:pt x="3490" y="58588"/>
                  </a:lnTo>
                  <a:lnTo>
                    <a:pt x="2609" y="75351"/>
                  </a:lnTo>
                  <a:lnTo>
                    <a:pt x="10668" y="109160"/>
                  </a:lnTo>
                  <a:lnTo>
                    <a:pt x="13462" y="116330"/>
                  </a:lnTo>
                  <a:lnTo>
                    <a:pt x="22211" y="127120"/>
                  </a:lnTo>
                  <a:lnTo>
                    <a:pt x="33155" y="134384"/>
                  </a:lnTo>
                  <a:lnTo>
                    <a:pt x="45074" y="137613"/>
                  </a:lnTo>
                  <a:lnTo>
                    <a:pt x="57428" y="136226"/>
                  </a:lnTo>
                  <a:lnTo>
                    <a:pt x="87878" y="123798"/>
                  </a:lnTo>
                  <a:lnTo>
                    <a:pt x="103946" y="114340"/>
                  </a:lnTo>
                  <a:lnTo>
                    <a:pt x="107397" y="113434"/>
                  </a:lnTo>
                  <a:lnTo>
                    <a:pt x="108640" y="114946"/>
                  </a:lnTo>
                  <a:lnTo>
                    <a:pt x="105094" y="158754"/>
                  </a:lnTo>
                  <a:lnTo>
                    <a:pt x="104870" y="197200"/>
                  </a:lnTo>
                  <a:lnTo>
                    <a:pt x="99737" y="243061"/>
                  </a:lnTo>
                  <a:lnTo>
                    <a:pt x="95841" y="287628"/>
                  </a:lnTo>
                  <a:lnTo>
                    <a:pt x="95367" y="314545"/>
                  </a:lnTo>
                  <a:lnTo>
                    <a:pt x="92480" y="321049"/>
                  </a:lnTo>
                  <a:lnTo>
                    <a:pt x="90228" y="324264"/>
                  </a:lnTo>
                  <a:lnTo>
                    <a:pt x="88727" y="322175"/>
                  </a:lnTo>
                  <a:lnTo>
                    <a:pt x="86120" y="282158"/>
                  </a:lnTo>
                  <a:lnTo>
                    <a:pt x="85842" y="239056"/>
                  </a:lnTo>
                  <a:lnTo>
                    <a:pt x="90816" y="201238"/>
                  </a:lnTo>
                  <a:lnTo>
                    <a:pt x="93936" y="159811"/>
                  </a:lnTo>
                  <a:lnTo>
                    <a:pt x="99917" y="124136"/>
                  </a:lnTo>
                  <a:lnTo>
                    <a:pt x="108392" y="83344"/>
                  </a:lnTo>
                  <a:lnTo>
                    <a:pt x="127283" y="38420"/>
                  </a:lnTo>
                  <a:lnTo>
                    <a:pt x="139902" y="16083"/>
                  </a:lnTo>
                  <a:lnTo>
                    <a:pt x="150726" y="6365"/>
                  </a:lnTo>
                  <a:lnTo>
                    <a:pt x="162592" y="1341"/>
                  </a:lnTo>
                  <a:lnTo>
                    <a:pt x="168720" y="0"/>
                  </a:lnTo>
                  <a:lnTo>
                    <a:pt x="178351" y="1334"/>
                  </a:lnTo>
                  <a:lnTo>
                    <a:pt x="182400" y="3171"/>
                  </a:lnTo>
                  <a:lnTo>
                    <a:pt x="185100" y="6513"/>
                  </a:lnTo>
                  <a:lnTo>
                    <a:pt x="188100" y="15870"/>
                  </a:lnTo>
                  <a:lnTo>
                    <a:pt x="183789" y="29907"/>
                  </a:lnTo>
                  <a:lnTo>
                    <a:pt x="159350" y="73037"/>
                  </a:lnTo>
                  <a:lnTo>
                    <a:pt x="149139" y="83889"/>
                  </a:lnTo>
                  <a:lnTo>
                    <a:pt x="133350" y="92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8"/>
            <p:cNvSpPr/>
            <p:nvPr>
              <p:custDataLst>
                <p:tags r:id="rId100"/>
              </p:custDataLst>
            </p:nvPr>
          </p:nvSpPr>
          <p:spPr>
            <a:xfrm>
              <a:off x="1362075" y="38385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9"/>
            <p:cNvSpPr/>
            <p:nvPr>
              <p:custDataLst>
                <p:tags r:id="rId101"/>
              </p:custDataLst>
            </p:nvPr>
          </p:nvSpPr>
          <p:spPr>
            <a:xfrm>
              <a:off x="1381563" y="3696485"/>
              <a:ext cx="56713" cy="278766"/>
            </a:xfrm>
            <a:custGeom>
              <a:avLst/>
              <a:gdLst/>
              <a:ahLst/>
              <a:cxnLst/>
              <a:rect l="0" t="0" r="0" b="0"/>
              <a:pathLst>
                <a:path w="56713" h="278766">
                  <a:moveTo>
                    <a:pt x="37662" y="18265"/>
                  </a:moveTo>
                  <a:lnTo>
                    <a:pt x="37662" y="18265"/>
                  </a:lnTo>
                  <a:lnTo>
                    <a:pt x="37662" y="1863"/>
                  </a:lnTo>
                  <a:lnTo>
                    <a:pt x="36604" y="980"/>
                  </a:lnTo>
                  <a:lnTo>
                    <a:pt x="32605" y="0"/>
                  </a:lnTo>
                  <a:lnTo>
                    <a:pt x="31116" y="1855"/>
                  </a:lnTo>
                  <a:lnTo>
                    <a:pt x="20794" y="48021"/>
                  </a:lnTo>
                  <a:lnTo>
                    <a:pt x="13026" y="87172"/>
                  </a:lnTo>
                  <a:lnTo>
                    <a:pt x="7043" y="129439"/>
                  </a:lnTo>
                  <a:lnTo>
                    <a:pt x="1779" y="172561"/>
                  </a:lnTo>
                  <a:lnTo>
                    <a:pt x="0" y="214314"/>
                  </a:lnTo>
                  <a:lnTo>
                    <a:pt x="4748" y="244041"/>
                  </a:lnTo>
                  <a:lnTo>
                    <a:pt x="12803" y="259015"/>
                  </a:lnTo>
                  <a:lnTo>
                    <a:pt x="29238" y="273396"/>
                  </a:lnTo>
                  <a:lnTo>
                    <a:pt x="35221" y="277252"/>
                  </a:lnTo>
                  <a:lnTo>
                    <a:pt x="40268" y="278765"/>
                  </a:lnTo>
                  <a:lnTo>
                    <a:pt x="56712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0"/>
            <p:cNvSpPr/>
            <p:nvPr>
              <p:custDataLst>
                <p:tags r:id="rId102"/>
              </p:custDataLst>
            </p:nvPr>
          </p:nvSpPr>
          <p:spPr>
            <a:xfrm>
              <a:off x="1206382" y="3719748"/>
              <a:ext cx="87376" cy="264364"/>
            </a:xfrm>
            <a:custGeom>
              <a:avLst/>
              <a:gdLst/>
              <a:ahLst/>
              <a:cxnLst/>
              <a:rect l="0" t="0" r="0" b="0"/>
              <a:pathLst>
                <a:path w="87376" h="264364">
                  <a:moveTo>
                    <a:pt x="69968" y="23577"/>
                  </a:moveTo>
                  <a:lnTo>
                    <a:pt x="69968" y="23577"/>
                  </a:lnTo>
                  <a:lnTo>
                    <a:pt x="69968" y="18520"/>
                  </a:lnTo>
                  <a:lnTo>
                    <a:pt x="68910" y="17031"/>
                  </a:lnTo>
                  <a:lnTo>
                    <a:pt x="67146" y="16038"/>
                  </a:lnTo>
                  <a:lnTo>
                    <a:pt x="64911" y="15376"/>
                  </a:lnTo>
                  <a:lnTo>
                    <a:pt x="50670" y="3865"/>
                  </a:lnTo>
                  <a:lnTo>
                    <a:pt x="47578" y="911"/>
                  </a:lnTo>
                  <a:lnTo>
                    <a:pt x="44458" y="0"/>
                  </a:lnTo>
                  <a:lnTo>
                    <a:pt x="41320" y="451"/>
                  </a:lnTo>
                  <a:lnTo>
                    <a:pt x="35010" y="3774"/>
                  </a:lnTo>
                  <a:lnTo>
                    <a:pt x="9444" y="22731"/>
                  </a:lnTo>
                  <a:lnTo>
                    <a:pt x="1441" y="36960"/>
                  </a:lnTo>
                  <a:lnTo>
                    <a:pt x="0" y="53866"/>
                  </a:lnTo>
                  <a:lnTo>
                    <a:pt x="7699" y="85534"/>
                  </a:lnTo>
                  <a:lnTo>
                    <a:pt x="30044" y="115801"/>
                  </a:lnTo>
                  <a:lnTo>
                    <a:pt x="67244" y="162333"/>
                  </a:lnTo>
                  <a:lnTo>
                    <a:pt x="74049" y="172735"/>
                  </a:lnTo>
                  <a:lnTo>
                    <a:pt x="85322" y="206634"/>
                  </a:lnTo>
                  <a:lnTo>
                    <a:pt x="87375" y="224527"/>
                  </a:lnTo>
                  <a:lnTo>
                    <a:pt x="82643" y="240241"/>
                  </a:lnTo>
                  <a:lnTo>
                    <a:pt x="73485" y="253223"/>
                  </a:lnTo>
                  <a:lnTo>
                    <a:pt x="62359" y="262519"/>
                  </a:lnTo>
                  <a:lnTo>
                    <a:pt x="56429" y="264363"/>
                  </a:lnTo>
                  <a:lnTo>
                    <a:pt x="44195" y="263590"/>
                  </a:lnTo>
                  <a:lnTo>
                    <a:pt x="39028" y="260844"/>
                  </a:lnTo>
                  <a:lnTo>
                    <a:pt x="30464" y="252149"/>
                  </a:lnTo>
                  <a:lnTo>
                    <a:pt x="28815" y="246866"/>
                  </a:lnTo>
                  <a:lnTo>
                    <a:pt x="31868" y="20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4"/>
          <p:cNvGrpSpPr/>
          <p:nvPr/>
        </p:nvGrpSpPr>
        <p:grpSpPr>
          <a:xfrm>
            <a:off x="2782668" y="3721214"/>
            <a:ext cx="770158" cy="489349"/>
            <a:chOff x="2782668" y="3721214"/>
            <a:chExt cx="770158" cy="489349"/>
          </a:xfrm>
        </p:grpSpPr>
        <p:sp>
          <p:nvSpPr>
            <p:cNvPr id="123" name="SMARTInkShape-281"/>
            <p:cNvSpPr/>
            <p:nvPr>
              <p:custDataLst>
                <p:tags r:id="rId89"/>
              </p:custDataLst>
            </p:nvPr>
          </p:nvSpPr>
          <p:spPr>
            <a:xfrm>
              <a:off x="3343275" y="378142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37512"/>
                  </a:lnTo>
                  <a:lnTo>
                    <a:pt x="16006" y="29725"/>
                  </a:lnTo>
                  <a:lnTo>
                    <a:pt x="48905" y="16102"/>
                  </a:lnTo>
                  <a:lnTo>
                    <a:pt x="91465" y="108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2"/>
            <p:cNvSpPr/>
            <p:nvPr>
              <p:custDataLst>
                <p:tags r:id="rId90"/>
              </p:custDataLst>
            </p:nvPr>
          </p:nvSpPr>
          <p:spPr>
            <a:xfrm>
              <a:off x="3259822" y="3721214"/>
              <a:ext cx="293004" cy="287280"/>
            </a:xfrm>
            <a:custGeom>
              <a:avLst/>
              <a:gdLst/>
              <a:ahLst/>
              <a:cxnLst/>
              <a:rect l="0" t="0" r="0" b="0"/>
              <a:pathLst>
                <a:path w="293004" h="287280">
                  <a:moveTo>
                    <a:pt x="64403" y="193561"/>
                  </a:moveTo>
                  <a:lnTo>
                    <a:pt x="64403" y="193561"/>
                  </a:lnTo>
                  <a:lnTo>
                    <a:pt x="64403" y="188504"/>
                  </a:lnTo>
                  <a:lnTo>
                    <a:pt x="61581" y="183200"/>
                  </a:lnTo>
                  <a:lnTo>
                    <a:pt x="51146" y="171171"/>
                  </a:lnTo>
                  <a:lnTo>
                    <a:pt x="45105" y="167735"/>
                  </a:lnTo>
                  <a:lnTo>
                    <a:pt x="42013" y="166818"/>
                  </a:lnTo>
                  <a:lnTo>
                    <a:pt x="38893" y="167266"/>
                  </a:lnTo>
                  <a:lnTo>
                    <a:pt x="32604" y="170586"/>
                  </a:lnTo>
                  <a:lnTo>
                    <a:pt x="18057" y="183461"/>
                  </a:lnTo>
                  <a:lnTo>
                    <a:pt x="5398" y="205737"/>
                  </a:lnTo>
                  <a:lnTo>
                    <a:pt x="0" y="237503"/>
                  </a:lnTo>
                  <a:lnTo>
                    <a:pt x="3458" y="263613"/>
                  </a:lnTo>
                  <a:lnTo>
                    <a:pt x="11185" y="279699"/>
                  </a:lnTo>
                  <a:lnTo>
                    <a:pt x="17115" y="284761"/>
                  </a:lnTo>
                  <a:lnTo>
                    <a:pt x="20177" y="286111"/>
                  </a:lnTo>
                  <a:lnTo>
                    <a:pt x="23278" y="285953"/>
                  </a:lnTo>
                  <a:lnTo>
                    <a:pt x="29544" y="282955"/>
                  </a:lnTo>
                  <a:lnTo>
                    <a:pt x="31639" y="279615"/>
                  </a:lnTo>
                  <a:lnTo>
                    <a:pt x="43122" y="236117"/>
                  </a:lnTo>
                  <a:lnTo>
                    <a:pt x="45314" y="195912"/>
                  </a:lnTo>
                  <a:lnTo>
                    <a:pt x="45351" y="239787"/>
                  </a:lnTo>
                  <a:lnTo>
                    <a:pt x="46411" y="277181"/>
                  </a:lnTo>
                  <a:lnTo>
                    <a:pt x="48175" y="281058"/>
                  </a:lnTo>
                  <a:lnTo>
                    <a:pt x="50410" y="283642"/>
                  </a:lnTo>
                  <a:lnTo>
                    <a:pt x="55714" y="286513"/>
                  </a:lnTo>
                  <a:lnTo>
                    <a:pt x="58610" y="287279"/>
                  </a:lnTo>
                  <a:lnTo>
                    <a:pt x="67473" y="282486"/>
                  </a:lnTo>
                  <a:lnTo>
                    <a:pt x="72799" y="278244"/>
                  </a:lnTo>
                  <a:lnTo>
                    <a:pt x="100831" y="230733"/>
                  </a:lnTo>
                  <a:lnTo>
                    <a:pt x="117421" y="192320"/>
                  </a:lnTo>
                  <a:lnTo>
                    <a:pt x="130889" y="147886"/>
                  </a:lnTo>
                  <a:lnTo>
                    <a:pt x="143369" y="112294"/>
                  </a:lnTo>
                  <a:lnTo>
                    <a:pt x="157650" y="71057"/>
                  </a:lnTo>
                  <a:lnTo>
                    <a:pt x="167660" y="28165"/>
                  </a:lnTo>
                  <a:lnTo>
                    <a:pt x="168978" y="1729"/>
                  </a:lnTo>
                  <a:lnTo>
                    <a:pt x="167987" y="56"/>
                  </a:lnTo>
                  <a:lnTo>
                    <a:pt x="166267" y="0"/>
                  </a:lnTo>
                  <a:lnTo>
                    <a:pt x="164062" y="1020"/>
                  </a:lnTo>
                  <a:lnTo>
                    <a:pt x="162593" y="3817"/>
                  </a:lnTo>
                  <a:lnTo>
                    <a:pt x="149464" y="49116"/>
                  </a:lnTo>
                  <a:lnTo>
                    <a:pt x="135224" y="95321"/>
                  </a:lnTo>
                  <a:lnTo>
                    <a:pt x="129075" y="134135"/>
                  </a:lnTo>
                  <a:lnTo>
                    <a:pt x="123782" y="173837"/>
                  </a:lnTo>
                  <a:lnTo>
                    <a:pt x="121993" y="215065"/>
                  </a:lnTo>
                  <a:lnTo>
                    <a:pt x="121683" y="241913"/>
                  </a:lnTo>
                  <a:lnTo>
                    <a:pt x="127255" y="257737"/>
                  </a:lnTo>
                  <a:lnTo>
                    <a:pt x="131704" y="264920"/>
                  </a:lnTo>
                  <a:lnTo>
                    <a:pt x="136787" y="269709"/>
                  </a:lnTo>
                  <a:lnTo>
                    <a:pt x="148080" y="275029"/>
                  </a:lnTo>
                  <a:lnTo>
                    <a:pt x="160154" y="274572"/>
                  </a:lnTo>
                  <a:lnTo>
                    <a:pt x="166337" y="272968"/>
                  </a:lnTo>
                  <a:lnTo>
                    <a:pt x="190208" y="255542"/>
                  </a:lnTo>
                  <a:lnTo>
                    <a:pt x="224094" y="210875"/>
                  </a:lnTo>
                  <a:lnTo>
                    <a:pt x="230627" y="192789"/>
                  </a:lnTo>
                  <a:lnTo>
                    <a:pt x="232472" y="177343"/>
                  </a:lnTo>
                  <a:lnTo>
                    <a:pt x="231482" y="173224"/>
                  </a:lnTo>
                  <a:lnTo>
                    <a:pt x="229764" y="170478"/>
                  </a:lnTo>
                  <a:lnTo>
                    <a:pt x="227560" y="169706"/>
                  </a:lnTo>
                  <a:lnTo>
                    <a:pt x="225033" y="170249"/>
                  </a:lnTo>
                  <a:lnTo>
                    <a:pt x="222289" y="171670"/>
                  </a:lnTo>
                  <a:lnTo>
                    <a:pt x="199625" y="202398"/>
                  </a:lnTo>
                  <a:lnTo>
                    <a:pt x="195826" y="208978"/>
                  </a:lnTo>
                  <a:lnTo>
                    <a:pt x="189229" y="253381"/>
                  </a:lnTo>
                  <a:lnTo>
                    <a:pt x="188895" y="258841"/>
                  </a:lnTo>
                  <a:lnTo>
                    <a:pt x="190789" y="263540"/>
                  </a:lnTo>
                  <a:lnTo>
                    <a:pt x="198539" y="271582"/>
                  </a:lnTo>
                  <a:lnTo>
                    <a:pt x="211860" y="275862"/>
                  </a:lnTo>
                  <a:lnTo>
                    <a:pt x="228365" y="276706"/>
                  </a:lnTo>
                  <a:lnTo>
                    <a:pt x="293003" y="260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3"/>
            <p:cNvSpPr/>
            <p:nvPr>
              <p:custDataLst>
                <p:tags r:id="rId91"/>
              </p:custDataLst>
            </p:nvPr>
          </p:nvSpPr>
          <p:spPr>
            <a:xfrm>
              <a:off x="3136137" y="3732690"/>
              <a:ext cx="102325" cy="309390"/>
            </a:xfrm>
            <a:custGeom>
              <a:avLst/>
              <a:gdLst/>
              <a:ahLst/>
              <a:cxnLst/>
              <a:rect l="0" t="0" r="0" b="0"/>
              <a:pathLst>
                <a:path w="102325" h="309390">
                  <a:moveTo>
                    <a:pt x="83313" y="220185"/>
                  </a:moveTo>
                  <a:lnTo>
                    <a:pt x="83313" y="220185"/>
                  </a:lnTo>
                  <a:lnTo>
                    <a:pt x="83313" y="215128"/>
                  </a:lnTo>
                  <a:lnTo>
                    <a:pt x="80491" y="209824"/>
                  </a:lnTo>
                  <a:lnTo>
                    <a:pt x="78257" y="206928"/>
                  </a:lnTo>
                  <a:lnTo>
                    <a:pt x="75774" y="198065"/>
                  </a:lnTo>
                  <a:lnTo>
                    <a:pt x="73612" y="188129"/>
                  </a:lnTo>
                  <a:lnTo>
                    <a:pt x="66445" y="176585"/>
                  </a:lnTo>
                  <a:lnTo>
                    <a:pt x="60647" y="169763"/>
                  </a:lnTo>
                  <a:lnTo>
                    <a:pt x="51720" y="166025"/>
                  </a:lnTo>
                  <a:lnTo>
                    <a:pt x="46376" y="165028"/>
                  </a:lnTo>
                  <a:lnTo>
                    <a:pt x="40697" y="166481"/>
                  </a:lnTo>
                  <a:lnTo>
                    <a:pt x="28742" y="173739"/>
                  </a:lnTo>
                  <a:lnTo>
                    <a:pt x="15168" y="189725"/>
                  </a:lnTo>
                  <a:lnTo>
                    <a:pt x="2158" y="228240"/>
                  </a:lnTo>
                  <a:lnTo>
                    <a:pt x="0" y="257850"/>
                  </a:lnTo>
                  <a:lnTo>
                    <a:pt x="5967" y="295740"/>
                  </a:lnTo>
                  <a:lnTo>
                    <a:pt x="8466" y="300188"/>
                  </a:lnTo>
                  <a:lnTo>
                    <a:pt x="16887" y="307953"/>
                  </a:lnTo>
                  <a:lnTo>
                    <a:pt x="22095" y="309389"/>
                  </a:lnTo>
                  <a:lnTo>
                    <a:pt x="33527" y="308161"/>
                  </a:lnTo>
                  <a:lnTo>
                    <a:pt x="42842" y="301266"/>
                  </a:lnTo>
                  <a:lnTo>
                    <a:pt x="62501" y="269480"/>
                  </a:lnTo>
                  <a:lnTo>
                    <a:pt x="75124" y="222300"/>
                  </a:lnTo>
                  <a:lnTo>
                    <a:pt x="83709" y="179889"/>
                  </a:lnTo>
                  <a:lnTo>
                    <a:pt x="90133" y="139454"/>
                  </a:lnTo>
                  <a:lnTo>
                    <a:pt x="94859" y="101720"/>
                  </a:lnTo>
                  <a:lnTo>
                    <a:pt x="100139" y="59848"/>
                  </a:lnTo>
                  <a:lnTo>
                    <a:pt x="102070" y="16723"/>
                  </a:lnTo>
                  <a:lnTo>
                    <a:pt x="102305" y="0"/>
                  </a:lnTo>
                  <a:lnTo>
                    <a:pt x="102324" y="370"/>
                  </a:lnTo>
                  <a:lnTo>
                    <a:pt x="91997" y="42457"/>
                  </a:lnTo>
                  <a:lnTo>
                    <a:pt x="85886" y="78272"/>
                  </a:lnTo>
                  <a:lnTo>
                    <a:pt x="83821" y="123244"/>
                  </a:lnTo>
                  <a:lnTo>
                    <a:pt x="78407" y="158065"/>
                  </a:lnTo>
                  <a:lnTo>
                    <a:pt x="75156" y="200250"/>
                  </a:lnTo>
                  <a:lnTo>
                    <a:pt x="73788" y="25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4"/>
            <p:cNvSpPr/>
            <p:nvPr>
              <p:custDataLst>
                <p:tags r:id="rId92"/>
              </p:custDataLst>
            </p:nvPr>
          </p:nvSpPr>
          <p:spPr>
            <a:xfrm>
              <a:off x="3000375" y="3888031"/>
              <a:ext cx="92944" cy="322532"/>
            </a:xfrm>
            <a:custGeom>
              <a:avLst/>
              <a:gdLst/>
              <a:ahLst/>
              <a:cxnLst/>
              <a:rect l="0" t="0" r="0" b="0"/>
              <a:pathLst>
                <a:path w="92944" h="322532">
                  <a:moveTo>
                    <a:pt x="0" y="55319"/>
                  </a:moveTo>
                  <a:lnTo>
                    <a:pt x="0" y="55319"/>
                  </a:lnTo>
                  <a:lnTo>
                    <a:pt x="0" y="101079"/>
                  </a:lnTo>
                  <a:lnTo>
                    <a:pt x="0" y="141079"/>
                  </a:lnTo>
                  <a:lnTo>
                    <a:pt x="5056" y="181389"/>
                  </a:lnTo>
                  <a:lnTo>
                    <a:pt x="8642" y="226390"/>
                  </a:lnTo>
                  <a:lnTo>
                    <a:pt x="9409" y="272293"/>
                  </a:lnTo>
                  <a:lnTo>
                    <a:pt x="9515" y="317614"/>
                  </a:lnTo>
                  <a:lnTo>
                    <a:pt x="9520" y="322531"/>
                  </a:lnTo>
                  <a:lnTo>
                    <a:pt x="9525" y="277220"/>
                  </a:lnTo>
                  <a:lnTo>
                    <a:pt x="9525" y="240223"/>
                  </a:lnTo>
                  <a:lnTo>
                    <a:pt x="10583" y="194772"/>
                  </a:lnTo>
                  <a:lnTo>
                    <a:pt x="16071" y="149437"/>
                  </a:lnTo>
                  <a:lnTo>
                    <a:pt x="19226" y="113898"/>
                  </a:lnTo>
                  <a:lnTo>
                    <a:pt x="26393" y="77027"/>
                  </a:lnTo>
                  <a:lnTo>
                    <a:pt x="41118" y="29464"/>
                  </a:lnTo>
                  <a:lnTo>
                    <a:pt x="51083" y="12078"/>
                  </a:lnTo>
                  <a:lnTo>
                    <a:pt x="59040" y="4351"/>
                  </a:lnTo>
                  <a:lnTo>
                    <a:pt x="68926" y="917"/>
                  </a:lnTo>
                  <a:lnTo>
                    <a:pt x="74526" y="0"/>
                  </a:lnTo>
                  <a:lnTo>
                    <a:pt x="79317" y="2565"/>
                  </a:lnTo>
                  <a:lnTo>
                    <a:pt x="87463" y="13881"/>
                  </a:lnTo>
                  <a:lnTo>
                    <a:pt x="92943" y="33046"/>
                  </a:lnTo>
                  <a:lnTo>
                    <a:pt x="91595" y="39412"/>
                  </a:lnTo>
                  <a:lnTo>
                    <a:pt x="78645" y="61077"/>
                  </a:lnTo>
                  <a:lnTo>
                    <a:pt x="61474" y="78250"/>
                  </a:lnTo>
                  <a:lnTo>
                    <a:pt x="19050" y="11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5"/>
            <p:cNvSpPr/>
            <p:nvPr>
              <p:custDataLst>
                <p:tags r:id="rId93"/>
              </p:custDataLst>
            </p:nvPr>
          </p:nvSpPr>
          <p:spPr>
            <a:xfrm>
              <a:off x="2782668" y="3765074"/>
              <a:ext cx="170083" cy="295249"/>
            </a:xfrm>
            <a:custGeom>
              <a:avLst/>
              <a:gdLst/>
              <a:ahLst/>
              <a:cxnLst/>
              <a:rect l="0" t="0" r="0" b="0"/>
              <a:pathLst>
                <a:path w="170083" h="295249">
                  <a:moveTo>
                    <a:pt x="27207" y="44926"/>
                  </a:moveTo>
                  <a:lnTo>
                    <a:pt x="27207" y="44926"/>
                  </a:lnTo>
                  <a:lnTo>
                    <a:pt x="27207" y="8311"/>
                  </a:lnTo>
                  <a:lnTo>
                    <a:pt x="27207" y="12322"/>
                  </a:lnTo>
                  <a:lnTo>
                    <a:pt x="16846" y="52549"/>
                  </a:lnTo>
                  <a:lnTo>
                    <a:pt x="10731" y="91987"/>
                  </a:lnTo>
                  <a:lnTo>
                    <a:pt x="8920" y="133306"/>
                  </a:lnTo>
                  <a:lnTo>
                    <a:pt x="5561" y="170596"/>
                  </a:lnTo>
                  <a:lnTo>
                    <a:pt x="0" y="212272"/>
                  </a:lnTo>
                  <a:lnTo>
                    <a:pt x="5448" y="252608"/>
                  </a:lnTo>
                  <a:lnTo>
                    <a:pt x="6953" y="268109"/>
                  </a:lnTo>
                  <a:lnTo>
                    <a:pt x="9471" y="274148"/>
                  </a:lnTo>
                  <a:lnTo>
                    <a:pt x="29510" y="294996"/>
                  </a:lnTo>
                  <a:lnTo>
                    <a:pt x="34034" y="295248"/>
                  </a:lnTo>
                  <a:lnTo>
                    <a:pt x="44705" y="289883"/>
                  </a:lnTo>
                  <a:lnTo>
                    <a:pt x="76268" y="262192"/>
                  </a:lnTo>
                  <a:lnTo>
                    <a:pt x="91422" y="225583"/>
                  </a:lnTo>
                  <a:lnTo>
                    <a:pt x="110878" y="183230"/>
                  </a:lnTo>
                  <a:lnTo>
                    <a:pt x="117311" y="165661"/>
                  </a:lnTo>
                  <a:lnTo>
                    <a:pt x="124263" y="119888"/>
                  </a:lnTo>
                  <a:lnTo>
                    <a:pt x="135514" y="80195"/>
                  </a:lnTo>
                  <a:lnTo>
                    <a:pt x="140323" y="38879"/>
                  </a:lnTo>
                  <a:lnTo>
                    <a:pt x="141351" y="6409"/>
                  </a:lnTo>
                  <a:lnTo>
                    <a:pt x="140345" y="3373"/>
                  </a:lnTo>
                  <a:lnTo>
                    <a:pt x="138615" y="1349"/>
                  </a:lnTo>
                  <a:lnTo>
                    <a:pt x="136404" y="0"/>
                  </a:lnTo>
                  <a:lnTo>
                    <a:pt x="134930" y="158"/>
                  </a:lnTo>
                  <a:lnTo>
                    <a:pt x="133948" y="1322"/>
                  </a:lnTo>
                  <a:lnTo>
                    <a:pt x="133293" y="3157"/>
                  </a:lnTo>
                  <a:lnTo>
                    <a:pt x="132155" y="44966"/>
                  </a:lnTo>
                  <a:lnTo>
                    <a:pt x="132016" y="88090"/>
                  </a:lnTo>
                  <a:lnTo>
                    <a:pt x="131987" y="134872"/>
                  </a:lnTo>
                  <a:lnTo>
                    <a:pt x="133041" y="180557"/>
                  </a:lnTo>
                  <a:lnTo>
                    <a:pt x="145239" y="221145"/>
                  </a:lnTo>
                  <a:lnTo>
                    <a:pt x="170082" y="24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5"/>
          <p:cNvGrpSpPr/>
          <p:nvPr/>
        </p:nvGrpSpPr>
        <p:grpSpPr>
          <a:xfrm>
            <a:off x="4144160" y="3735240"/>
            <a:ext cx="684216" cy="360511"/>
            <a:chOff x="4144160" y="3735240"/>
            <a:chExt cx="684216" cy="360511"/>
          </a:xfrm>
        </p:grpSpPr>
        <p:sp>
          <p:nvSpPr>
            <p:cNvPr id="129" name="SMARTInkShape-286"/>
            <p:cNvSpPr/>
            <p:nvPr>
              <p:custDataLst>
                <p:tags r:id="rId84"/>
              </p:custDataLst>
            </p:nvPr>
          </p:nvSpPr>
          <p:spPr>
            <a:xfrm>
              <a:off x="4744774" y="3804943"/>
              <a:ext cx="83602" cy="290808"/>
            </a:xfrm>
            <a:custGeom>
              <a:avLst/>
              <a:gdLst/>
              <a:ahLst/>
              <a:cxnLst/>
              <a:rect l="0" t="0" r="0" b="0"/>
              <a:pathLst>
                <a:path w="83602" h="290808">
                  <a:moveTo>
                    <a:pt x="8201" y="5057"/>
                  </a:moveTo>
                  <a:lnTo>
                    <a:pt x="8201" y="5057"/>
                  </a:lnTo>
                  <a:lnTo>
                    <a:pt x="3144" y="0"/>
                  </a:lnTo>
                  <a:lnTo>
                    <a:pt x="1655" y="627"/>
                  </a:lnTo>
                  <a:lnTo>
                    <a:pt x="0" y="6969"/>
                  </a:lnTo>
                  <a:lnTo>
                    <a:pt x="617" y="10565"/>
                  </a:lnTo>
                  <a:lnTo>
                    <a:pt x="20848" y="49588"/>
                  </a:lnTo>
                  <a:lnTo>
                    <a:pt x="44399" y="87866"/>
                  </a:lnTo>
                  <a:lnTo>
                    <a:pt x="65494" y="120139"/>
                  </a:lnTo>
                  <a:lnTo>
                    <a:pt x="80353" y="166627"/>
                  </a:lnTo>
                  <a:lnTo>
                    <a:pt x="83601" y="202425"/>
                  </a:lnTo>
                  <a:lnTo>
                    <a:pt x="79108" y="232870"/>
                  </a:lnTo>
                  <a:lnTo>
                    <a:pt x="66017" y="256942"/>
                  </a:lnTo>
                  <a:lnTo>
                    <a:pt x="27251" y="29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7"/>
            <p:cNvSpPr/>
            <p:nvPr>
              <p:custDataLst>
                <p:tags r:id="rId85"/>
              </p:custDataLst>
            </p:nvPr>
          </p:nvSpPr>
          <p:spPr>
            <a:xfrm>
              <a:off x="4534294" y="3866805"/>
              <a:ext cx="123432" cy="197546"/>
            </a:xfrm>
            <a:custGeom>
              <a:avLst/>
              <a:gdLst/>
              <a:ahLst/>
              <a:cxnLst/>
              <a:rect l="0" t="0" r="0" b="0"/>
              <a:pathLst>
                <a:path w="123432" h="197546">
                  <a:moveTo>
                    <a:pt x="47231" y="57495"/>
                  </a:moveTo>
                  <a:lnTo>
                    <a:pt x="47231" y="57495"/>
                  </a:lnTo>
                  <a:lnTo>
                    <a:pt x="52288" y="52438"/>
                  </a:lnTo>
                  <a:lnTo>
                    <a:pt x="54770" y="44312"/>
                  </a:lnTo>
                  <a:lnTo>
                    <a:pt x="55432" y="39181"/>
                  </a:lnTo>
                  <a:lnTo>
                    <a:pt x="53345" y="30658"/>
                  </a:lnTo>
                  <a:lnTo>
                    <a:pt x="51307" y="26904"/>
                  </a:lnTo>
                  <a:lnTo>
                    <a:pt x="48890" y="24401"/>
                  </a:lnTo>
                  <a:lnTo>
                    <a:pt x="43382" y="21620"/>
                  </a:lnTo>
                  <a:lnTo>
                    <a:pt x="34584" y="23206"/>
                  </a:lnTo>
                  <a:lnTo>
                    <a:pt x="29275" y="25111"/>
                  </a:lnTo>
                  <a:lnTo>
                    <a:pt x="20554" y="32872"/>
                  </a:lnTo>
                  <a:lnTo>
                    <a:pt x="9693" y="51963"/>
                  </a:lnTo>
                  <a:lnTo>
                    <a:pt x="2595" y="74906"/>
                  </a:lnTo>
                  <a:lnTo>
                    <a:pt x="0" y="117800"/>
                  </a:lnTo>
                  <a:lnTo>
                    <a:pt x="2506" y="165206"/>
                  </a:lnTo>
                  <a:lnTo>
                    <a:pt x="9990" y="186070"/>
                  </a:lnTo>
                  <a:lnTo>
                    <a:pt x="12879" y="190837"/>
                  </a:lnTo>
                  <a:lnTo>
                    <a:pt x="16922" y="194015"/>
                  </a:lnTo>
                  <a:lnTo>
                    <a:pt x="27057" y="197545"/>
                  </a:lnTo>
                  <a:lnTo>
                    <a:pt x="31665" y="197428"/>
                  </a:lnTo>
                  <a:lnTo>
                    <a:pt x="39607" y="194477"/>
                  </a:lnTo>
                  <a:lnTo>
                    <a:pt x="68020" y="161505"/>
                  </a:lnTo>
                  <a:lnTo>
                    <a:pt x="85142" y="115276"/>
                  </a:lnTo>
                  <a:lnTo>
                    <a:pt x="97994" y="71613"/>
                  </a:lnTo>
                  <a:lnTo>
                    <a:pt x="98720" y="55656"/>
                  </a:lnTo>
                  <a:lnTo>
                    <a:pt x="92190" y="18957"/>
                  </a:lnTo>
                  <a:lnTo>
                    <a:pt x="79913" y="4736"/>
                  </a:lnTo>
                  <a:lnTo>
                    <a:pt x="72194" y="1156"/>
                  </a:lnTo>
                  <a:lnTo>
                    <a:pt x="55150" y="0"/>
                  </a:lnTo>
                  <a:lnTo>
                    <a:pt x="42637" y="3014"/>
                  </a:lnTo>
                  <a:lnTo>
                    <a:pt x="37818" y="5299"/>
                  </a:lnTo>
                  <a:lnTo>
                    <a:pt x="29642" y="13483"/>
                  </a:lnTo>
                  <a:lnTo>
                    <a:pt x="25980" y="18629"/>
                  </a:lnTo>
                  <a:lnTo>
                    <a:pt x="24597" y="24176"/>
                  </a:lnTo>
                  <a:lnTo>
                    <a:pt x="25883" y="35984"/>
                  </a:lnTo>
                  <a:lnTo>
                    <a:pt x="37613" y="54532"/>
                  </a:lnTo>
                  <a:lnTo>
                    <a:pt x="54494" y="68376"/>
                  </a:lnTo>
                  <a:lnTo>
                    <a:pt x="77958" y="74125"/>
                  </a:lnTo>
                  <a:lnTo>
                    <a:pt x="123431" y="7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8"/>
            <p:cNvSpPr/>
            <p:nvPr>
              <p:custDataLst>
                <p:tags r:id="rId86"/>
              </p:custDataLst>
            </p:nvPr>
          </p:nvSpPr>
          <p:spPr>
            <a:xfrm>
              <a:off x="4411602" y="3810589"/>
              <a:ext cx="112774" cy="256587"/>
            </a:xfrm>
            <a:custGeom>
              <a:avLst/>
              <a:gdLst/>
              <a:ahLst/>
              <a:cxnLst/>
              <a:rect l="0" t="0" r="0" b="0"/>
              <a:pathLst>
                <a:path w="112774" h="256587">
                  <a:moveTo>
                    <a:pt x="112773" y="8936"/>
                  </a:moveTo>
                  <a:lnTo>
                    <a:pt x="112773" y="8936"/>
                  </a:lnTo>
                  <a:lnTo>
                    <a:pt x="112773" y="3879"/>
                  </a:lnTo>
                  <a:lnTo>
                    <a:pt x="111715" y="2390"/>
                  </a:lnTo>
                  <a:lnTo>
                    <a:pt x="109951" y="1397"/>
                  </a:lnTo>
                  <a:lnTo>
                    <a:pt x="99590" y="0"/>
                  </a:lnTo>
                  <a:lnTo>
                    <a:pt x="88922" y="731"/>
                  </a:lnTo>
                  <a:lnTo>
                    <a:pt x="77125" y="4584"/>
                  </a:lnTo>
                  <a:lnTo>
                    <a:pt x="58584" y="17759"/>
                  </a:lnTo>
                  <a:lnTo>
                    <a:pt x="28880" y="58660"/>
                  </a:lnTo>
                  <a:lnTo>
                    <a:pt x="13221" y="100563"/>
                  </a:lnTo>
                  <a:lnTo>
                    <a:pt x="6207" y="137063"/>
                  </a:lnTo>
                  <a:lnTo>
                    <a:pt x="0" y="184411"/>
                  </a:lnTo>
                  <a:lnTo>
                    <a:pt x="3982" y="216856"/>
                  </a:lnTo>
                  <a:lnTo>
                    <a:pt x="17523" y="256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9"/>
            <p:cNvSpPr/>
            <p:nvPr>
              <p:custDataLst>
                <p:tags r:id="rId87"/>
              </p:custDataLst>
            </p:nvPr>
          </p:nvSpPr>
          <p:spPr>
            <a:xfrm>
              <a:off x="4144160" y="3943350"/>
              <a:ext cx="170666" cy="57151"/>
            </a:xfrm>
            <a:custGeom>
              <a:avLst/>
              <a:gdLst/>
              <a:ahLst/>
              <a:cxnLst/>
              <a:rect l="0" t="0" r="0" b="0"/>
              <a:pathLst>
                <a:path w="170666" h="57151">
                  <a:moveTo>
                    <a:pt x="18265" y="57150"/>
                  </a:moveTo>
                  <a:lnTo>
                    <a:pt x="18265" y="57150"/>
                  </a:lnTo>
                  <a:lnTo>
                    <a:pt x="8152" y="52094"/>
                  </a:lnTo>
                  <a:lnTo>
                    <a:pt x="5173" y="49546"/>
                  </a:lnTo>
                  <a:lnTo>
                    <a:pt x="0" y="39817"/>
                  </a:lnTo>
                  <a:lnTo>
                    <a:pt x="2386" y="36041"/>
                  </a:lnTo>
                  <a:lnTo>
                    <a:pt x="4504" y="33552"/>
                  </a:lnTo>
                  <a:lnTo>
                    <a:pt x="28599" y="23012"/>
                  </a:lnTo>
                  <a:lnTo>
                    <a:pt x="75726" y="11004"/>
                  </a:lnTo>
                  <a:lnTo>
                    <a:pt x="117966" y="3271"/>
                  </a:lnTo>
                  <a:lnTo>
                    <a:pt x="1706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0"/>
            <p:cNvSpPr/>
            <p:nvPr>
              <p:custDataLst>
                <p:tags r:id="rId88"/>
              </p:custDataLst>
            </p:nvPr>
          </p:nvSpPr>
          <p:spPr>
            <a:xfrm>
              <a:off x="4248150" y="3735240"/>
              <a:ext cx="66676" cy="360511"/>
            </a:xfrm>
            <a:custGeom>
              <a:avLst/>
              <a:gdLst/>
              <a:ahLst/>
              <a:cxnLst/>
              <a:rect l="0" t="0" r="0" b="0"/>
              <a:pathLst>
                <a:path w="66676" h="360511">
                  <a:moveTo>
                    <a:pt x="66675" y="17610"/>
                  </a:moveTo>
                  <a:lnTo>
                    <a:pt x="66675" y="17610"/>
                  </a:lnTo>
                  <a:lnTo>
                    <a:pt x="66675" y="9409"/>
                  </a:lnTo>
                  <a:lnTo>
                    <a:pt x="56562" y="3421"/>
                  </a:lnTo>
                  <a:lnTo>
                    <a:pt x="45216" y="0"/>
                  </a:lnTo>
                  <a:lnTo>
                    <a:pt x="41786" y="578"/>
                  </a:lnTo>
                  <a:lnTo>
                    <a:pt x="35152" y="4043"/>
                  </a:lnTo>
                  <a:lnTo>
                    <a:pt x="25468" y="22057"/>
                  </a:lnTo>
                  <a:lnTo>
                    <a:pt x="13772" y="57647"/>
                  </a:lnTo>
                  <a:lnTo>
                    <a:pt x="7542" y="98700"/>
                  </a:lnTo>
                  <a:lnTo>
                    <a:pt x="2234" y="126656"/>
                  </a:lnTo>
                  <a:lnTo>
                    <a:pt x="3484" y="164573"/>
                  </a:lnTo>
                  <a:lnTo>
                    <a:pt x="7735" y="206499"/>
                  </a:lnTo>
                  <a:lnTo>
                    <a:pt x="9172" y="248478"/>
                  </a:lnTo>
                  <a:lnTo>
                    <a:pt x="9455" y="292363"/>
                  </a:lnTo>
                  <a:lnTo>
                    <a:pt x="0" y="36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6"/>
          <p:cNvGrpSpPr/>
          <p:nvPr/>
        </p:nvGrpSpPr>
        <p:grpSpPr>
          <a:xfrm>
            <a:off x="5334130" y="3801902"/>
            <a:ext cx="676146" cy="344630"/>
            <a:chOff x="5334130" y="3801902"/>
            <a:chExt cx="676146" cy="344630"/>
          </a:xfrm>
        </p:grpSpPr>
        <p:sp>
          <p:nvSpPr>
            <p:cNvPr id="135" name="SMARTInkShape-291"/>
            <p:cNvSpPr/>
            <p:nvPr>
              <p:custDataLst>
                <p:tags r:id="rId80"/>
              </p:custDataLst>
            </p:nvPr>
          </p:nvSpPr>
          <p:spPr>
            <a:xfrm>
              <a:off x="5783940" y="3801902"/>
              <a:ext cx="226336" cy="287976"/>
            </a:xfrm>
            <a:custGeom>
              <a:avLst/>
              <a:gdLst/>
              <a:ahLst/>
              <a:cxnLst/>
              <a:rect l="0" t="0" r="0" b="0"/>
              <a:pathLst>
                <a:path w="226336" h="287976">
                  <a:moveTo>
                    <a:pt x="16785" y="217648"/>
                  </a:moveTo>
                  <a:lnTo>
                    <a:pt x="16785" y="217648"/>
                  </a:lnTo>
                  <a:lnTo>
                    <a:pt x="16785" y="212592"/>
                  </a:lnTo>
                  <a:lnTo>
                    <a:pt x="17843" y="211102"/>
                  </a:lnTo>
                  <a:lnTo>
                    <a:pt x="19607" y="210109"/>
                  </a:lnTo>
                  <a:lnTo>
                    <a:pt x="30042" y="208516"/>
                  </a:lnTo>
                  <a:lnTo>
                    <a:pt x="31973" y="207327"/>
                  </a:lnTo>
                  <a:lnTo>
                    <a:pt x="33260" y="205475"/>
                  </a:lnTo>
                  <a:lnTo>
                    <a:pt x="43100" y="185353"/>
                  </a:lnTo>
                  <a:lnTo>
                    <a:pt x="48942" y="177542"/>
                  </a:lnTo>
                  <a:lnTo>
                    <a:pt x="49864" y="175035"/>
                  </a:lnTo>
                  <a:lnTo>
                    <a:pt x="49421" y="173364"/>
                  </a:lnTo>
                  <a:lnTo>
                    <a:pt x="48068" y="172250"/>
                  </a:lnTo>
                  <a:lnTo>
                    <a:pt x="43741" y="171013"/>
                  </a:lnTo>
                  <a:lnTo>
                    <a:pt x="41106" y="170683"/>
                  </a:lnTo>
                  <a:lnTo>
                    <a:pt x="35356" y="173139"/>
                  </a:lnTo>
                  <a:lnTo>
                    <a:pt x="28213" y="179874"/>
                  </a:lnTo>
                  <a:lnTo>
                    <a:pt x="13351" y="202575"/>
                  </a:lnTo>
                  <a:lnTo>
                    <a:pt x="0" y="244696"/>
                  </a:lnTo>
                  <a:lnTo>
                    <a:pt x="1564" y="256480"/>
                  </a:lnTo>
                  <a:lnTo>
                    <a:pt x="3463" y="262586"/>
                  </a:lnTo>
                  <a:lnTo>
                    <a:pt x="11216" y="272192"/>
                  </a:lnTo>
                  <a:lnTo>
                    <a:pt x="33441" y="286983"/>
                  </a:lnTo>
                  <a:lnTo>
                    <a:pt x="48530" y="287975"/>
                  </a:lnTo>
                  <a:lnTo>
                    <a:pt x="90533" y="281821"/>
                  </a:lnTo>
                  <a:lnTo>
                    <a:pt x="120833" y="271235"/>
                  </a:lnTo>
                  <a:lnTo>
                    <a:pt x="165462" y="242029"/>
                  </a:lnTo>
                  <a:lnTo>
                    <a:pt x="169878" y="240252"/>
                  </a:lnTo>
                  <a:lnTo>
                    <a:pt x="172822" y="236951"/>
                  </a:lnTo>
                  <a:lnTo>
                    <a:pt x="176093" y="227638"/>
                  </a:lnTo>
                  <a:lnTo>
                    <a:pt x="172878" y="205439"/>
                  </a:lnTo>
                  <a:lnTo>
                    <a:pt x="165223" y="188866"/>
                  </a:lnTo>
                  <a:lnTo>
                    <a:pt x="151195" y="177252"/>
                  </a:lnTo>
                  <a:lnTo>
                    <a:pt x="145550" y="175901"/>
                  </a:lnTo>
                  <a:lnTo>
                    <a:pt x="133634" y="177221"/>
                  </a:lnTo>
                  <a:lnTo>
                    <a:pt x="115025" y="188972"/>
                  </a:lnTo>
                  <a:lnTo>
                    <a:pt x="108072" y="202787"/>
                  </a:lnTo>
                  <a:lnTo>
                    <a:pt x="106040" y="220568"/>
                  </a:lnTo>
                  <a:lnTo>
                    <a:pt x="113360" y="260833"/>
                  </a:lnTo>
                  <a:lnTo>
                    <a:pt x="116094" y="268663"/>
                  </a:lnTo>
                  <a:lnTo>
                    <a:pt x="124775" y="280185"/>
                  </a:lnTo>
                  <a:lnTo>
                    <a:pt x="130053" y="284740"/>
                  </a:lnTo>
                  <a:lnTo>
                    <a:pt x="135689" y="286717"/>
                  </a:lnTo>
                  <a:lnTo>
                    <a:pt x="147595" y="286093"/>
                  </a:lnTo>
                  <a:lnTo>
                    <a:pt x="159942" y="276643"/>
                  </a:lnTo>
                  <a:lnTo>
                    <a:pt x="185115" y="244706"/>
                  </a:lnTo>
                  <a:lnTo>
                    <a:pt x="202867" y="202335"/>
                  </a:lnTo>
                  <a:lnTo>
                    <a:pt x="212209" y="175246"/>
                  </a:lnTo>
                  <a:lnTo>
                    <a:pt x="216505" y="137234"/>
                  </a:lnTo>
                  <a:lnTo>
                    <a:pt x="222953" y="102805"/>
                  </a:lnTo>
                  <a:lnTo>
                    <a:pt x="225332" y="62147"/>
                  </a:lnTo>
                  <a:lnTo>
                    <a:pt x="223315" y="18892"/>
                  </a:lnTo>
                  <a:lnTo>
                    <a:pt x="218737" y="713"/>
                  </a:lnTo>
                  <a:lnTo>
                    <a:pt x="218095" y="0"/>
                  </a:lnTo>
                  <a:lnTo>
                    <a:pt x="206617" y="40206"/>
                  </a:lnTo>
                  <a:lnTo>
                    <a:pt x="200385" y="78642"/>
                  </a:lnTo>
                  <a:lnTo>
                    <a:pt x="198278" y="123868"/>
                  </a:lnTo>
                  <a:lnTo>
                    <a:pt x="197913" y="161521"/>
                  </a:lnTo>
                  <a:lnTo>
                    <a:pt x="200602" y="204272"/>
                  </a:lnTo>
                  <a:lnTo>
                    <a:pt x="211021" y="245462"/>
                  </a:lnTo>
                  <a:lnTo>
                    <a:pt x="226335" y="26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2"/>
            <p:cNvSpPr/>
            <p:nvPr>
              <p:custDataLst>
                <p:tags r:id="rId81"/>
              </p:custDataLst>
            </p:nvPr>
          </p:nvSpPr>
          <p:spPr>
            <a:xfrm>
              <a:off x="5670924" y="3953464"/>
              <a:ext cx="48083" cy="158827"/>
            </a:xfrm>
            <a:custGeom>
              <a:avLst/>
              <a:gdLst/>
              <a:ahLst/>
              <a:cxnLst/>
              <a:rect l="0" t="0" r="0" b="0"/>
              <a:pathLst>
                <a:path w="48083" h="158827">
                  <a:moveTo>
                    <a:pt x="44076" y="8936"/>
                  </a:moveTo>
                  <a:lnTo>
                    <a:pt x="44076" y="8936"/>
                  </a:lnTo>
                  <a:lnTo>
                    <a:pt x="44076" y="3880"/>
                  </a:lnTo>
                  <a:lnTo>
                    <a:pt x="43018" y="2390"/>
                  </a:lnTo>
                  <a:lnTo>
                    <a:pt x="41254" y="1397"/>
                  </a:lnTo>
                  <a:lnTo>
                    <a:pt x="30893" y="0"/>
                  </a:lnTo>
                  <a:lnTo>
                    <a:pt x="20225" y="731"/>
                  </a:lnTo>
                  <a:lnTo>
                    <a:pt x="8428" y="4584"/>
                  </a:lnTo>
                  <a:lnTo>
                    <a:pt x="4436" y="8152"/>
                  </a:lnTo>
                  <a:lnTo>
                    <a:pt x="0" y="17759"/>
                  </a:lnTo>
                  <a:lnTo>
                    <a:pt x="851" y="29085"/>
                  </a:lnTo>
                  <a:lnTo>
                    <a:pt x="10020" y="53603"/>
                  </a:lnTo>
                  <a:lnTo>
                    <a:pt x="38681" y="97284"/>
                  </a:lnTo>
                  <a:lnTo>
                    <a:pt x="47533" y="117310"/>
                  </a:lnTo>
                  <a:lnTo>
                    <a:pt x="48082" y="131538"/>
                  </a:lnTo>
                  <a:lnTo>
                    <a:pt x="44798" y="143859"/>
                  </a:lnTo>
                  <a:lnTo>
                    <a:pt x="39811" y="152863"/>
                  </a:lnTo>
                  <a:lnTo>
                    <a:pt x="34067" y="157570"/>
                  </a:lnTo>
                  <a:lnTo>
                    <a:pt x="31053" y="158826"/>
                  </a:lnTo>
                  <a:lnTo>
                    <a:pt x="27986" y="157546"/>
                  </a:lnTo>
                  <a:lnTo>
                    <a:pt x="15501" y="14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3"/>
            <p:cNvSpPr/>
            <p:nvPr>
              <p:custDataLst>
                <p:tags r:id="rId82"/>
              </p:custDataLst>
            </p:nvPr>
          </p:nvSpPr>
          <p:spPr>
            <a:xfrm>
              <a:off x="5477940" y="3983791"/>
              <a:ext cx="132286" cy="127748"/>
            </a:xfrm>
            <a:custGeom>
              <a:avLst/>
              <a:gdLst/>
              <a:ahLst/>
              <a:cxnLst/>
              <a:rect l="0" t="0" r="0" b="0"/>
              <a:pathLst>
                <a:path w="132286" h="127748">
                  <a:moveTo>
                    <a:pt x="65610" y="45284"/>
                  </a:moveTo>
                  <a:lnTo>
                    <a:pt x="65610" y="45284"/>
                  </a:lnTo>
                  <a:lnTo>
                    <a:pt x="64552" y="30075"/>
                  </a:lnTo>
                  <a:lnTo>
                    <a:pt x="58006" y="13849"/>
                  </a:lnTo>
                  <a:lnTo>
                    <a:pt x="52353" y="5560"/>
                  </a:lnTo>
                  <a:lnTo>
                    <a:pt x="46312" y="1171"/>
                  </a:lnTo>
                  <a:lnTo>
                    <a:pt x="43220" y="0"/>
                  </a:lnTo>
                  <a:lnTo>
                    <a:pt x="34139" y="1522"/>
                  </a:lnTo>
                  <a:lnTo>
                    <a:pt x="28754" y="3409"/>
                  </a:lnTo>
                  <a:lnTo>
                    <a:pt x="11063" y="21235"/>
                  </a:lnTo>
                  <a:lnTo>
                    <a:pt x="4325" y="37771"/>
                  </a:lnTo>
                  <a:lnTo>
                    <a:pt x="0" y="69200"/>
                  </a:lnTo>
                  <a:lnTo>
                    <a:pt x="4307" y="99407"/>
                  </a:lnTo>
                  <a:lnTo>
                    <a:pt x="12259" y="114494"/>
                  </a:lnTo>
                  <a:lnTo>
                    <a:pt x="21790" y="123669"/>
                  </a:lnTo>
                  <a:lnTo>
                    <a:pt x="29554" y="127747"/>
                  </a:lnTo>
                  <a:lnTo>
                    <a:pt x="34164" y="126718"/>
                  </a:lnTo>
                  <a:lnTo>
                    <a:pt x="44931" y="119929"/>
                  </a:lnTo>
                  <a:lnTo>
                    <a:pt x="57837" y="104208"/>
                  </a:lnTo>
                  <a:lnTo>
                    <a:pt x="70621" y="73386"/>
                  </a:lnTo>
                  <a:lnTo>
                    <a:pt x="74540" y="49403"/>
                  </a:lnTo>
                  <a:lnTo>
                    <a:pt x="75797" y="50146"/>
                  </a:lnTo>
                  <a:lnTo>
                    <a:pt x="80015" y="56617"/>
                  </a:lnTo>
                  <a:lnTo>
                    <a:pt x="86870" y="73679"/>
                  </a:lnTo>
                  <a:lnTo>
                    <a:pt x="101885" y="95198"/>
                  </a:lnTo>
                  <a:lnTo>
                    <a:pt x="132285" y="10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4"/>
            <p:cNvSpPr/>
            <p:nvPr>
              <p:custDataLst>
                <p:tags r:id="rId83"/>
              </p:custDataLst>
            </p:nvPr>
          </p:nvSpPr>
          <p:spPr>
            <a:xfrm>
              <a:off x="5334130" y="3819918"/>
              <a:ext cx="86519" cy="326614"/>
            </a:xfrm>
            <a:custGeom>
              <a:avLst/>
              <a:gdLst/>
              <a:ahLst/>
              <a:cxnLst/>
              <a:rect l="0" t="0" r="0" b="0"/>
              <a:pathLst>
                <a:path w="86519" h="326614">
                  <a:moveTo>
                    <a:pt x="28445" y="9132"/>
                  </a:moveTo>
                  <a:lnTo>
                    <a:pt x="28445" y="9132"/>
                  </a:lnTo>
                  <a:lnTo>
                    <a:pt x="28445" y="0"/>
                  </a:lnTo>
                  <a:lnTo>
                    <a:pt x="15188" y="36269"/>
                  </a:lnTo>
                  <a:lnTo>
                    <a:pt x="9482" y="82069"/>
                  </a:lnTo>
                  <a:lnTo>
                    <a:pt x="2082" y="128432"/>
                  </a:lnTo>
                  <a:lnTo>
                    <a:pt x="525" y="172539"/>
                  </a:lnTo>
                  <a:lnTo>
                    <a:pt x="0" y="219680"/>
                  </a:lnTo>
                  <a:lnTo>
                    <a:pt x="954" y="264583"/>
                  </a:lnTo>
                  <a:lnTo>
                    <a:pt x="8075" y="311653"/>
                  </a:lnTo>
                  <a:lnTo>
                    <a:pt x="10632" y="316647"/>
                  </a:lnTo>
                  <a:lnTo>
                    <a:pt x="19116" y="325016"/>
                  </a:lnTo>
                  <a:lnTo>
                    <a:pt x="25402" y="326613"/>
                  </a:lnTo>
                  <a:lnTo>
                    <a:pt x="40850" y="325565"/>
                  </a:lnTo>
                  <a:lnTo>
                    <a:pt x="55478" y="318750"/>
                  </a:lnTo>
                  <a:lnTo>
                    <a:pt x="69034" y="307607"/>
                  </a:lnTo>
                  <a:lnTo>
                    <a:pt x="82116" y="292071"/>
                  </a:lnTo>
                  <a:lnTo>
                    <a:pt x="86518" y="271761"/>
                  </a:lnTo>
                  <a:lnTo>
                    <a:pt x="84947" y="251797"/>
                  </a:lnTo>
                  <a:lnTo>
                    <a:pt x="80720" y="239397"/>
                  </a:lnTo>
                  <a:lnTo>
                    <a:pt x="72492" y="230358"/>
                  </a:lnTo>
                  <a:lnTo>
                    <a:pt x="53138" y="219319"/>
                  </a:lnTo>
                  <a:lnTo>
                    <a:pt x="28266" y="211164"/>
                  </a:lnTo>
                  <a:lnTo>
                    <a:pt x="26209" y="211553"/>
                  </a:lnTo>
                  <a:lnTo>
                    <a:pt x="25896" y="212872"/>
                  </a:lnTo>
                  <a:lnTo>
                    <a:pt x="27312" y="217158"/>
                  </a:lnTo>
                  <a:lnTo>
                    <a:pt x="2844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7"/>
          <p:cNvGrpSpPr/>
          <p:nvPr/>
        </p:nvGrpSpPr>
        <p:grpSpPr>
          <a:xfrm>
            <a:off x="6490269" y="3967250"/>
            <a:ext cx="261814" cy="142388"/>
            <a:chOff x="6490269" y="3967250"/>
            <a:chExt cx="261814" cy="142388"/>
          </a:xfrm>
        </p:grpSpPr>
        <p:sp>
          <p:nvSpPr>
            <p:cNvPr id="140" name="SMARTInkShape-295"/>
            <p:cNvSpPr/>
            <p:nvPr>
              <p:custDataLst>
                <p:tags r:id="rId78"/>
              </p:custDataLst>
            </p:nvPr>
          </p:nvSpPr>
          <p:spPr>
            <a:xfrm>
              <a:off x="6629400" y="3987810"/>
              <a:ext cx="122683" cy="117466"/>
            </a:xfrm>
            <a:custGeom>
              <a:avLst/>
              <a:gdLst/>
              <a:ahLst/>
              <a:cxnLst/>
              <a:rect l="0" t="0" r="0" b="0"/>
              <a:pathLst>
                <a:path w="122683" h="117466">
                  <a:moveTo>
                    <a:pt x="0" y="31740"/>
                  </a:moveTo>
                  <a:lnTo>
                    <a:pt x="0" y="31740"/>
                  </a:lnTo>
                  <a:lnTo>
                    <a:pt x="0" y="13426"/>
                  </a:lnTo>
                  <a:lnTo>
                    <a:pt x="1058" y="10006"/>
                  </a:lnTo>
                  <a:lnTo>
                    <a:pt x="2822" y="7726"/>
                  </a:lnTo>
                  <a:lnTo>
                    <a:pt x="8200" y="4066"/>
                  </a:lnTo>
                  <a:lnTo>
                    <a:pt x="8642" y="4824"/>
                  </a:lnTo>
                  <a:lnTo>
                    <a:pt x="9509" y="49724"/>
                  </a:lnTo>
                  <a:lnTo>
                    <a:pt x="9524" y="96336"/>
                  </a:lnTo>
                  <a:lnTo>
                    <a:pt x="9525" y="113624"/>
                  </a:lnTo>
                  <a:lnTo>
                    <a:pt x="10583" y="86824"/>
                  </a:lnTo>
                  <a:lnTo>
                    <a:pt x="18187" y="65936"/>
                  </a:lnTo>
                  <a:lnTo>
                    <a:pt x="42394" y="20837"/>
                  </a:lnTo>
                  <a:lnTo>
                    <a:pt x="53766" y="9960"/>
                  </a:lnTo>
                  <a:lnTo>
                    <a:pt x="69405" y="1599"/>
                  </a:lnTo>
                  <a:lnTo>
                    <a:pt x="84117" y="0"/>
                  </a:lnTo>
                  <a:lnTo>
                    <a:pt x="91003" y="1055"/>
                  </a:lnTo>
                  <a:lnTo>
                    <a:pt x="104298" y="7872"/>
                  </a:lnTo>
                  <a:lnTo>
                    <a:pt x="110807" y="12653"/>
                  </a:lnTo>
                  <a:lnTo>
                    <a:pt x="118040" y="29254"/>
                  </a:lnTo>
                  <a:lnTo>
                    <a:pt x="122682" y="59236"/>
                  </a:lnTo>
                  <a:lnTo>
                    <a:pt x="115524" y="98569"/>
                  </a:lnTo>
                  <a:lnTo>
                    <a:pt x="104775" y="117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6"/>
            <p:cNvSpPr/>
            <p:nvPr>
              <p:custDataLst>
                <p:tags r:id="rId79"/>
              </p:custDataLst>
            </p:nvPr>
          </p:nvSpPr>
          <p:spPr>
            <a:xfrm>
              <a:off x="6490269" y="3967250"/>
              <a:ext cx="89578" cy="142388"/>
            </a:xfrm>
            <a:custGeom>
              <a:avLst/>
              <a:gdLst/>
              <a:ahLst/>
              <a:cxnLst/>
              <a:rect l="0" t="0" r="0" b="0"/>
              <a:pathLst>
                <a:path w="89578" h="142388">
                  <a:moveTo>
                    <a:pt x="81981" y="52300"/>
                  </a:moveTo>
                  <a:lnTo>
                    <a:pt x="81981" y="52300"/>
                  </a:lnTo>
                  <a:lnTo>
                    <a:pt x="87037" y="47244"/>
                  </a:lnTo>
                  <a:lnTo>
                    <a:pt x="87468" y="44696"/>
                  </a:lnTo>
                  <a:lnTo>
                    <a:pt x="86698" y="41939"/>
                  </a:lnTo>
                  <a:lnTo>
                    <a:pt x="84078" y="36053"/>
                  </a:lnTo>
                  <a:lnTo>
                    <a:pt x="81107" y="17342"/>
                  </a:lnTo>
                  <a:lnTo>
                    <a:pt x="77006" y="11011"/>
                  </a:lnTo>
                  <a:lnTo>
                    <a:pt x="73373" y="8898"/>
                  </a:lnTo>
                  <a:lnTo>
                    <a:pt x="63691" y="6552"/>
                  </a:lnTo>
                  <a:lnTo>
                    <a:pt x="52333" y="8332"/>
                  </a:lnTo>
                  <a:lnTo>
                    <a:pt x="40229" y="13709"/>
                  </a:lnTo>
                  <a:lnTo>
                    <a:pt x="27794" y="23154"/>
                  </a:lnTo>
                  <a:lnTo>
                    <a:pt x="8892" y="50484"/>
                  </a:lnTo>
                  <a:lnTo>
                    <a:pt x="0" y="80337"/>
                  </a:lnTo>
                  <a:lnTo>
                    <a:pt x="741" y="96864"/>
                  </a:lnTo>
                  <a:lnTo>
                    <a:pt x="5658" y="112323"/>
                  </a:lnTo>
                  <a:lnTo>
                    <a:pt x="19268" y="135701"/>
                  </a:lnTo>
                  <a:lnTo>
                    <a:pt x="26945" y="142284"/>
                  </a:lnTo>
                  <a:lnTo>
                    <a:pt x="42351" y="142387"/>
                  </a:lnTo>
                  <a:lnTo>
                    <a:pt x="52387" y="140933"/>
                  </a:lnTo>
                  <a:lnTo>
                    <a:pt x="69181" y="130851"/>
                  </a:lnTo>
                  <a:lnTo>
                    <a:pt x="81584" y="116845"/>
                  </a:lnTo>
                  <a:lnTo>
                    <a:pt x="87096" y="103564"/>
                  </a:lnTo>
                  <a:lnTo>
                    <a:pt x="89577" y="58154"/>
                  </a:lnTo>
                  <a:lnTo>
                    <a:pt x="86063" y="40438"/>
                  </a:lnTo>
                  <a:lnTo>
                    <a:pt x="73078" y="18564"/>
                  </a:lnTo>
                  <a:lnTo>
                    <a:pt x="64618" y="10848"/>
                  </a:lnTo>
                  <a:lnTo>
                    <a:pt x="45508" y="838"/>
                  </a:lnTo>
                  <a:lnTo>
                    <a:pt x="40732" y="0"/>
                  </a:lnTo>
                  <a:lnTo>
                    <a:pt x="36490" y="500"/>
                  </a:lnTo>
                  <a:lnTo>
                    <a:pt x="28954" y="3878"/>
                  </a:lnTo>
                  <a:lnTo>
                    <a:pt x="22078" y="8907"/>
                  </a:lnTo>
                  <a:lnTo>
                    <a:pt x="18316" y="20314"/>
                  </a:lnTo>
                  <a:lnTo>
                    <a:pt x="17702" y="33851"/>
                  </a:lnTo>
                  <a:lnTo>
                    <a:pt x="20958" y="43395"/>
                  </a:lnTo>
                  <a:lnTo>
                    <a:pt x="53406" y="80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8"/>
          <p:cNvGrpSpPr/>
          <p:nvPr/>
        </p:nvGrpSpPr>
        <p:grpSpPr>
          <a:xfrm>
            <a:off x="7164449" y="3809494"/>
            <a:ext cx="1492060" cy="348738"/>
            <a:chOff x="7164449" y="3809494"/>
            <a:chExt cx="1492060" cy="348738"/>
          </a:xfrm>
        </p:grpSpPr>
        <p:sp>
          <p:nvSpPr>
            <p:cNvPr id="143" name="SMARTInkShape-297"/>
            <p:cNvSpPr/>
            <p:nvPr>
              <p:custDataLst>
                <p:tags r:id="rId65"/>
              </p:custDataLst>
            </p:nvPr>
          </p:nvSpPr>
          <p:spPr>
            <a:xfrm>
              <a:off x="8572500" y="3934795"/>
              <a:ext cx="84009" cy="154670"/>
            </a:xfrm>
            <a:custGeom>
              <a:avLst/>
              <a:gdLst/>
              <a:ahLst/>
              <a:cxnLst/>
              <a:rect l="0" t="0" r="0" b="0"/>
              <a:pathLst>
                <a:path w="84009" h="154670">
                  <a:moveTo>
                    <a:pt x="66675" y="46655"/>
                  </a:moveTo>
                  <a:lnTo>
                    <a:pt x="66675" y="46655"/>
                  </a:lnTo>
                  <a:lnTo>
                    <a:pt x="83150" y="15598"/>
                  </a:lnTo>
                  <a:lnTo>
                    <a:pt x="84008" y="10075"/>
                  </a:lnTo>
                  <a:lnTo>
                    <a:pt x="83522" y="6394"/>
                  </a:lnTo>
                  <a:lnTo>
                    <a:pt x="82140" y="3939"/>
                  </a:lnTo>
                  <a:lnTo>
                    <a:pt x="80159" y="2303"/>
                  </a:lnTo>
                  <a:lnTo>
                    <a:pt x="67260" y="0"/>
                  </a:lnTo>
                  <a:lnTo>
                    <a:pt x="50033" y="4374"/>
                  </a:lnTo>
                  <a:lnTo>
                    <a:pt x="31523" y="17429"/>
                  </a:lnTo>
                  <a:lnTo>
                    <a:pt x="24593" y="25905"/>
                  </a:lnTo>
                  <a:lnTo>
                    <a:pt x="22746" y="29646"/>
                  </a:lnTo>
                  <a:lnTo>
                    <a:pt x="26337" y="42271"/>
                  </a:lnTo>
                  <a:lnTo>
                    <a:pt x="34614" y="64406"/>
                  </a:lnTo>
                  <a:lnTo>
                    <a:pt x="46096" y="110079"/>
                  </a:lnTo>
                  <a:lnTo>
                    <a:pt x="47172" y="124126"/>
                  </a:lnTo>
                  <a:lnTo>
                    <a:pt x="42435" y="140047"/>
                  </a:lnTo>
                  <a:lnTo>
                    <a:pt x="34382" y="149193"/>
                  </a:lnTo>
                  <a:lnTo>
                    <a:pt x="29272" y="153114"/>
                  </a:lnTo>
                  <a:lnTo>
                    <a:pt x="23748" y="154669"/>
                  </a:lnTo>
                  <a:lnTo>
                    <a:pt x="0" y="151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8"/>
            <p:cNvSpPr/>
            <p:nvPr>
              <p:custDataLst>
                <p:tags r:id="rId66"/>
              </p:custDataLst>
            </p:nvPr>
          </p:nvSpPr>
          <p:spPr>
            <a:xfrm>
              <a:off x="8450115" y="3945511"/>
              <a:ext cx="93216" cy="112140"/>
            </a:xfrm>
            <a:custGeom>
              <a:avLst/>
              <a:gdLst/>
              <a:ahLst/>
              <a:cxnLst/>
              <a:rect l="0" t="0" r="0" b="0"/>
              <a:pathLst>
                <a:path w="93216" h="112140">
                  <a:moveTo>
                    <a:pt x="8085" y="26414"/>
                  </a:moveTo>
                  <a:lnTo>
                    <a:pt x="8085" y="26414"/>
                  </a:lnTo>
                  <a:lnTo>
                    <a:pt x="13141" y="26414"/>
                  </a:lnTo>
                  <a:lnTo>
                    <a:pt x="14630" y="27472"/>
                  </a:lnTo>
                  <a:lnTo>
                    <a:pt x="15623" y="29236"/>
                  </a:lnTo>
                  <a:lnTo>
                    <a:pt x="17217" y="39671"/>
                  </a:lnTo>
                  <a:lnTo>
                    <a:pt x="16529" y="85202"/>
                  </a:lnTo>
                  <a:lnTo>
                    <a:pt x="7907" y="107492"/>
                  </a:lnTo>
                  <a:lnTo>
                    <a:pt x="5849" y="109041"/>
                  </a:lnTo>
                  <a:lnTo>
                    <a:pt x="3419" y="110074"/>
                  </a:lnTo>
                  <a:lnTo>
                    <a:pt x="1799" y="109704"/>
                  </a:lnTo>
                  <a:lnTo>
                    <a:pt x="720" y="108399"/>
                  </a:lnTo>
                  <a:lnTo>
                    <a:pt x="0" y="106470"/>
                  </a:lnTo>
                  <a:lnTo>
                    <a:pt x="4844" y="98684"/>
                  </a:lnTo>
                  <a:lnTo>
                    <a:pt x="11936" y="88167"/>
                  </a:lnTo>
                  <a:lnTo>
                    <a:pt x="30461" y="42540"/>
                  </a:lnTo>
                  <a:lnTo>
                    <a:pt x="48135" y="16899"/>
                  </a:lnTo>
                  <a:lnTo>
                    <a:pt x="63579" y="5133"/>
                  </a:lnTo>
                  <a:lnTo>
                    <a:pt x="76503" y="0"/>
                  </a:lnTo>
                  <a:lnTo>
                    <a:pt x="80156" y="1396"/>
                  </a:lnTo>
                  <a:lnTo>
                    <a:pt x="87035" y="8592"/>
                  </a:lnTo>
                  <a:lnTo>
                    <a:pt x="90799" y="21668"/>
                  </a:lnTo>
                  <a:lnTo>
                    <a:pt x="93215" y="55933"/>
                  </a:lnTo>
                  <a:lnTo>
                    <a:pt x="88578" y="78787"/>
                  </a:lnTo>
                  <a:lnTo>
                    <a:pt x="74760" y="11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9"/>
            <p:cNvSpPr/>
            <p:nvPr>
              <p:custDataLst>
                <p:tags r:id="rId67"/>
              </p:custDataLst>
            </p:nvPr>
          </p:nvSpPr>
          <p:spPr>
            <a:xfrm>
              <a:off x="8349831" y="3976394"/>
              <a:ext cx="79795" cy="92230"/>
            </a:xfrm>
            <a:custGeom>
              <a:avLst/>
              <a:gdLst/>
              <a:ahLst/>
              <a:cxnLst/>
              <a:rect l="0" t="0" r="0" b="0"/>
              <a:pathLst>
                <a:path w="79795" h="92230">
                  <a:moveTo>
                    <a:pt x="79794" y="5056"/>
                  </a:moveTo>
                  <a:lnTo>
                    <a:pt x="79794" y="5056"/>
                  </a:lnTo>
                  <a:lnTo>
                    <a:pt x="69681" y="0"/>
                  </a:lnTo>
                  <a:lnTo>
                    <a:pt x="56249" y="340"/>
                  </a:lnTo>
                  <a:lnTo>
                    <a:pt x="16383" y="7464"/>
                  </a:lnTo>
                  <a:lnTo>
                    <a:pt x="12120" y="9837"/>
                  </a:lnTo>
                  <a:lnTo>
                    <a:pt x="4561" y="20939"/>
                  </a:lnTo>
                  <a:lnTo>
                    <a:pt x="1064" y="28345"/>
                  </a:lnTo>
                  <a:lnTo>
                    <a:pt x="0" y="45040"/>
                  </a:lnTo>
                  <a:lnTo>
                    <a:pt x="3054" y="60927"/>
                  </a:lnTo>
                  <a:lnTo>
                    <a:pt x="7940" y="71515"/>
                  </a:lnTo>
                  <a:lnTo>
                    <a:pt x="21698" y="88483"/>
                  </a:lnTo>
                  <a:lnTo>
                    <a:pt x="26246" y="91365"/>
                  </a:lnTo>
                  <a:lnTo>
                    <a:pt x="30337" y="92229"/>
                  </a:lnTo>
                  <a:lnTo>
                    <a:pt x="38763" y="90366"/>
                  </a:lnTo>
                  <a:lnTo>
                    <a:pt x="49564" y="86011"/>
                  </a:lnTo>
                  <a:lnTo>
                    <a:pt x="53290" y="82309"/>
                  </a:lnTo>
                  <a:lnTo>
                    <a:pt x="57432" y="72551"/>
                  </a:lnTo>
                  <a:lnTo>
                    <a:pt x="60453" y="28398"/>
                  </a:lnTo>
                  <a:lnTo>
                    <a:pt x="60744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0"/>
            <p:cNvSpPr/>
            <p:nvPr>
              <p:custDataLst>
                <p:tags r:id="rId68"/>
              </p:custDataLst>
            </p:nvPr>
          </p:nvSpPr>
          <p:spPr>
            <a:xfrm>
              <a:off x="8307125" y="3895725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8200" y="38100"/>
                  </a:moveTo>
                  <a:lnTo>
                    <a:pt x="8200" y="38100"/>
                  </a:lnTo>
                  <a:lnTo>
                    <a:pt x="8200" y="33043"/>
                  </a:lnTo>
                  <a:lnTo>
                    <a:pt x="0" y="7509"/>
                  </a:lnTo>
                  <a:lnTo>
                    <a:pt x="616" y="5006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1"/>
            <p:cNvSpPr/>
            <p:nvPr>
              <p:custDataLst>
                <p:tags r:id="rId69"/>
              </p:custDataLst>
            </p:nvPr>
          </p:nvSpPr>
          <p:spPr>
            <a:xfrm>
              <a:off x="8286750" y="39814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9278" y="47946"/>
                  </a:lnTo>
                  <a:lnTo>
                    <a:pt x="4123" y="6046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2"/>
            <p:cNvSpPr/>
            <p:nvPr>
              <p:custDataLst>
                <p:tags r:id="rId70"/>
              </p:custDataLst>
            </p:nvPr>
          </p:nvSpPr>
          <p:spPr>
            <a:xfrm>
              <a:off x="8164642" y="3952875"/>
              <a:ext cx="112584" cy="19051"/>
            </a:xfrm>
            <a:custGeom>
              <a:avLst/>
              <a:gdLst/>
              <a:ahLst/>
              <a:cxnLst/>
              <a:rect l="0" t="0" r="0" b="0"/>
              <a:pathLst>
                <a:path w="112584" h="19051">
                  <a:moveTo>
                    <a:pt x="17333" y="19050"/>
                  </a:moveTo>
                  <a:lnTo>
                    <a:pt x="17333" y="19050"/>
                  </a:lnTo>
                  <a:lnTo>
                    <a:pt x="12277" y="13994"/>
                  </a:lnTo>
                  <a:lnTo>
                    <a:pt x="6972" y="11511"/>
                  </a:lnTo>
                  <a:lnTo>
                    <a:pt x="0" y="9918"/>
                  </a:lnTo>
                  <a:lnTo>
                    <a:pt x="1868" y="9700"/>
                  </a:lnTo>
                  <a:lnTo>
                    <a:pt x="49071" y="9530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3"/>
            <p:cNvSpPr/>
            <p:nvPr>
              <p:custDataLst>
                <p:tags r:id="rId71"/>
              </p:custDataLst>
            </p:nvPr>
          </p:nvSpPr>
          <p:spPr>
            <a:xfrm>
              <a:off x="8022435" y="3809494"/>
              <a:ext cx="224561" cy="285717"/>
            </a:xfrm>
            <a:custGeom>
              <a:avLst/>
              <a:gdLst/>
              <a:ahLst/>
              <a:cxnLst/>
              <a:rect l="0" t="0" r="0" b="0"/>
              <a:pathLst>
                <a:path w="224561" h="285717">
                  <a:moveTo>
                    <a:pt x="54765" y="219581"/>
                  </a:moveTo>
                  <a:lnTo>
                    <a:pt x="54765" y="219581"/>
                  </a:lnTo>
                  <a:lnTo>
                    <a:pt x="62965" y="211380"/>
                  </a:lnTo>
                  <a:lnTo>
                    <a:pt x="63897" y="205392"/>
                  </a:lnTo>
                  <a:lnTo>
                    <a:pt x="64174" y="196915"/>
                  </a:lnTo>
                  <a:lnTo>
                    <a:pt x="61417" y="190810"/>
                  </a:lnTo>
                  <a:lnTo>
                    <a:pt x="59200" y="187700"/>
                  </a:lnTo>
                  <a:lnTo>
                    <a:pt x="53914" y="184245"/>
                  </a:lnTo>
                  <a:lnTo>
                    <a:pt x="42165" y="182300"/>
                  </a:lnTo>
                  <a:lnTo>
                    <a:pt x="36840" y="182027"/>
                  </a:lnTo>
                  <a:lnTo>
                    <a:pt x="31173" y="185020"/>
                  </a:lnTo>
                  <a:lnTo>
                    <a:pt x="14143" y="203343"/>
                  </a:lnTo>
                  <a:lnTo>
                    <a:pt x="5666" y="216245"/>
                  </a:lnTo>
                  <a:lnTo>
                    <a:pt x="0" y="240465"/>
                  </a:lnTo>
                  <a:lnTo>
                    <a:pt x="1498" y="255674"/>
                  </a:lnTo>
                  <a:lnTo>
                    <a:pt x="5690" y="268431"/>
                  </a:lnTo>
                  <a:lnTo>
                    <a:pt x="11082" y="277628"/>
                  </a:lnTo>
                  <a:lnTo>
                    <a:pt x="15060" y="279446"/>
                  </a:lnTo>
                  <a:lnTo>
                    <a:pt x="25123" y="278643"/>
                  </a:lnTo>
                  <a:lnTo>
                    <a:pt x="28654" y="276947"/>
                  </a:lnTo>
                  <a:lnTo>
                    <a:pt x="31008" y="274759"/>
                  </a:lnTo>
                  <a:lnTo>
                    <a:pt x="53898" y="240871"/>
                  </a:lnTo>
                  <a:lnTo>
                    <a:pt x="53129" y="241182"/>
                  </a:lnTo>
                  <a:lnTo>
                    <a:pt x="49451" y="244351"/>
                  </a:lnTo>
                  <a:lnTo>
                    <a:pt x="49106" y="247736"/>
                  </a:lnTo>
                  <a:lnTo>
                    <a:pt x="51544" y="257141"/>
                  </a:lnTo>
                  <a:lnTo>
                    <a:pt x="58868" y="269280"/>
                  </a:lnTo>
                  <a:lnTo>
                    <a:pt x="67740" y="279580"/>
                  </a:lnTo>
                  <a:lnTo>
                    <a:pt x="70824" y="280747"/>
                  </a:lnTo>
                  <a:lnTo>
                    <a:pt x="73937" y="280466"/>
                  </a:lnTo>
                  <a:lnTo>
                    <a:pt x="77071" y="279221"/>
                  </a:lnTo>
                  <a:lnTo>
                    <a:pt x="109305" y="237177"/>
                  </a:lnTo>
                  <a:lnTo>
                    <a:pt x="134252" y="194756"/>
                  </a:lnTo>
                  <a:lnTo>
                    <a:pt x="159562" y="155332"/>
                  </a:lnTo>
                  <a:lnTo>
                    <a:pt x="178597" y="112703"/>
                  </a:lnTo>
                  <a:lnTo>
                    <a:pt x="197642" y="69380"/>
                  </a:lnTo>
                  <a:lnTo>
                    <a:pt x="212928" y="26928"/>
                  </a:lnTo>
                  <a:lnTo>
                    <a:pt x="222493" y="1335"/>
                  </a:lnTo>
                  <a:lnTo>
                    <a:pt x="223734" y="0"/>
                  </a:lnTo>
                  <a:lnTo>
                    <a:pt x="224560" y="169"/>
                  </a:lnTo>
                  <a:lnTo>
                    <a:pt x="217226" y="24311"/>
                  </a:lnTo>
                  <a:lnTo>
                    <a:pt x="199314" y="71569"/>
                  </a:lnTo>
                  <a:lnTo>
                    <a:pt x="185271" y="116378"/>
                  </a:lnTo>
                  <a:lnTo>
                    <a:pt x="180570" y="153960"/>
                  </a:lnTo>
                  <a:lnTo>
                    <a:pt x="172435" y="197800"/>
                  </a:lnTo>
                  <a:lnTo>
                    <a:pt x="169731" y="236406"/>
                  </a:lnTo>
                  <a:lnTo>
                    <a:pt x="172084" y="270427"/>
                  </a:lnTo>
                  <a:lnTo>
                    <a:pt x="174253" y="278878"/>
                  </a:lnTo>
                  <a:lnTo>
                    <a:pt x="176757" y="283454"/>
                  </a:lnTo>
                  <a:lnTo>
                    <a:pt x="179485" y="285446"/>
                  </a:lnTo>
                  <a:lnTo>
                    <a:pt x="182362" y="285716"/>
                  </a:lnTo>
                  <a:lnTo>
                    <a:pt x="185338" y="282721"/>
                  </a:lnTo>
                  <a:lnTo>
                    <a:pt x="191467" y="270926"/>
                  </a:lnTo>
                  <a:lnTo>
                    <a:pt x="197640" y="22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4"/>
            <p:cNvSpPr/>
            <p:nvPr>
              <p:custDataLst>
                <p:tags r:id="rId72"/>
              </p:custDataLst>
            </p:nvPr>
          </p:nvSpPr>
          <p:spPr>
            <a:xfrm>
              <a:off x="7905750" y="3990975"/>
              <a:ext cx="95251" cy="117249"/>
            </a:xfrm>
            <a:custGeom>
              <a:avLst/>
              <a:gdLst/>
              <a:ahLst/>
              <a:cxnLst/>
              <a:rect l="0" t="0" r="0" b="0"/>
              <a:pathLst>
                <a:path w="95251" h="117249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5449"/>
                  </a:lnTo>
                  <a:lnTo>
                    <a:pt x="2822" y="10536"/>
                  </a:lnTo>
                  <a:lnTo>
                    <a:pt x="5056" y="13374"/>
                  </a:lnTo>
                  <a:lnTo>
                    <a:pt x="7538" y="22172"/>
                  </a:lnTo>
                  <a:lnTo>
                    <a:pt x="9264" y="64303"/>
                  </a:lnTo>
                  <a:lnTo>
                    <a:pt x="10506" y="87257"/>
                  </a:lnTo>
                  <a:lnTo>
                    <a:pt x="17716" y="115377"/>
                  </a:lnTo>
                  <a:lnTo>
                    <a:pt x="19219" y="117135"/>
                  </a:lnTo>
                  <a:lnTo>
                    <a:pt x="21279" y="117248"/>
                  </a:lnTo>
                  <a:lnTo>
                    <a:pt x="23711" y="116265"/>
                  </a:lnTo>
                  <a:lnTo>
                    <a:pt x="32190" y="104769"/>
                  </a:lnTo>
                  <a:lnTo>
                    <a:pt x="55895" y="61370"/>
                  </a:lnTo>
                  <a:lnTo>
                    <a:pt x="74706" y="25637"/>
                  </a:lnTo>
                  <a:lnTo>
                    <a:pt x="88222" y="137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5"/>
            <p:cNvSpPr/>
            <p:nvPr>
              <p:custDataLst>
                <p:tags r:id="rId73"/>
              </p:custDataLst>
            </p:nvPr>
          </p:nvSpPr>
          <p:spPr>
            <a:xfrm>
              <a:off x="7734300" y="3992299"/>
              <a:ext cx="123826" cy="123339"/>
            </a:xfrm>
            <a:custGeom>
              <a:avLst/>
              <a:gdLst/>
              <a:ahLst/>
              <a:cxnLst/>
              <a:rect l="0" t="0" r="0" b="0"/>
              <a:pathLst>
                <a:path w="123826" h="123339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4909"/>
                  </a:lnTo>
                  <a:lnTo>
                    <a:pt x="47946" y="40145"/>
                  </a:lnTo>
                  <a:lnTo>
                    <a:pt x="58351" y="57324"/>
                  </a:lnTo>
                  <a:lnTo>
                    <a:pt x="62975" y="75541"/>
                  </a:lnTo>
                  <a:lnTo>
                    <a:pt x="62208" y="91399"/>
                  </a:lnTo>
                  <a:lnTo>
                    <a:pt x="53094" y="118827"/>
                  </a:lnTo>
                  <a:lnTo>
                    <a:pt x="50212" y="122168"/>
                  </a:lnTo>
                  <a:lnTo>
                    <a:pt x="47233" y="123338"/>
                  </a:lnTo>
                  <a:lnTo>
                    <a:pt x="44188" y="123059"/>
                  </a:lnTo>
                  <a:lnTo>
                    <a:pt x="42159" y="119698"/>
                  </a:lnTo>
                  <a:lnTo>
                    <a:pt x="39904" y="107497"/>
                  </a:lnTo>
                  <a:lnTo>
                    <a:pt x="43691" y="82777"/>
                  </a:lnTo>
                  <a:lnTo>
                    <a:pt x="64699" y="35974"/>
                  </a:lnTo>
                  <a:lnTo>
                    <a:pt x="87595" y="7220"/>
                  </a:lnTo>
                  <a:lnTo>
                    <a:pt x="91205" y="5430"/>
                  </a:lnTo>
                  <a:lnTo>
                    <a:pt x="94670" y="5295"/>
                  </a:lnTo>
                  <a:lnTo>
                    <a:pt x="1238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6"/>
            <p:cNvSpPr/>
            <p:nvPr>
              <p:custDataLst>
                <p:tags r:id="rId74"/>
              </p:custDataLst>
            </p:nvPr>
          </p:nvSpPr>
          <p:spPr>
            <a:xfrm>
              <a:off x="7587545" y="4015284"/>
              <a:ext cx="89606" cy="102993"/>
            </a:xfrm>
            <a:custGeom>
              <a:avLst/>
              <a:gdLst/>
              <a:ahLst/>
              <a:cxnLst/>
              <a:rect l="0" t="0" r="0" b="0"/>
              <a:pathLst>
                <a:path w="89606" h="102993">
                  <a:moveTo>
                    <a:pt x="13405" y="32841"/>
                  </a:moveTo>
                  <a:lnTo>
                    <a:pt x="13405" y="32841"/>
                  </a:lnTo>
                  <a:lnTo>
                    <a:pt x="18892" y="32841"/>
                  </a:lnTo>
                  <a:lnTo>
                    <a:pt x="16550" y="32841"/>
                  </a:lnTo>
                  <a:lnTo>
                    <a:pt x="26938" y="32841"/>
                  </a:lnTo>
                  <a:lnTo>
                    <a:pt x="58485" y="19584"/>
                  </a:lnTo>
                  <a:lnTo>
                    <a:pt x="65191" y="13543"/>
                  </a:lnTo>
                  <a:lnTo>
                    <a:pt x="66979" y="10451"/>
                  </a:lnTo>
                  <a:lnTo>
                    <a:pt x="67113" y="7331"/>
                  </a:lnTo>
                  <a:lnTo>
                    <a:pt x="64439" y="1042"/>
                  </a:lnTo>
                  <a:lnTo>
                    <a:pt x="62245" y="0"/>
                  </a:lnTo>
                  <a:lnTo>
                    <a:pt x="59723" y="364"/>
                  </a:lnTo>
                  <a:lnTo>
                    <a:pt x="17271" y="22352"/>
                  </a:lnTo>
                  <a:lnTo>
                    <a:pt x="9831" y="31001"/>
                  </a:lnTo>
                  <a:lnTo>
                    <a:pt x="0" y="50234"/>
                  </a:lnTo>
                  <a:lnTo>
                    <a:pt x="234" y="57137"/>
                  </a:lnTo>
                  <a:lnTo>
                    <a:pt x="6140" y="73272"/>
                  </a:lnTo>
                  <a:lnTo>
                    <a:pt x="15820" y="85383"/>
                  </a:lnTo>
                  <a:lnTo>
                    <a:pt x="39282" y="101781"/>
                  </a:lnTo>
                  <a:lnTo>
                    <a:pt x="54539" y="102992"/>
                  </a:lnTo>
                  <a:lnTo>
                    <a:pt x="89605" y="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7"/>
            <p:cNvSpPr/>
            <p:nvPr>
              <p:custDataLst>
                <p:tags r:id="rId75"/>
              </p:custDataLst>
            </p:nvPr>
          </p:nvSpPr>
          <p:spPr>
            <a:xfrm>
              <a:off x="7479513" y="3992695"/>
              <a:ext cx="69775" cy="158044"/>
            </a:xfrm>
            <a:custGeom>
              <a:avLst/>
              <a:gdLst/>
              <a:ahLst/>
              <a:cxnLst/>
              <a:rect l="0" t="0" r="0" b="0"/>
              <a:pathLst>
                <a:path w="69775" h="158044">
                  <a:moveTo>
                    <a:pt x="64287" y="55430"/>
                  </a:moveTo>
                  <a:lnTo>
                    <a:pt x="64287" y="55430"/>
                  </a:lnTo>
                  <a:lnTo>
                    <a:pt x="69343" y="50374"/>
                  </a:lnTo>
                  <a:lnTo>
                    <a:pt x="69774" y="47826"/>
                  </a:lnTo>
                  <a:lnTo>
                    <a:pt x="69004" y="45069"/>
                  </a:lnTo>
                  <a:lnTo>
                    <a:pt x="62862" y="27666"/>
                  </a:lnTo>
                  <a:lnTo>
                    <a:pt x="57304" y="11340"/>
                  </a:lnTo>
                  <a:lnTo>
                    <a:pt x="51306" y="4085"/>
                  </a:lnTo>
                  <a:lnTo>
                    <a:pt x="42290" y="860"/>
                  </a:lnTo>
                  <a:lnTo>
                    <a:pt x="36922" y="0"/>
                  </a:lnTo>
                  <a:lnTo>
                    <a:pt x="25313" y="1866"/>
                  </a:lnTo>
                  <a:lnTo>
                    <a:pt x="19255" y="3846"/>
                  </a:lnTo>
                  <a:lnTo>
                    <a:pt x="9700" y="11690"/>
                  </a:lnTo>
                  <a:lnTo>
                    <a:pt x="2985" y="21174"/>
                  </a:lnTo>
                  <a:lnTo>
                    <a:pt x="0" y="28916"/>
                  </a:lnTo>
                  <a:lnTo>
                    <a:pt x="1320" y="33520"/>
                  </a:lnTo>
                  <a:lnTo>
                    <a:pt x="34254" y="80966"/>
                  </a:lnTo>
                  <a:lnTo>
                    <a:pt x="47039" y="99920"/>
                  </a:lnTo>
                  <a:lnTo>
                    <a:pt x="52474" y="123998"/>
                  </a:lnTo>
                  <a:lnTo>
                    <a:pt x="51120" y="130776"/>
                  </a:lnTo>
                  <a:lnTo>
                    <a:pt x="43971" y="141128"/>
                  </a:lnTo>
                  <a:lnTo>
                    <a:pt x="33104" y="152906"/>
                  </a:lnTo>
                  <a:lnTo>
                    <a:pt x="23617" y="156961"/>
                  </a:lnTo>
                  <a:lnTo>
                    <a:pt x="18123" y="158043"/>
                  </a:lnTo>
                  <a:lnTo>
                    <a:pt x="14461" y="157705"/>
                  </a:lnTo>
                  <a:lnTo>
                    <a:pt x="12020" y="156422"/>
                  </a:lnTo>
                  <a:lnTo>
                    <a:pt x="10392" y="154508"/>
                  </a:lnTo>
                  <a:lnTo>
                    <a:pt x="7137" y="131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8"/>
            <p:cNvSpPr/>
            <p:nvPr>
              <p:custDataLst>
                <p:tags r:id="rId76"/>
              </p:custDataLst>
            </p:nvPr>
          </p:nvSpPr>
          <p:spPr>
            <a:xfrm>
              <a:off x="7316641" y="3870583"/>
              <a:ext cx="102340" cy="287649"/>
            </a:xfrm>
            <a:custGeom>
              <a:avLst/>
              <a:gdLst/>
              <a:ahLst/>
              <a:cxnLst/>
              <a:rect l="0" t="0" r="0" b="0"/>
              <a:pathLst>
                <a:path w="102340" h="287649">
                  <a:moveTo>
                    <a:pt x="36659" y="34667"/>
                  </a:moveTo>
                  <a:lnTo>
                    <a:pt x="36659" y="34667"/>
                  </a:lnTo>
                  <a:lnTo>
                    <a:pt x="36659" y="8152"/>
                  </a:lnTo>
                  <a:lnTo>
                    <a:pt x="35601" y="4290"/>
                  </a:lnTo>
                  <a:lnTo>
                    <a:pt x="33837" y="1716"/>
                  </a:lnTo>
                  <a:lnTo>
                    <a:pt x="31603" y="0"/>
                  </a:lnTo>
                  <a:lnTo>
                    <a:pt x="30114" y="3089"/>
                  </a:lnTo>
                  <a:lnTo>
                    <a:pt x="27527" y="49898"/>
                  </a:lnTo>
                  <a:lnTo>
                    <a:pt x="22194" y="91273"/>
                  </a:lnTo>
                  <a:lnTo>
                    <a:pt x="18968" y="137046"/>
                  </a:lnTo>
                  <a:lnTo>
                    <a:pt x="17877" y="179225"/>
                  </a:lnTo>
                  <a:lnTo>
                    <a:pt x="14839" y="226127"/>
                  </a:lnTo>
                  <a:lnTo>
                    <a:pt x="7915" y="265980"/>
                  </a:lnTo>
                  <a:lnTo>
                    <a:pt x="3423" y="274350"/>
                  </a:lnTo>
                  <a:lnTo>
                    <a:pt x="1801" y="274889"/>
                  </a:lnTo>
                  <a:lnTo>
                    <a:pt x="721" y="273132"/>
                  </a:lnTo>
                  <a:lnTo>
                    <a:pt x="0" y="269844"/>
                  </a:lnTo>
                  <a:lnTo>
                    <a:pt x="11943" y="224072"/>
                  </a:lnTo>
                  <a:lnTo>
                    <a:pt x="27224" y="183042"/>
                  </a:lnTo>
                  <a:lnTo>
                    <a:pt x="34582" y="173637"/>
                  </a:lnTo>
                  <a:lnTo>
                    <a:pt x="44908" y="165928"/>
                  </a:lnTo>
                  <a:lnTo>
                    <a:pt x="56553" y="161797"/>
                  </a:lnTo>
                  <a:lnTo>
                    <a:pt x="62621" y="160695"/>
                  </a:lnTo>
                  <a:lnTo>
                    <a:pt x="72186" y="162293"/>
                  </a:lnTo>
                  <a:lnTo>
                    <a:pt x="76219" y="164201"/>
                  </a:lnTo>
                  <a:lnTo>
                    <a:pt x="92008" y="182056"/>
                  </a:lnTo>
                  <a:lnTo>
                    <a:pt x="98300" y="195776"/>
                  </a:lnTo>
                  <a:lnTo>
                    <a:pt x="102339" y="231944"/>
                  </a:lnTo>
                  <a:lnTo>
                    <a:pt x="97248" y="249698"/>
                  </a:lnTo>
                  <a:lnTo>
                    <a:pt x="92926" y="257396"/>
                  </a:lnTo>
                  <a:lnTo>
                    <a:pt x="79659" y="268772"/>
                  </a:lnTo>
                  <a:lnTo>
                    <a:pt x="63178" y="276297"/>
                  </a:lnTo>
                  <a:lnTo>
                    <a:pt x="16566" y="282847"/>
                  </a:lnTo>
                  <a:lnTo>
                    <a:pt x="5424" y="287648"/>
                  </a:lnTo>
                  <a:lnTo>
                    <a:pt x="8084" y="28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9"/>
            <p:cNvSpPr/>
            <p:nvPr>
              <p:custDataLst>
                <p:tags r:id="rId77"/>
              </p:custDataLst>
            </p:nvPr>
          </p:nvSpPr>
          <p:spPr>
            <a:xfrm>
              <a:off x="7164449" y="3994132"/>
              <a:ext cx="87375" cy="155556"/>
            </a:xfrm>
            <a:custGeom>
              <a:avLst/>
              <a:gdLst/>
              <a:ahLst/>
              <a:cxnLst/>
              <a:rect l="0" t="0" r="0" b="0"/>
              <a:pathLst>
                <a:path w="87375" h="155556">
                  <a:moveTo>
                    <a:pt x="74551" y="34943"/>
                  </a:moveTo>
                  <a:lnTo>
                    <a:pt x="74551" y="34943"/>
                  </a:lnTo>
                  <a:lnTo>
                    <a:pt x="74551" y="21686"/>
                  </a:lnTo>
                  <a:lnTo>
                    <a:pt x="69495" y="7496"/>
                  </a:lnTo>
                  <a:lnTo>
                    <a:pt x="65889" y="3945"/>
                  </a:lnTo>
                  <a:lnTo>
                    <a:pt x="56237" y="0"/>
                  </a:lnTo>
                  <a:lnTo>
                    <a:pt x="44892" y="1069"/>
                  </a:lnTo>
                  <a:lnTo>
                    <a:pt x="32795" y="6129"/>
                  </a:lnTo>
                  <a:lnTo>
                    <a:pt x="20363" y="15434"/>
                  </a:lnTo>
                  <a:lnTo>
                    <a:pt x="13425" y="26625"/>
                  </a:lnTo>
                  <a:lnTo>
                    <a:pt x="2061" y="67048"/>
                  </a:lnTo>
                  <a:lnTo>
                    <a:pt x="0" y="93309"/>
                  </a:lnTo>
                  <a:lnTo>
                    <a:pt x="4728" y="116975"/>
                  </a:lnTo>
                  <a:lnTo>
                    <a:pt x="13885" y="135960"/>
                  </a:lnTo>
                  <a:lnTo>
                    <a:pt x="25011" y="147925"/>
                  </a:lnTo>
                  <a:lnTo>
                    <a:pt x="42655" y="153949"/>
                  </a:lnTo>
                  <a:lnTo>
                    <a:pt x="53287" y="155555"/>
                  </a:lnTo>
                  <a:lnTo>
                    <a:pt x="61433" y="154510"/>
                  </a:lnTo>
                  <a:lnTo>
                    <a:pt x="67923" y="151696"/>
                  </a:lnTo>
                  <a:lnTo>
                    <a:pt x="73308" y="147703"/>
                  </a:lnTo>
                  <a:lnTo>
                    <a:pt x="85942" y="126915"/>
                  </a:lnTo>
                  <a:lnTo>
                    <a:pt x="87374" y="106864"/>
                  </a:lnTo>
                  <a:lnTo>
                    <a:pt x="79671" y="69611"/>
                  </a:lnTo>
                  <a:lnTo>
                    <a:pt x="61411" y="42927"/>
                  </a:lnTo>
                  <a:lnTo>
                    <a:pt x="45976" y="2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9"/>
          <p:cNvGrpSpPr/>
          <p:nvPr/>
        </p:nvGrpSpPr>
        <p:grpSpPr>
          <a:xfrm>
            <a:off x="9164116" y="3829236"/>
            <a:ext cx="446610" cy="361765"/>
            <a:chOff x="9164116" y="3829236"/>
            <a:chExt cx="446610" cy="361765"/>
          </a:xfrm>
        </p:grpSpPr>
        <p:sp>
          <p:nvSpPr>
            <p:cNvPr id="157" name="SMARTInkShape-310"/>
            <p:cNvSpPr/>
            <p:nvPr>
              <p:custDataLst>
                <p:tags r:id="rId60"/>
              </p:custDataLst>
            </p:nvPr>
          </p:nvSpPr>
          <p:spPr>
            <a:xfrm>
              <a:off x="9572625" y="41433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2456" y="10361"/>
                  </a:lnTo>
                  <a:lnTo>
                    <a:pt x="16642" y="2239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1"/>
            <p:cNvSpPr/>
            <p:nvPr>
              <p:custDataLst>
                <p:tags r:id="rId61"/>
              </p:custDataLst>
            </p:nvPr>
          </p:nvSpPr>
          <p:spPr>
            <a:xfrm>
              <a:off x="9525000" y="4057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3" y="13257"/>
                  </a:lnTo>
                  <a:lnTo>
                    <a:pt x="3240" y="587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2"/>
            <p:cNvSpPr/>
            <p:nvPr>
              <p:custDataLst>
                <p:tags r:id="rId62"/>
              </p:custDataLst>
            </p:nvPr>
          </p:nvSpPr>
          <p:spPr>
            <a:xfrm>
              <a:off x="9363075" y="3937862"/>
              <a:ext cx="152401" cy="195989"/>
            </a:xfrm>
            <a:custGeom>
              <a:avLst/>
              <a:gdLst/>
              <a:ahLst/>
              <a:cxnLst/>
              <a:rect l="0" t="0" r="0" b="0"/>
              <a:pathLst>
                <a:path w="152401" h="195989">
                  <a:moveTo>
                    <a:pt x="152400" y="5488"/>
                  </a:moveTo>
                  <a:lnTo>
                    <a:pt x="152400" y="5488"/>
                  </a:lnTo>
                  <a:lnTo>
                    <a:pt x="147343" y="431"/>
                  </a:lnTo>
                  <a:lnTo>
                    <a:pt x="143737" y="0"/>
                  </a:lnTo>
                  <a:lnTo>
                    <a:pt x="134086" y="2344"/>
                  </a:lnTo>
                  <a:lnTo>
                    <a:pt x="121809" y="9613"/>
                  </a:lnTo>
                  <a:lnTo>
                    <a:pt x="88791" y="50345"/>
                  </a:lnTo>
                  <a:lnTo>
                    <a:pt x="54836" y="92103"/>
                  </a:lnTo>
                  <a:lnTo>
                    <a:pt x="33802" y="116397"/>
                  </a:lnTo>
                  <a:lnTo>
                    <a:pt x="11088" y="158695"/>
                  </a:lnTo>
                  <a:lnTo>
                    <a:pt x="3286" y="176590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3"/>
            <p:cNvSpPr/>
            <p:nvPr>
              <p:custDataLst>
                <p:tags r:id="rId63"/>
              </p:custDataLst>
            </p:nvPr>
          </p:nvSpPr>
          <p:spPr>
            <a:xfrm>
              <a:off x="9363466" y="3925624"/>
              <a:ext cx="85335" cy="198702"/>
            </a:xfrm>
            <a:custGeom>
              <a:avLst/>
              <a:gdLst/>
              <a:ahLst/>
              <a:cxnLst/>
              <a:rect l="0" t="0" r="0" b="0"/>
              <a:pathLst>
                <a:path w="85335" h="198702">
                  <a:moveTo>
                    <a:pt x="9134" y="8201"/>
                  </a:moveTo>
                  <a:lnTo>
                    <a:pt x="9134" y="8201"/>
                  </a:lnTo>
                  <a:lnTo>
                    <a:pt x="933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4782" y="17106"/>
                  </a:lnTo>
                  <a:lnTo>
                    <a:pt x="23639" y="46637"/>
                  </a:lnTo>
                  <a:lnTo>
                    <a:pt x="28280" y="60209"/>
                  </a:lnTo>
                  <a:lnTo>
                    <a:pt x="49377" y="104028"/>
                  </a:lnTo>
                  <a:lnTo>
                    <a:pt x="61846" y="129631"/>
                  </a:lnTo>
                  <a:lnTo>
                    <a:pt x="67086" y="158363"/>
                  </a:lnTo>
                  <a:lnTo>
                    <a:pt x="85334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4"/>
            <p:cNvSpPr/>
            <p:nvPr>
              <p:custDataLst>
                <p:tags r:id="rId64"/>
              </p:custDataLst>
            </p:nvPr>
          </p:nvSpPr>
          <p:spPr>
            <a:xfrm>
              <a:off x="9164116" y="3829236"/>
              <a:ext cx="94185" cy="350309"/>
            </a:xfrm>
            <a:custGeom>
              <a:avLst/>
              <a:gdLst/>
              <a:ahLst/>
              <a:cxnLst/>
              <a:rect l="0" t="0" r="0" b="0"/>
              <a:pathLst>
                <a:path w="94185" h="350309">
                  <a:moveTo>
                    <a:pt x="75134" y="28389"/>
                  </a:moveTo>
                  <a:lnTo>
                    <a:pt x="75134" y="28389"/>
                  </a:lnTo>
                  <a:lnTo>
                    <a:pt x="75134" y="18276"/>
                  </a:lnTo>
                  <a:lnTo>
                    <a:pt x="72312" y="10489"/>
                  </a:lnTo>
                  <a:lnTo>
                    <a:pt x="70077" y="6930"/>
                  </a:lnTo>
                  <a:lnTo>
                    <a:pt x="67529" y="4558"/>
                  </a:lnTo>
                  <a:lnTo>
                    <a:pt x="61877" y="1922"/>
                  </a:lnTo>
                  <a:lnTo>
                    <a:pt x="43335" y="0"/>
                  </a:lnTo>
                  <a:lnTo>
                    <a:pt x="28789" y="4925"/>
                  </a:lnTo>
                  <a:lnTo>
                    <a:pt x="11072" y="18144"/>
                  </a:lnTo>
                  <a:lnTo>
                    <a:pt x="4329" y="32302"/>
                  </a:lnTo>
                  <a:lnTo>
                    <a:pt x="0" y="62205"/>
                  </a:lnTo>
                  <a:lnTo>
                    <a:pt x="4307" y="82035"/>
                  </a:lnTo>
                  <a:lnTo>
                    <a:pt x="28992" y="125613"/>
                  </a:lnTo>
                  <a:lnTo>
                    <a:pt x="40296" y="143274"/>
                  </a:lnTo>
                  <a:lnTo>
                    <a:pt x="52966" y="158092"/>
                  </a:lnTo>
                  <a:lnTo>
                    <a:pt x="63212" y="186698"/>
                  </a:lnTo>
                  <a:lnTo>
                    <a:pt x="64011" y="191079"/>
                  </a:lnTo>
                  <a:lnTo>
                    <a:pt x="62427" y="195058"/>
                  </a:lnTo>
                  <a:lnTo>
                    <a:pt x="55023" y="202300"/>
                  </a:lnTo>
                  <a:lnTo>
                    <a:pt x="38953" y="212327"/>
                  </a:lnTo>
                  <a:lnTo>
                    <a:pt x="34080" y="213456"/>
                  </a:lnTo>
                  <a:lnTo>
                    <a:pt x="29773" y="213150"/>
                  </a:lnTo>
                  <a:lnTo>
                    <a:pt x="12990" y="208804"/>
                  </a:lnTo>
                  <a:lnTo>
                    <a:pt x="11480" y="206874"/>
                  </a:lnTo>
                  <a:lnTo>
                    <a:pt x="10472" y="204529"/>
                  </a:lnTo>
                  <a:lnTo>
                    <a:pt x="11918" y="202966"/>
                  </a:lnTo>
                  <a:lnTo>
                    <a:pt x="23008" y="200765"/>
                  </a:lnTo>
                  <a:lnTo>
                    <a:pt x="30094" y="200251"/>
                  </a:lnTo>
                  <a:lnTo>
                    <a:pt x="36771" y="202845"/>
                  </a:lnTo>
                  <a:lnTo>
                    <a:pt x="40033" y="205018"/>
                  </a:lnTo>
                  <a:lnTo>
                    <a:pt x="49682" y="218189"/>
                  </a:lnTo>
                  <a:lnTo>
                    <a:pt x="54187" y="235498"/>
                  </a:lnTo>
                  <a:lnTo>
                    <a:pt x="52419" y="247790"/>
                  </a:lnTo>
                  <a:lnTo>
                    <a:pt x="47047" y="260309"/>
                  </a:lnTo>
                  <a:lnTo>
                    <a:pt x="18478" y="304623"/>
                  </a:lnTo>
                  <a:lnTo>
                    <a:pt x="11427" y="320844"/>
                  </a:lnTo>
                  <a:lnTo>
                    <a:pt x="10438" y="324959"/>
                  </a:lnTo>
                  <a:lnTo>
                    <a:pt x="10837" y="328761"/>
                  </a:lnTo>
                  <a:lnTo>
                    <a:pt x="14102" y="335807"/>
                  </a:lnTo>
                  <a:lnTo>
                    <a:pt x="26947" y="345724"/>
                  </a:lnTo>
                  <a:lnTo>
                    <a:pt x="49215" y="350308"/>
                  </a:lnTo>
                  <a:lnTo>
                    <a:pt x="94184" y="34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0"/>
          <p:cNvGrpSpPr/>
          <p:nvPr/>
        </p:nvGrpSpPr>
        <p:grpSpPr>
          <a:xfrm>
            <a:off x="9858375" y="3951424"/>
            <a:ext cx="333376" cy="315777"/>
            <a:chOff x="9858375" y="3951424"/>
            <a:chExt cx="333376" cy="315777"/>
          </a:xfrm>
        </p:grpSpPr>
        <p:sp>
          <p:nvSpPr>
            <p:cNvPr id="163" name="SMARTInkShape-315"/>
            <p:cNvSpPr/>
            <p:nvPr>
              <p:custDataLst>
                <p:tags r:id="rId56"/>
              </p:custDataLst>
            </p:nvPr>
          </p:nvSpPr>
          <p:spPr>
            <a:xfrm>
              <a:off x="10153650" y="42195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29437" y="7604"/>
                  </a:lnTo>
                  <a:lnTo>
                    <a:pt x="19786" y="13257"/>
                  </a:lnTo>
                  <a:lnTo>
                    <a:pt x="16365" y="1730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6"/>
            <p:cNvSpPr/>
            <p:nvPr>
              <p:custDataLst>
                <p:tags r:id="rId57"/>
              </p:custDataLst>
            </p:nvPr>
          </p:nvSpPr>
          <p:spPr>
            <a:xfrm>
              <a:off x="10010775" y="4118837"/>
              <a:ext cx="85726" cy="99204"/>
            </a:xfrm>
            <a:custGeom>
              <a:avLst/>
              <a:gdLst/>
              <a:ahLst/>
              <a:cxnLst/>
              <a:rect l="0" t="0" r="0" b="0"/>
              <a:pathLst>
                <a:path w="85726" h="99204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6546" y="4430"/>
                  </a:lnTo>
                  <a:lnTo>
                    <a:pt x="7538" y="2666"/>
                  </a:lnTo>
                  <a:lnTo>
                    <a:pt x="8202" y="432"/>
                  </a:lnTo>
                  <a:lnTo>
                    <a:pt x="10760" y="0"/>
                  </a:lnTo>
                  <a:lnTo>
                    <a:pt x="19245" y="2344"/>
                  </a:lnTo>
                  <a:lnTo>
                    <a:pt x="30867" y="9613"/>
                  </a:lnTo>
                  <a:lnTo>
                    <a:pt x="46071" y="23526"/>
                  </a:lnTo>
                  <a:lnTo>
                    <a:pt x="48705" y="28096"/>
                  </a:lnTo>
                  <a:lnTo>
                    <a:pt x="49404" y="32202"/>
                  </a:lnTo>
                  <a:lnTo>
                    <a:pt x="45330" y="45859"/>
                  </a:lnTo>
                  <a:lnTo>
                    <a:pt x="34472" y="69437"/>
                  </a:lnTo>
                  <a:lnTo>
                    <a:pt x="25551" y="79065"/>
                  </a:lnTo>
                  <a:lnTo>
                    <a:pt x="12690" y="88814"/>
                  </a:lnTo>
                  <a:lnTo>
                    <a:pt x="12694" y="90672"/>
                  </a:lnTo>
                  <a:lnTo>
                    <a:pt x="15519" y="95559"/>
                  </a:lnTo>
                  <a:lnTo>
                    <a:pt x="23125" y="98436"/>
                  </a:lnTo>
                  <a:lnTo>
                    <a:pt x="28117" y="99203"/>
                  </a:lnTo>
                  <a:lnTo>
                    <a:pt x="39308" y="97233"/>
                  </a:lnTo>
                  <a:lnTo>
                    <a:pt x="85725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7"/>
            <p:cNvSpPr/>
            <p:nvPr>
              <p:custDataLst>
                <p:tags r:id="rId58"/>
              </p:custDataLst>
            </p:nvPr>
          </p:nvSpPr>
          <p:spPr>
            <a:xfrm>
              <a:off x="9867900" y="3951424"/>
              <a:ext cx="133351" cy="220527"/>
            </a:xfrm>
            <a:custGeom>
              <a:avLst/>
              <a:gdLst/>
              <a:ahLst/>
              <a:cxnLst/>
              <a:rect l="0" t="0" r="0" b="0"/>
              <a:pathLst>
                <a:path w="133351" h="220527">
                  <a:moveTo>
                    <a:pt x="133350" y="10976"/>
                  </a:moveTo>
                  <a:lnTo>
                    <a:pt x="133350" y="10976"/>
                  </a:lnTo>
                  <a:lnTo>
                    <a:pt x="133350" y="863"/>
                  </a:lnTo>
                  <a:lnTo>
                    <a:pt x="132292" y="0"/>
                  </a:lnTo>
                  <a:lnTo>
                    <a:pt x="130526" y="1542"/>
                  </a:lnTo>
                  <a:lnTo>
                    <a:pt x="128293" y="4686"/>
                  </a:lnTo>
                  <a:lnTo>
                    <a:pt x="84217" y="41404"/>
                  </a:lnTo>
                  <a:lnTo>
                    <a:pt x="59355" y="83866"/>
                  </a:lnTo>
                  <a:lnTo>
                    <a:pt x="39829" y="122035"/>
                  </a:lnTo>
                  <a:lnTo>
                    <a:pt x="16648" y="169282"/>
                  </a:lnTo>
                  <a:lnTo>
                    <a:pt x="0" y="22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8"/>
            <p:cNvSpPr/>
            <p:nvPr>
              <p:custDataLst>
                <p:tags r:id="rId59"/>
              </p:custDataLst>
            </p:nvPr>
          </p:nvSpPr>
          <p:spPr>
            <a:xfrm>
              <a:off x="9858375" y="3954199"/>
              <a:ext cx="114301" cy="217752"/>
            </a:xfrm>
            <a:custGeom>
              <a:avLst/>
              <a:gdLst/>
              <a:ahLst/>
              <a:cxnLst/>
              <a:rect l="0" t="0" r="0" b="0"/>
              <a:pathLst>
                <a:path w="114301" h="21775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1675"/>
                  </a:lnTo>
                  <a:lnTo>
                    <a:pt x="25509" y="14146"/>
                  </a:lnTo>
                  <a:lnTo>
                    <a:pt x="49947" y="56265"/>
                  </a:lnTo>
                  <a:lnTo>
                    <a:pt x="66315" y="100504"/>
                  </a:lnTo>
                  <a:lnTo>
                    <a:pt x="89976" y="147865"/>
                  </a:lnTo>
                  <a:lnTo>
                    <a:pt x="102326" y="193611"/>
                  </a:lnTo>
                  <a:lnTo>
                    <a:pt x="104745" y="202789"/>
                  </a:lnTo>
                  <a:lnTo>
                    <a:pt x="11430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1"/>
          <p:cNvGrpSpPr/>
          <p:nvPr/>
        </p:nvGrpSpPr>
        <p:grpSpPr>
          <a:xfrm>
            <a:off x="10563225" y="3963724"/>
            <a:ext cx="1208997" cy="417777"/>
            <a:chOff x="10563225" y="3963724"/>
            <a:chExt cx="1208997" cy="417777"/>
          </a:xfrm>
        </p:grpSpPr>
        <p:sp>
          <p:nvSpPr>
            <p:cNvPr id="168" name="SMARTInkShape-319"/>
            <p:cNvSpPr/>
            <p:nvPr>
              <p:custDataLst>
                <p:tags r:id="rId48"/>
              </p:custDataLst>
            </p:nvPr>
          </p:nvSpPr>
          <p:spPr>
            <a:xfrm>
              <a:off x="11639550" y="3963724"/>
              <a:ext cx="132672" cy="417777"/>
            </a:xfrm>
            <a:custGeom>
              <a:avLst/>
              <a:gdLst/>
              <a:ahLst/>
              <a:cxnLst/>
              <a:rect l="0" t="0" r="0" b="0"/>
              <a:pathLst>
                <a:path w="132672" h="417777">
                  <a:moveTo>
                    <a:pt x="76200" y="8201"/>
                  </a:moveTo>
                  <a:lnTo>
                    <a:pt x="76200" y="8201"/>
                  </a:lnTo>
                  <a:lnTo>
                    <a:pt x="94100" y="662"/>
                  </a:lnTo>
                  <a:lnTo>
                    <a:pt x="97659" y="0"/>
                  </a:lnTo>
                  <a:lnTo>
                    <a:pt x="112778" y="4125"/>
                  </a:lnTo>
                  <a:lnTo>
                    <a:pt x="125609" y="12050"/>
                  </a:lnTo>
                  <a:lnTo>
                    <a:pt x="129909" y="26493"/>
                  </a:lnTo>
                  <a:lnTo>
                    <a:pt x="132671" y="60145"/>
                  </a:lnTo>
                  <a:lnTo>
                    <a:pt x="123037" y="90737"/>
                  </a:lnTo>
                  <a:lnTo>
                    <a:pt x="95409" y="137622"/>
                  </a:lnTo>
                  <a:lnTo>
                    <a:pt x="77800" y="163902"/>
                  </a:lnTo>
                  <a:lnTo>
                    <a:pt x="60112" y="200141"/>
                  </a:lnTo>
                  <a:lnTo>
                    <a:pt x="57736" y="224385"/>
                  </a:lnTo>
                  <a:lnTo>
                    <a:pt x="60232" y="234105"/>
                  </a:lnTo>
                  <a:lnTo>
                    <a:pt x="63811" y="243011"/>
                  </a:lnTo>
                  <a:lnTo>
                    <a:pt x="66563" y="285838"/>
                  </a:lnTo>
                  <a:lnTo>
                    <a:pt x="66673" y="330319"/>
                  </a:lnTo>
                  <a:lnTo>
                    <a:pt x="65617" y="354561"/>
                  </a:lnTo>
                  <a:lnTo>
                    <a:pt x="59069" y="372352"/>
                  </a:lnTo>
                  <a:lnTo>
                    <a:pt x="34875" y="409940"/>
                  </a:lnTo>
                  <a:lnTo>
                    <a:pt x="28553" y="414294"/>
                  </a:lnTo>
                  <a:lnTo>
                    <a:pt x="21158" y="416228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0"/>
            <p:cNvSpPr/>
            <p:nvPr>
              <p:custDataLst>
                <p:tags r:id="rId49"/>
              </p:custDataLst>
            </p:nvPr>
          </p:nvSpPr>
          <p:spPr>
            <a:xfrm>
              <a:off x="11431485" y="4221994"/>
              <a:ext cx="108481" cy="83307"/>
            </a:xfrm>
            <a:custGeom>
              <a:avLst/>
              <a:gdLst/>
              <a:ahLst/>
              <a:cxnLst/>
              <a:rect l="0" t="0" r="0" b="0"/>
              <a:pathLst>
                <a:path w="108481" h="83307">
                  <a:moveTo>
                    <a:pt x="36615" y="35681"/>
                  </a:moveTo>
                  <a:lnTo>
                    <a:pt x="36615" y="35681"/>
                  </a:lnTo>
                  <a:lnTo>
                    <a:pt x="31558" y="35681"/>
                  </a:lnTo>
                  <a:lnTo>
                    <a:pt x="26254" y="38503"/>
                  </a:lnTo>
                  <a:lnTo>
                    <a:pt x="14226" y="48938"/>
                  </a:lnTo>
                  <a:lnTo>
                    <a:pt x="10789" y="54979"/>
                  </a:lnTo>
                  <a:lnTo>
                    <a:pt x="8204" y="61191"/>
                  </a:lnTo>
                  <a:lnTo>
                    <a:pt x="0" y="71914"/>
                  </a:lnTo>
                  <a:lnTo>
                    <a:pt x="4012" y="68172"/>
                  </a:lnTo>
                  <a:lnTo>
                    <a:pt x="34721" y="25813"/>
                  </a:lnTo>
                  <a:lnTo>
                    <a:pt x="43182" y="14362"/>
                  </a:lnTo>
                  <a:lnTo>
                    <a:pt x="53998" y="5745"/>
                  </a:lnTo>
                  <a:lnTo>
                    <a:pt x="65860" y="1209"/>
                  </a:lnTo>
                  <a:lnTo>
                    <a:pt x="71986" y="0"/>
                  </a:lnTo>
                  <a:lnTo>
                    <a:pt x="81616" y="1478"/>
                  </a:lnTo>
                  <a:lnTo>
                    <a:pt x="85665" y="3354"/>
                  </a:lnTo>
                  <a:lnTo>
                    <a:pt x="92987" y="13905"/>
                  </a:lnTo>
                  <a:lnTo>
                    <a:pt x="108480" y="54568"/>
                  </a:lnTo>
                  <a:lnTo>
                    <a:pt x="103290" y="8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1"/>
            <p:cNvSpPr/>
            <p:nvPr>
              <p:custDataLst>
                <p:tags r:id="rId50"/>
              </p:custDataLst>
            </p:nvPr>
          </p:nvSpPr>
          <p:spPr>
            <a:xfrm>
              <a:off x="11268075" y="4029075"/>
              <a:ext cx="161926" cy="238126"/>
            </a:xfrm>
            <a:custGeom>
              <a:avLst/>
              <a:gdLst/>
              <a:ahLst/>
              <a:cxnLst/>
              <a:rect l="0" t="0" r="0" b="0"/>
              <a:pathLst>
                <a:path w="161926" h="238126">
                  <a:moveTo>
                    <a:pt x="161925" y="0"/>
                  </a:moveTo>
                  <a:lnTo>
                    <a:pt x="161925" y="0"/>
                  </a:lnTo>
                  <a:lnTo>
                    <a:pt x="156868" y="0"/>
                  </a:lnTo>
                  <a:lnTo>
                    <a:pt x="138555" y="10113"/>
                  </a:lnTo>
                  <a:lnTo>
                    <a:pt x="102220" y="51779"/>
                  </a:lnTo>
                  <a:lnTo>
                    <a:pt x="70963" y="98580"/>
                  </a:lnTo>
                  <a:lnTo>
                    <a:pt x="47219" y="138516"/>
                  </a:lnTo>
                  <a:lnTo>
                    <a:pt x="23426" y="17510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22"/>
            <p:cNvSpPr/>
            <p:nvPr>
              <p:custDataLst>
                <p:tags r:id="rId51"/>
              </p:custDataLst>
            </p:nvPr>
          </p:nvSpPr>
          <p:spPr>
            <a:xfrm>
              <a:off x="11249025" y="4042637"/>
              <a:ext cx="142876" cy="243614"/>
            </a:xfrm>
            <a:custGeom>
              <a:avLst/>
              <a:gdLst/>
              <a:ahLst/>
              <a:cxnLst/>
              <a:rect l="0" t="0" r="0" b="0"/>
              <a:pathLst>
                <a:path w="142876" h="2436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4" y="6913"/>
                  </a:lnTo>
                  <a:lnTo>
                    <a:pt x="7606" y="14588"/>
                  </a:lnTo>
                  <a:lnTo>
                    <a:pt x="22120" y="42563"/>
                  </a:lnTo>
                  <a:lnTo>
                    <a:pt x="51204" y="88295"/>
                  </a:lnTo>
                  <a:lnTo>
                    <a:pt x="77546" y="130392"/>
                  </a:lnTo>
                  <a:lnTo>
                    <a:pt x="105370" y="172363"/>
                  </a:lnTo>
                  <a:lnTo>
                    <a:pt x="128999" y="216356"/>
                  </a:lnTo>
                  <a:lnTo>
                    <a:pt x="142875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3"/>
            <p:cNvSpPr/>
            <p:nvPr>
              <p:custDataLst>
                <p:tags r:id="rId52"/>
              </p:custDataLst>
            </p:nvPr>
          </p:nvSpPr>
          <p:spPr>
            <a:xfrm>
              <a:off x="10982325" y="424815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1618" y="18314"/>
                  </a:lnTo>
                  <a:lnTo>
                    <a:pt x="53491" y="2683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4"/>
            <p:cNvSpPr/>
            <p:nvPr>
              <p:custDataLst>
                <p:tags r:id="rId53"/>
              </p:custDataLst>
            </p:nvPr>
          </p:nvSpPr>
          <p:spPr>
            <a:xfrm>
              <a:off x="10887075" y="4229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134" y="99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5"/>
            <p:cNvSpPr/>
            <p:nvPr>
              <p:custDataLst>
                <p:tags r:id="rId54"/>
              </p:custDataLst>
            </p:nvPr>
          </p:nvSpPr>
          <p:spPr>
            <a:xfrm>
              <a:off x="10810875" y="42481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26"/>
            <p:cNvSpPr/>
            <p:nvPr>
              <p:custDataLst>
                <p:tags r:id="rId55"/>
              </p:custDataLst>
            </p:nvPr>
          </p:nvSpPr>
          <p:spPr>
            <a:xfrm>
              <a:off x="10563225" y="42576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3850" y="8467"/>
                  </a:lnTo>
                  <a:lnTo>
                    <a:pt x="59245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62"/>
          <p:cNvGrpSpPr/>
          <p:nvPr/>
        </p:nvGrpSpPr>
        <p:grpSpPr>
          <a:xfrm>
            <a:off x="104775" y="2829351"/>
            <a:ext cx="816772" cy="1594177"/>
            <a:chOff x="104775" y="2829351"/>
            <a:chExt cx="816772" cy="1594177"/>
          </a:xfrm>
        </p:grpSpPr>
        <p:sp>
          <p:nvSpPr>
            <p:cNvPr id="177" name="SMARTInkShape-327"/>
            <p:cNvSpPr/>
            <p:nvPr>
              <p:custDataLst>
                <p:tags r:id="rId37"/>
              </p:custDataLst>
            </p:nvPr>
          </p:nvSpPr>
          <p:spPr>
            <a:xfrm>
              <a:off x="239270" y="4276725"/>
              <a:ext cx="465581" cy="146803"/>
            </a:xfrm>
            <a:custGeom>
              <a:avLst/>
              <a:gdLst/>
              <a:ahLst/>
              <a:cxnLst/>
              <a:rect l="0" t="0" r="0" b="0"/>
              <a:pathLst>
                <a:path w="465581" h="146803">
                  <a:moveTo>
                    <a:pt x="84580" y="95250"/>
                  </a:moveTo>
                  <a:lnTo>
                    <a:pt x="84580" y="95250"/>
                  </a:lnTo>
                  <a:lnTo>
                    <a:pt x="45957" y="115973"/>
                  </a:lnTo>
                  <a:lnTo>
                    <a:pt x="3020" y="138666"/>
                  </a:lnTo>
                  <a:lnTo>
                    <a:pt x="573" y="142185"/>
                  </a:lnTo>
                  <a:lnTo>
                    <a:pt x="0" y="145590"/>
                  </a:lnTo>
                  <a:lnTo>
                    <a:pt x="3852" y="146802"/>
                  </a:lnTo>
                  <a:lnTo>
                    <a:pt x="40451" y="141142"/>
                  </a:lnTo>
                  <a:lnTo>
                    <a:pt x="76091" y="132836"/>
                  </a:lnTo>
                  <a:lnTo>
                    <a:pt x="116284" y="120850"/>
                  </a:lnTo>
                  <a:lnTo>
                    <a:pt x="147354" y="110861"/>
                  </a:lnTo>
                  <a:lnTo>
                    <a:pt x="182330" y="102894"/>
                  </a:lnTo>
                  <a:lnTo>
                    <a:pt x="219041" y="93003"/>
                  </a:lnTo>
                  <a:lnTo>
                    <a:pt x="256524" y="80493"/>
                  </a:lnTo>
                  <a:lnTo>
                    <a:pt x="294349" y="64350"/>
                  </a:lnTo>
                  <a:lnTo>
                    <a:pt x="335150" y="49414"/>
                  </a:lnTo>
                  <a:lnTo>
                    <a:pt x="377978" y="34661"/>
                  </a:lnTo>
                  <a:lnTo>
                    <a:pt x="421707" y="17522"/>
                  </a:lnTo>
                  <a:lnTo>
                    <a:pt x="46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8"/>
            <p:cNvSpPr/>
            <p:nvPr>
              <p:custDataLst>
                <p:tags r:id="rId38"/>
              </p:custDataLst>
            </p:nvPr>
          </p:nvSpPr>
          <p:spPr>
            <a:xfrm>
              <a:off x="164965" y="4219575"/>
              <a:ext cx="577986" cy="180075"/>
            </a:xfrm>
            <a:custGeom>
              <a:avLst/>
              <a:gdLst/>
              <a:ahLst/>
              <a:cxnLst/>
              <a:rect l="0" t="0" r="0" b="0"/>
              <a:pathLst>
                <a:path w="577986" h="180075">
                  <a:moveTo>
                    <a:pt x="25535" y="152400"/>
                  </a:moveTo>
                  <a:lnTo>
                    <a:pt x="25535" y="152400"/>
                  </a:lnTo>
                  <a:lnTo>
                    <a:pt x="0" y="177935"/>
                  </a:lnTo>
                  <a:lnTo>
                    <a:pt x="1104" y="178948"/>
                  </a:lnTo>
                  <a:lnTo>
                    <a:pt x="7974" y="180074"/>
                  </a:lnTo>
                  <a:lnTo>
                    <a:pt x="53574" y="162956"/>
                  </a:lnTo>
                  <a:lnTo>
                    <a:pt x="97161" y="144372"/>
                  </a:lnTo>
                  <a:lnTo>
                    <a:pt x="139068" y="131559"/>
                  </a:lnTo>
                  <a:lnTo>
                    <a:pt x="184998" y="116004"/>
                  </a:lnTo>
                  <a:lnTo>
                    <a:pt x="219174" y="104121"/>
                  </a:lnTo>
                  <a:lnTo>
                    <a:pt x="255530" y="91784"/>
                  </a:lnTo>
                  <a:lnTo>
                    <a:pt x="292855" y="79246"/>
                  </a:lnTo>
                  <a:lnTo>
                    <a:pt x="330611" y="69440"/>
                  </a:lnTo>
                  <a:lnTo>
                    <a:pt x="367499" y="60496"/>
                  </a:lnTo>
                  <a:lnTo>
                    <a:pt x="401533" y="49465"/>
                  </a:lnTo>
                  <a:lnTo>
                    <a:pt x="437120" y="40329"/>
                  </a:lnTo>
                  <a:lnTo>
                    <a:pt x="473045" y="31682"/>
                  </a:lnTo>
                  <a:lnTo>
                    <a:pt x="506651" y="20784"/>
                  </a:lnTo>
                  <a:lnTo>
                    <a:pt x="577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9"/>
            <p:cNvSpPr/>
            <p:nvPr>
              <p:custDataLst>
                <p:tags r:id="rId39"/>
              </p:custDataLst>
            </p:nvPr>
          </p:nvSpPr>
          <p:spPr>
            <a:xfrm>
              <a:off x="676275" y="4019550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3092"/>
                  </a:lnTo>
                  <a:lnTo>
                    <a:pt x="2822" y="15078"/>
                  </a:lnTo>
                  <a:lnTo>
                    <a:pt x="23370" y="23322"/>
                  </a:lnTo>
                  <a:lnTo>
                    <a:pt x="571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0"/>
            <p:cNvSpPr/>
            <p:nvPr>
              <p:custDataLst>
                <p:tags r:id="rId40"/>
              </p:custDataLst>
            </p:nvPr>
          </p:nvSpPr>
          <p:spPr>
            <a:xfrm>
              <a:off x="677465" y="3894206"/>
              <a:ext cx="84536" cy="270953"/>
            </a:xfrm>
            <a:custGeom>
              <a:avLst/>
              <a:gdLst/>
              <a:ahLst/>
              <a:cxnLst/>
              <a:rect l="0" t="0" r="0" b="0"/>
              <a:pathLst>
                <a:path w="84536" h="270953">
                  <a:moveTo>
                    <a:pt x="36910" y="144394"/>
                  </a:moveTo>
                  <a:lnTo>
                    <a:pt x="36910" y="144394"/>
                  </a:lnTo>
                  <a:lnTo>
                    <a:pt x="36910" y="102709"/>
                  </a:lnTo>
                  <a:lnTo>
                    <a:pt x="36910" y="59842"/>
                  </a:lnTo>
                  <a:lnTo>
                    <a:pt x="36910" y="40140"/>
                  </a:lnTo>
                  <a:lnTo>
                    <a:pt x="31266" y="23623"/>
                  </a:lnTo>
                  <a:lnTo>
                    <a:pt x="21832" y="5246"/>
                  </a:lnTo>
                  <a:lnTo>
                    <a:pt x="20508" y="829"/>
                  </a:lnTo>
                  <a:lnTo>
                    <a:pt x="18567" y="0"/>
                  </a:lnTo>
                  <a:lnTo>
                    <a:pt x="16215" y="1565"/>
                  </a:lnTo>
                  <a:lnTo>
                    <a:pt x="4835" y="19285"/>
                  </a:lnTo>
                  <a:lnTo>
                    <a:pt x="0" y="62806"/>
                  </a:lnTo>
                  <a:lnTo>
                    <a:pt x="1867" y="103544"/>
                  </a:lnTo>
                  <a:lnTo>
                    <a:pt x="9241" y="146402"/>
                  </a:lnTo>
                  <a:lnTo>
                    <a:pt x="18128" y="189791"/>
                  </a:lnTo>
                  <a:lnTo>
                    <a:pt x="30613" y="232266"/>
                  </a:lnTo>
                  <a:lnTo>
                    <a:pt x="45157" y="254274"/>
                  </a:lnTo>
                  <a:lnTo>
                    <a:pt x="62872" y="269143"/>
                  </a:lnTo>
                  <a:lnTo>
                    <a:pt x="67976" y="270952"/>
                  </a:lnTo>
                  <a:lnTo>
                    <a:pt x="84535" y="26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1"/>
            <p:cNvSpPr/>
            <p:nvPr>
              <p:custDataLst>
                <p:tags r:id="rId41"/>
              </p:custDataLst>
            </p:nvPr>
          </p:nvSpPr>
          <p:spPr>
            <a:xfrm>
              <a:off x="611501" y="4086618"/>
              <a:ext cx="74300" cy="84200"/>
            </a:xfrm>
            <a:custGeom>
              <a:avLst/>
              <a:gdLst/>
              <a:ahLst/>
              <a:cxnLst/>
              <a:rect l="0" t="0" r="0" b="0"/>
              <a:pathLst>
                <a:path w="74300" h="84200">
                  <a:moveTo>
                    <a:pt x="45724" y="9132"/>
                  </a:moveTo>
                  <a:lnTo>
                    <a:pt x="45724" y="9132"/>
                  </a:lnTo>
                  <a:lnTo>
                    <a:pt x="45724" y="931"/>
                  </a:lnTo>
                  <a:lnTo>
                    <a:pt x="35611" y="0"/>
                  </a:lnTo>
                  <a:lnTo>
                    <a:pt x="27824" y="2604"/>
                  </a:lnTo>
                  <a:lnTo>
                    <a:pt x="14201" y="12899"/>
                  </a:lnTo>
                  <a:lnTo>
                    <a:pt x="4516" y="32121"/>
                  </a:lnTo>
                  <a:lnTo>
                    <a:pt x="0" y="52867"/>
                  </a:lnTo>
                  <a:lnTo>
                    <a:pt x="1766" y="65964"/>
                  </a:lnTo>
                  <a:lnTo>
                    <a:pt x="6079" y="76724"/>
                  </a:lnTo>
                  <a:lnTo>
                    <a:pt x="8711" y="79593"/>
                  </a:lnTo>
                  <a:lnTo>
                    <a:pt x="14457" y="82781"/>
                  </a:lnTo>
                  <a:lnTo>
                    <a:pt x="20539" y="84199"/>
                  </a:lnTo>
                  <a:lnTo>
                    <a:pt x="23642" y="83518"/>
                  </a:lnTo>
                  <a:lnTo>
                    <a:pt x="29913" y="79940"/>
                  </a:lnTo>
                  <a:lnTo>
                    <a:pt x="32008" y="77504"/>
                  </a:lnTo>
                  <a:lnTo>
                    <a:pt x="44236" y="58581"/>
                  </a:lnTo>
                  <a:lnTo>
                    <a:pt x="44732" y="59031"/>
                  </a:lnTo>
                  <a:lnTo>
                    <a:pt x="45283" y="62354"/>
                  </a:lnTo>
                  <a:lnTo>
                    <a:pt x="53886" y="74138"/>
                  </a:lnTo>
                  <a:lnTo>
                    <a:pt x="74299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2"/>
            <p:cNvSpPr/>
            <p:nvPr>
              <p:custDataLst>
                <p:tags r:id="rId42"/>
              </p:custDataLst>
            </p:nvPr>
          </p:nvSpPr>
          <p:spPr>
            <a:xfrm>
              <a:off x="504825" y="4060105"/>
              <a:ext cx="66676" cy="140421"/>
            </a:xfrm>
            <a:custGeom>
              <a:avLst/>
              <a:gdLst/>
              <a:ahLst/>
              <a:cxnLst/>
              <a:rect l="0" t="0" r="0" b="0"/>
              <a:pathLst>
                <a:path w="66676" h="140421">
                  <a:moveTo>
                    <a:pt x="0" y="83270"/>
                  </a:moveTo>
                  <a:lnTo>
                    <a:pt x="0" y="83270"/>
                  </a:lnTo>
                  <a:lnTo>
                    <a:pt x="13257" y="83270"/>
                  </a:lnTo>
                  <a:lnTo>
                    <a:pt x="19298" y="80448"/>
                  </a:lnTo>
                  <a:lnTo>
                    <a:pt x="22390" y="78214"/>
                  </a:lnTo>
                  <a:lnTo>
                    <a:pt x="31799" y="59900"/>
                  </a:lnTo>
                  <a:lnTo>
                    <a:pt x="36855" y="32871"/>
                  </a:lnTo>
                  <a:lnTo>
                    <a:pt x="37936" y="5829"/>
                  </a:lnTo>
                  <a:lnTo>
                    <a:pt x="36932" y="3068"/>
                  </a:lnTo>
                  <a:lnTo>
                    <a:pt x="35205" y="1227"/>
                  </a:lnTo>
                  <a:lnTo>
                    <a:pt x="32995" y="0"/>
                  </a:lnTo>
                  <a:lnTo>
                    <a:pt x="30463" y="2356"/>
                  </a:lnTo>
                  <a:lnTo>
                    <a:pt x="15706" y="32477"/>
                  </a:lnTo>
                  <a:lnTo>
                    <a:pt x="11356" y="61635"/>
                  </a:lnTo>
                  <a:lnTo>
                    <a:pt x="17491" y="100751"/>
                  </a:lnTo>
                  <a:lnTo>
                    <a:pt x="22943" y="116087"/>
                  </a:lnTo>
                  <a:lnTo>
                    <a:pt x="34539" y="127136"/>
                  </a:lnTo>
                  <a:lnTo>
                    <a:pt x="66675" y="14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3"/>
            <p:cNvSpPr/>
            <p:nvPr>
              <p:custDataLst>
                <p:tags r:id="rId43"/>
              </p:custDataLst>
            </p:nvPr>
          </p:nvSpPr>
          <p:spPr>
            <a:xfrm>
              <a:off x="409967" y="4078908"/>
              <a:ext cx="64763" cy="344530"/>
            </a:xfrm>
            <a:custGeom>
              <a:avLst/>
              <a:gdLst/>
              <a:ahLst/>
              <a:cxnLst/>
              <a:rect l="0" t="0" r="0" b="0"/>
              <a:pathLst>
                <a:path w="64763" h="344530">
                  <a:moveTo>
                    <a:pt x="9133" y="112092"/>
                  </a:moveTo>
                  <a:lnTo>
                    <a:pt x="9133" y="112092"/>
                  </a:lnTo>
                  <a:lnTo>
                    <a:pt x="4077" y="117148"/>
                  </a:lnTo>
                  <a:lnTo>
                    <a:pt x="1594" y="122453"/>
                  </a:lnTo>
                  <a:lnTo>
                    <a:pt x="0" y="149651"/>
                  </a:lnTo>
                  <a:lnTo>
                    <a:pt x="6231" y="189243"/>
                  </a:lnTo>
                  <a:lnTo>
                    <a:pt x="11382" y="231088"/>
                  </a:lnTo>
                  <a:lnTo>
                    <a:pt x="25304" y="274635"/>
                  </a:lnTo>
                  <a:lnTo>
                    <a:pt x="34944" y="315061"/>
                  </a:lnTo>
                  <a:lnTo>
                    <a:pt x="37538" y="334592"/>
                  </a:lnTo>
                  <a:lnTo>
                    <a:pt x="39711" y="339801"/>
                  </a:lnTo>
                  <a:lnTo>
                    <a:pt x="42832" y="344529"/>
                  </a:lnTo>
                  <a:lnTo>
                    <a:pt x="42182" y="344309"/>
                  </a:lnTo>
                  <a:lnTo>
                    <a:pt x="40691" y="343103"/>
                  </a:lnTo>
                  <a:lnTo>
                    <a:pt x="27740" y="296742"/>
                  </a:lnTo>
                  <a:lnTo>
                    <a:pt x="21349" y="250412"/>
                  </a:lnTo>
                  <a:lnTo>
                    <a:pt x="16633" y="204934"/>
                  </a:lnTo>
                  <a:lnTo>
                    <a:pt x="11355" y="162884"/>
                  </a:lnTo>
                  <a:lnTo>
                    <a:pt x="10121" y="129374"/>
                  </a:lnTo>
                  <a:lnTo>
                    <a:pt x="9426" y="83934"/>
                  </a:lnTo>
                  <a:lnTo>
                    <a:pt x="12013" y="45186"/>
                  </a:lnTo>
                  <a:lnTo>
                    <a:pt x="18269" y="5243"/>
                  </a:lnTo>
                  <a:lnTo>
                    <a:pt x="20515" y="2760"/>
                  </a:lnTo>
                  <a:lnTo>
                    <a:pt x="28656" y="0"/>
                  </a:lnTo>
                  <a:lnTo>
                    <a:pt x="33790" y="1381"/>
                  </a:lnTo>
                  <a:lnTo>
                    <a:pt x="45139" y="8559"/>
                  </a:lnTo>
                  <a:lnTo>
                    <a:pt x="58372" y="24501"/>
                  </a:lnTo>
                  <a:lnTo>
                    <a:pt x="63939" y="52743"/>
                  </a:lnTo>
                  <a:lnTo>
                    <a:pt x="64762" y="98095"/>
                  </a:lnTo>
                  <a:lnTo>
                    <a:pt x="61021" y="115043"/>
                  </a:lnTo>
                  <a:lnTo>
                    <a:pt x="37708" y="14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4"/>
            <p:cNvSpPr/>
            <p:nvPr>
              <p:custDataLst>
                <p:tags r:id="rId44"/>
              </p:custDataLst>
            </p:nvPr>
          </p:nvSpPr>
          <p:spPr>
            <a:xfrm>
              <a:off x="295933" y="4134877"/>
              <a:ext cx="56493" cy="132324"/>
            </a:xfrm>
            <a:custGeom>
              <a:avLst/>
              <a:gdLst/>
              <a:ahLst/>
              <a:cxnLst/>
              <a:rect l="0" t="0" r="0" b="0"/>
              <a:pathLst>
                <a:path w="56493" h="132324">
                  <a:moveTo>
                    <a:pt x="8867" y="37073"/>
                  </a:moveTo>
                  <a:lnTo>
                    <a:pt x="8867" y="37073"/>
                  </a:lnTo>
                  <a:lnTo>
                    <a:pt x="8867" y="45274"/>
                  </a:lnTo>
                  <a:lnTo>
                    <a:pt x="19228" y="38885"/>
                  </a:lnTo>
                  <a:lnTo>
                    <a:pt x="22124" y="38281"/>
                  </a:lnTo>
                  <a:lnTo>
                    <a:pt x="28165" y="31965"/>
                  </a:lnTo>
                  <a:lnTo>
                    <a:pt x="33319" y="22103"/>
                  </a:lnTo>
                  <a:lnTo>
                    <a:pt x="36899" y="2437"/>
                  </a:lnTo>
                  <a:lnTo>
                    <a:pt x="36022" y="1283"/>
                  </a:lnTo>
                  <a:lnTo>
                    <a:pt x="32225" y="0"/>
                  </a:lnTo>
                  <a:lnTo>
                    <a:pt x="19080" y="4334"/>
                  </a:lnTo>
                  <a:lnTo>
                    <a:pt x="10584" y="12292"/>
                  </a:lnTo>
                  <a:lnTo>
                    <a:pt x="6837" y="17377"/>
                  </a:lnTo>
                  <a:lnTo>
                    <a:pt x="2673" y="31494"/>
                  </a:lnTo>
                  <a:lnTo>
                    <a:pt x="0" y="66427"/>
                  </a:lnTo>
                  <a:lnTo>
                    <a:pt x="4593" y="94454"/>
                  </a:lnTo>
                  <a:lnTo>
                    <a:pt x="24894" y="128023"/>
                  </a:lnTo>
                  <a:lnTo>
                    <a:pt x="56492" y="13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5"/>
            <p:cNvSpPr/>
            <p:nvPr>
              <p:custDataLst>
                <p:tags r:id="rId45"/>
              </p:custDataLst>
            </p:nvPr>
          </p:nvSpPr>
          <p:spPr>
            <a:xfrm>
              <a:off x="104775" y="4124325"/>
              <a:ext cx="152401" cy="183432"/>
            </a:xfrm>
            <a:custGeom>
              <a:avLst/>
              <a:gdLst/>
              <a:ahLst/>
              <a:cxnLst/>
              <a:rect l="0" t="0" r="0" b="0"/>
              <a:pathLst>
                <a:path w="152401" h="183432">
                  <a:moveTo>
                    <a:pt x="0" y="47625"/>
                  </a:moveTo>
                  <a:lnTo>
                    <a:pt x="0" y="47625"/>
                  </a:lnTo>
                  <a:lnTo>
                    <a:pt x="13257" y="26166"/>
                  </a:lnTo>
                  <a:lnTo>
                    <a:pt x="19298" y="22213"/>
                  </a:lnTo>
                  <a:lnTo>
                    <a:pt x="22390" y="21158"/>
                  </a:lnTo>
                  <a:lnTo>
                    <a:pt x="34293" y="25631"/>
                  </a:lnTo>
                  <a:lnTo>
                    <a:pt x="58844" y="42872"/>
                  </a:lnTo>
                  <a:lnTo>
                    <a:pt x="90528" y="77143"/>
                  </a:lnTo>
                  <a:lnTo>
                    <a:pt x="113260" y="116410"/>
                  </a:lnTo>
                  <a:lnTo>
                    <a:pt x="128980" y="160086"/>
                  </a:lnTo>
                  <a:lnTo>
                    <a:pt x="131408" y="170985"/>
                  </a:lnTo>
                  <a:lnTo>
                    <a:pt x="130997" y="175373"/>
                  </a:lnTo>
                  <a:lnTo>
                    <a:pt x="127718" y="183072"/>
                  </a:lnTo>
                  <a:lnTo>
                    <a:pt x="125362" y="183431"/>
                  </a:lnTo>
                  <a:lnTo>
                    <a:pt x="122733" y="181554"/>
                  </a:lnTo>
                  <a:lnTo>
                    <a:pt x="110909" y="163333"/>
                  </a:lnTo>
                  <a:lnTo>
                    <a:pt x="105987" y="124142"/>
                  </a:lnTo>
                  <a:lnTo>
                    <a:pt x="107837" y="78458"/>
                  </a:lnTo>
                  <a:lnTo>
                    <a:pt x="121053" y="36476"/>
                  </a:lnTo>
                  <a:lnTo>
                    <a:pt x="127179" y="229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6"/>
            <p:cNvSpPr/>
            <p:nvPr>
              <p:custDataLst>
                <p:tags r:id="rId46"/>
              </p:custDataLst>
            </p:nvPr>
          </p:nvSpPr>
          <p:spPr>
            <a:xfrm>
              <a:off x="708887" y="2829351"/>
              <a:ext cx="212660" cy="275800"/>
            </a:xfrm>
            <a:custGeom>
              <a:avLst/>
              <a:gdLst/>
              <a:ahLst/>
              <a:cxnLst/>
              <a:rect l="0" t="0" r="0" b="0"/>
              <a:pathLst>
                <a:path w="212660" h="275800">
                  <a:moveTo>
                    <a:pt x="5488" y="18624"/>
                  </a:moveTo>
                  <a:lnTo>
                    <a:pt x="5488" y="18624"/>
                  </a:lnTo>
                  <a:lnTo>
                    <a:pt x="5488" y="13568"/>
                  </a:lnTo>
                  <a:lnTo>
                    <a:pt x="4430" y="12078"/>
                  </a:lnTo>
                  <a:lnTo>
                    <a:pt x="2666" y="11085"/>
                  </a:lnTo>
                  <a:lnTo>
                    <a:pt x="431" y="10423"/>
                  </a:lnTo>
                  <a:lnTo>
                    <a:pt x="0" y="8923"/>
                  </a:lnTo>
                  <a:lnTo>
                    <a:pt x="2343" y="4435"/>
                  </a:lnTo>
                  <a:lnTo>
                    <a:pt x="9735" y="1734"/>
                  </a:lnTo>
                  <a:lnTo>
                    <a:pt x="41840" y="0"/>
                  </a:lnTo>
                  <a:lnTo>
                    <a:pt x="88161" y="7169"/>
                  </a:lnTo>
                  <a:lnTo>
                    <a:pt x="104673" y="10358"/>
                  </a:lnTo>
                  <a:lnTo>
                    <a:pt x="146945" y="26830"/>
                  </a:lnTo>
                  <a:lnTo>
                    <a:pt x="164666" y="34971"/>
                  </a:lnTo>
                  <a:lnTo>
                    <a:pt x="193496" y="63554"/>
                  </a:lnTo>
                  <a:lnTo>
                    <a:pt x="207009" y="92379"/>
                  </a:lnTo>
                  <a:lnTo>
                    <a:pt x="212659" y="112562"/>
                  </a:lnTo>
                  <a:lnTo>
                    <a:pt x="209277" y="140414"/>
                  </a:lnTo>
                  <a:lnTo>
                    <a:pt x="188108" y="186984"/>
                  </a:lnTo>
                  <a:lnTo>
                    <a:pt x="169032" y="219920"/>
                  </a:lnTo>
                  <a:lnTo>
                    <a:pt x="110263" y="275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7"/>
            <p:cNvSpPr/>
            <p:nvPr>
              <p:custDataLst>
                <p:tags r:id="rId47"/>
              </p:custDataLst>
            </p:nvPr>
          </p:nvSpPr>
          <p:spPr>
            <a:xfrm>
              <a:off x="290781" y="2933700"/>
              <a:ext cx="603212" cy="1074875"/>
            </a:xfrm>
            <a:custGeom>
              <a:avLst/>
              <a:gdLst/>
              <a:ahLst/>
              <a:cxnLst/>
              <a:rect l="0" t="0" r="0" b="0"/>
              <a:pathLst>
                <a:path w="603212" h="1074875">
                  <a:moveTo>
                    <a:pt x="585519" y="1047750"/>
                  </a:moveTo>
                  <a:lnTo>
                    <a:pt x="585519" y="1047750"/>
                  </a:lnTo>
                  <a:lnTo>
                    <a:pt x="593720" y="1047750"/>
                  </a:lnTo>
                  <a:lnTo>
                    <a:pt x="594161" y="1048808"/>
                  </a:lnTo>
                  <a:lnTo>
                    <a:pt x="594652" y="1052806"/>
                  </a:lnTo>
                  <a:lnTo>
                    <a:pt x="595841" y="1054296"/>
                  </a:lnTo>
                  <a:lnTo>
                    <a:pt x="599984" y="1055951"/>
                  </a:lnTo>
                  <a:lnTo>
                    <a:pt x="601513" y="1057451"/>
                  </a:lnTo>
                  <a:lnTo>
                    <a:pt x="603211" y="1061939"/>
                  </a:lnTo>
                  <a:lnTo>
                    <a:pt x="602605" y="1063559"/>
                  </a:lnTo>
                  <a:lnTo>
                    <a:pt x="601143" y="1064639"/>
                  </a:lnTo>
                  <a:lnTo>
                    <a:pt x="599110" y="1065360"/>
                  </a:lnTo>
                  <a:lnTo>
                    <a:pt x="597755" y="1066898"/>
                  </a:lnTo>
                  <a:lnTo>
                    <a:pt x="596249" y="1071430"/>
                  </a:lnTo>
                  <a:lnTo>
                    <a:pt x="593731" y="1073062"/>
                  </a:lnTo>
                  <a:lnTo>
                    <a:pt x="585288" y="1074874"/>
                  </a:lnTo>
                  <a:lnTo>
                    <a:pt x="577302" y="1072858"/>
                  </a:lnTo>
                  <a:lnTo>
                    <a:pt x="565992" y="1068434"/>
                  </a:lnTo>
                  <a:lnTo>
                    <a:pt x="521258" y="1056971"/>
                  </a:lnTo>
                  <a:lnTo>
                    <a:pt x="475966" y="1040302"/>
                  </a:lnTo>
                  <a:lnTo>
                    <a:pt x="436172" y="1024259"/>
                  </a:lnTo>
                  <a:lnTo>
                    <a:pt x="392984" y="1006100"/>
                  </a:lnTo>
                  <a:lnTo>
                    <a:pt x="346051" y="978179"/>
                  </a:lnTo>
                  <a:lnTo>
                    <a:pt x="301385" y="952516"/>
                  </a:lnTo>
                  <a:lnTo>
                    <a:pt x="255179" y="923509"/>
                  </a:lnTo>
                  <a:lnTo>
                    <a:pt x="214248" y="892120"/>
                  </a:lnTo>
                  <a:lnTo>
                    <a:pt x="172007" y="854071"/>
                  </a:lnTo>
                  <a:lnTo>
                    <a:pt x="126053" y="814916"/>
                  </a:lnTo>
                  <a:lnTo>
                    <a:pt x="93670" y="769233"/>
                  </a:lnTo>
                  <a:lnTo>
                    <a:pt x="70596" y="734658"/>
                  </a:lnTo>
                  <a:lnTo>
                    <a:pt x="50712" y="687925"/>
                  </a:lnTo>
                  <a:lnTo>
                    <a:pt x="33302" y="645994"/>
                  </a:lnTo>
                  <a:lnTo>
                    <a:pt x="18283" y="599850"/>
                  </a:lnTo>
                  <a:lnTo>
                    <a:pt x="9524" y="552420"/>
                  </a:lnTo>
                  <a:lnTo>
                    <a:pt x="0" y="512227"/>
                  </a:lnTo>
                  <a:lnTo>
                    <a:pt x="2692" y="472681"/>
                  </a:lnTo>
                  <a:lnTo>
                    <a:pt x="5018" y="436740"/>
                  </a:lnTo>
                  <a:lnTo>
                    <a:pt x="9313" y="404714"/>
                  </a:lnTo>
                  <a:lnTo>
                    <a:pt x="17572" y="372137"/>
                  </a:lnTo>
                  <a:lnTo>
                    <a:pt x="31300" y="329690"/>
                  </a:lnTo>
                  <a:lnTo>
                    <a:pt x="44892" y="291361"/>
                  </a:lnTo>
                  <a:lnTo>
                    <a:pt x="65147" y="249312"/>
                  </a:lnTo>
                  <a:lnTo>
                    <a:pt x="95379" y="207291"/>
                  </a:lnTo>
                  <a:lnTo>
                    <a:pt x="142766" y="165459"/>
                  </a:lnTo>
                  <a:lnTo>
                    <a:pt x="190008" y="133225"/>
                  </a:lnTo>
                  <a:lnTo>
                    <a:pt x="224208" y="112029"/>
                  </a:lnTo>
                  <a:lnTo>
                    <a:pt x="263740" y="92343"/>
                  </a:lnTo>
                  <a:lnTo>
                    <a:pt x="309776" y="65417"/>
                  </a:lnTo>
                  <a:lnTo>
                    <a:pt x="349443" y="47877"/>
                  </a:lnTo>
                  <a:lnTo>
                    <a:pt x="389801" y="37271"/>
                  </a:lnTo>
                  <a:lnTo>
                    <a:pt x="436691" y="21867"/>
                  </a:lnTo>
                  <a:lnTo>
                    <a:pt x="478471" y="13060"/>
                  </a:lnTo>
                  <a:lnTo>
                    <a:pt x="523013" y="9990"/>
                  </a:lnTo>
                  <a:lnTo>
                    <a:pt x="569961" y="9537"/>
                  </a:lnTo>
                  <a:lnTo>
                    <a:pt x="570914" y="8475"/>
                  </a:lnTo>
                  <a:lnTo>
                    <a:pt x="566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338"/>
          <p:cNvSpPr/>
          <p:nvPr>
            <p:custDataLst>
              <p:tags r:id="rId4"/>
            </p:custDataLst>
          </p:nvPr>
        </p:nvSpPr>
        <p:spPr>
          <a:xfrm>
            <a:off x="3971925" y="6238875"/>
            <a:ext cx="4000501" cy="180976"/>
          </a:xfrm>
          <a:custGeom>
            <a:avLst/>
            <a:gdLst/>
            <a:ahLst/>
            <a:cxnLst/>
            <a:rect l="0" t="0" r="0" b="0"/>
            <a:pathLst>
              <a:path w="4000501" h="180976">
                <a:moveTo>
                  <a:pt x="0" y="180975"/>
                </a:moveTo>
                <a:lnTo>
                  <a:pt x="0" y="180975"/>
                </a:lnTo>
                <a:lnTo>
                  <a:pt x="5057" y="180975"/>
                </a:lnTo>
                <a:lnTo>
                  <a:pt x="10361" y="175330"/>
                </a:lnTo>
                <a:lnTo>
                  <a:pt x="16247" y="167883"/>
                </a:lnTo>
                <a:lnTo>
                  <a:pt x="22390" y="164573"/>
                </a:lnTo>
                <a:lnTo>
                  <a:pt x="62748" y="157102"/>
                </a:lnTo>
                <a:lnTo>
                  <a:pt x="97497" y="153793"/>
                </a:lnTo>
                <a:lnTo>
                  <a:pt x="136250" y="147756"/>
                </a:lnTo>
                <a:lnTo>
                  <a:pt x="167447" y="142222"/>
                </a:lnTo>
                <a:lnTo>
                  <a:pt x="203538" y="137293"/>
                </a:lnTo>
                <a:lnTo>
                  <a:pt x="244272" y="135103"/>
                </a:lnTo>
                <a:lnTo>
                  <a:pt x="288630" y="128813"/>
                </a:lnTo>
                <a:lnTo>
                  <a:pt x="326938" y="125303"/>
                </a:lnTo>
                <a:lnTo>
                  <a:pt x="370156" y="124263"/>
                </a:lnTo>
                <a:lnTo>
                  <a:pt x="411418" y="118899"/>
                </a:lnTo>
                <a:lnTo>
                  <a:pt x="455512" y="110606"/>
                </a:lnTo>
                <a:lnTo>
                  <a:pt x="497034" y="106503"/>
                </a:lnTo>
                <a:lnTo>
                  <a:pt x="528879" y="102721"/>
                </a:lnTo>
                <a:lnTo>
                  <a:pt x="563141" y="98570"/>
                </a:lnTo>
                <a:lnTo>
                  <a:pt x="596007" y="96726"/>
                </a:lnTo>
                <a:lnTo>
                  <a:pt x="631075" y="93084"/>
                </a:lnTo>
                <a:lnTo>
                  <a:pt x="667827" y="87937"/>
                </a:lnTo>
                <a:lnTo>
                  <a:pt x="705329" y="82122"/>
                </a:lnTo>
                <a:lnTo>
                  <a:pt x="743163" y="78832"/>
                </a:lnTo>
                <a:lnTo>
                  <a:pt x="782203" y="76312"/>
                </a:lnTo>
                <a:lnTo>
                  <a:pt x="824249" y="71664"/>
                </a:lnTo>
                <a:lnTo>
                  <a:pt x="867630" y="66070"/>
                </a:lnTo>
                <a:lnTo>
                  <a:pt x="910547" y="61114"/>
                </a:lnTo>
                <a:lnTo>
                  <a:pt x="950787" y="58912"/>
                </a:lnTo>
                <a:lnTo>
                  <a:pt x="995483" y="55111"/>
                </a:lnTo>
                <a:lnTo>
                  <a:pt x="1042512" y="49893"/>
                </a:lnTo>
                <a:lnTo>
                  <a:pt x="1088108" y="44047"/>
                </a:lnTo>
                <a:lnTo>
                  <a:pt x="1111696" y="42064"/>
                </a:lnTo>
                <a:lnTo>
                  <a:pt x="1135890" y="40743"/>
                </a:lnTo>
                <a:lnTo>
                  <a:pt x="1160485" y="39863"/>
                </a:lnTo>
                <a:lnTo>
                  <a:pt x="1207568" y="36061"/>
                </a:lnTo>
                <a:lnTo>
                  <a:pt x="1254247" y="31903"/>
                </a:lnTo>
                <a:lnTo>
                  <a:pt x="1278548" y="30793"/>
                </a:lnTo>
                <a:lnTo>
                  <a:pt x="1303215" y="30054"/>
                </a:lnTo>
                <a:lnTo>
                  <a:pt x="1328127" y="28502"/>
                </a:lnTo>
                <a:lnTo>
                  <a:pt x="1353202" y="26410"/>
                </a:lnTo>
                <a:lnTo>
                  <a:pt x="1378384" y="23957"/>
                </a:lnTo>
                <a:lnTo>
                  <a:pt x="1403640" y="22321"/>
                </a:lnTo>
                <a:lnTo>
                  <a:pt x="1428943" y="21230"/>
                </a:lnTo>
                <a:lnTo>
                  <a:pt x="1454279" y="20504"/>
                </a:lnTo>
                <a:lnTo>
                  <a:pt x="1479635" y="20019"/>
                </a:lnTo>
                <a:lnTo>
                  <a:pt x="1505007" y="19696"/>
                </a:lnTo>
                <a:lnTo>
                  <a:pt x="1530388" y="19481"/>
                </a:lnTo>
                <a:lnTo>
                  <a:pt x="1554716" y="18278"/>
                </a:lnTo>
                <a:lnTo>
                  <a:pt x="1601505" y="14120"/>
                </a:lnTo>
                <a:lnTo>
                  <a:pt x="1625412" y="12589"/>
                </a:lnTo>
                <a:lnTo>
                  <a:pt x="1649816" y="11568"/>
                </a:lnTo>
                <a:lnTo>
                  <a:pt x="1674552" y="10887"/>
                </a:lnTo>
                <a:lnTo>
                  <a:pt x="1699510" y="10432"/>
                </a:lnTo>
                <a:lnTo>
                  <a:pt x="1724614" y="10130"/>
                </a:lnTo>
                <a:lnTo>
                  <a:pt x="1749818" y="9929"/>
                </a:lnTo>
                <a:lnTo>
                  <a:pt x="1775087" y="8736"/>
                </a:lnTo>
                <a:lnTo>
                  <a:pt x="1800400" y="6882"/>
                </a:lnTo>
                <a:lnTo>
                  <a:pt x="1825741" y="4588"/>
                </a:lnTo>
                <a:lnTo>
                  <a:pt x="1851103" y="3059"/>
                </a:lnTo>
                <a:lnTo>
                  <a:pt x="1876477" y="2039"/>
                </a:lnTo>
                <a:lnTo>
                  <a:pt x="1901859" y="1360"/>
                </a:lnTo>
                <a:lnTo>
                  <a:pt x="1927248" y="907"/>
                </a:lnTo>
                <a:lnTo>
                  <a:pt x="1952641" y="605"/>
                </a:lnTo>
                <a:lnTo>
                  <a:pt x="1978035" y="403"/>
                </a:lnTo>
                <a:lnTo>
                  <a:pt x="2003432" y="269"/>
                </a:lnTo>
                <a:lnTo>
                  <a:pt x="2028830" y="179"/>
                </a:lnTo>
                <a:lnTo>
                  <a:pt x="2054228" y="119"/>
                </a:lnTo>
                <a:lnTo>
                  <a:pt x="2080685" y="79"/>
                </a:lnTo>
                <a:lnTo>
                  <a:pt x="2107848" y="53"/>
                </a:lnTo>
                <a:lnTo>
                  <a:pt x="2135482" y="35"/>
                </a:lnTo>
                <a:lnTo>
                  <a:pt x="2162371" y="23"/>
                </a:lnTo>
                <a:lnTo>
                  <a:pt x="2188764" y="17"/>
                </a:lnTo>
                <a:lnTo>
                  <a:pt x="2214826" y="11"/>
                </a:lnTo>
                <a:lnTo>
                  <a:pt x="2240668" y="8"/>
                </a:lnTo>
                <a:lnTo>
                  <a:pt x="2266362" y="5"/>
                </a:lnTo>
                <a:lnTo>
                  <a:pt x="2291958" y="3"/>
                </a:lnTo>
                <a:lnTo>
                  <a:pt x="2317488" y="2"/>
                </a:lnTo>
                <a:lnTo>
                  <a:pt x="2342975" y="1"/>
                </a:lnTo>
                <a:lnTo>
                  <a:pt x="2368434" y="0"/>
                </a:lnTo>
                <a:lnTo>
                  <a:pt x="2393873" y="0"/>
                </a:lnTo>
                <a:lnTo>
                  <a:pt x="2419298" y="0"/>
                </a:lnTo>
                <a:lnTo>
                  <a:pt x="2444716" y="0"/>
                </a:lnTo>
                <a:lnTo>
                  <a:pt x="2471185" y="0"/>
                </a:lnTo>
                <a:lnTo>
                  <a:pt x="2498357" y="0"/>
                </a:lnTo>
                <a:lnTo>
                  <a:pt x="2525996" y="0"/>
                </a:lnTo>
                <a:lnTo>
                  <a:pt x="2551831" y="0"/>
                </a:lnTo>
                <a:lnTo>
                  <a:pt x="2576462" y="0"/>
                </a:lnTo>
                <a:lnTo>
                  <a:pt x="2600292" y="0"/>
                </a:lnTo>
                <a:lnTo>
                  <a:pt x="2625703" y="0"/>
                </a:lnTo>
                <a:lnTo>
                  <a:pt x="2652169" y="0"/>
                </a:lnTo>
                <a:lnTo>
                  <a:pt x="2679338" y="0"/>
                </a:lnTo>
                <a:lnTo>
                  <a:pt x="2704858" y="0"/>
                </a:lnTo>
                <a:lnTo>
                  <a:pt x="2729281" y="0"/>
                </a:lnTo>
                <a:lnTo>
                  <a:pt x="2752971" y="0"/>
                </a:lnTo>
                <a:lnTo>
                  <a:pt x="2778289" y="0"/>
                </a:lnTo>
                <a:lnTo>
                  <a:pt x="2804692" y="0"/>
                </a:lnTo>
                <a:lnTo>
                  <a:pt x="2831820" y="0"/>
                </a:lnTo>
                <a:lnTo>
                  <a:pt x="2857313" y="0"/>
                </a:lnTo>
                <a:lnTo>
                  <a:pt x="2881717" y="0"/>
                </a:lnTo>
                <a:lnTo>
                  <a:pt x="2905396" y="0"/>
                </a:lnTo>
                <a:lnTo>
                  <a:pt x="2929647" y="0"/>
                </a:lnTo>
                <a:lnTo>
                  <a:pt x="2954281" y="0"/>
                </a:lnTo>
                <a:lnTo>
                  <a:pt x="2979171" y="0"/>
                </a:lnTo>
                <a:lnTo>
                  <a:pt x="3026582" y="0"/>
                </a:lnTo>
                <a:lnTo>
                  <a:pt x="3073405" y="0"/>
                </a:lnTo>
                <a:lnTo>
                  <a:pt x="3097745" y="0"/>
                </a:lnTo>
                <a:lnTo>
                  <a:pt x="3122439" y="0"/>
                </a:lnTo>
                <a:lnTo>
                  <a:pt x="3169631" y="0"/>
                </a:lnTo>
                <a:lnTo>
                  <a:pt x="3215301" y="0"/>
                </a:lnTo>
                <a:lnTo>
                  <a:pt x="3260292" y="0"/>
                </a:lnTo>
                <a:lnTo>
                  <a:pt x="3304983" y="0"/>
                </a:lnTo>
                <a:lnTo>
                  <a:pt x="3349540" y="1058"/>
                </a:lnTo>
                <a:lnTo>
                  <a:pt x="3394037" y="5056"/>
                </a:lnTo>
                <a:lnTo>
                  <a:pt x="3435686" y="7539"/>
                </a:lnTo>
                <a:lnTo>
                  <a:pt x="3475363" y="8642"/>
                </a:lnTo>
                <a:lnTo>
                  <a:pt x="3514164" y="9132"/>
                </a:lnTo>
                <a:lnTo>
                  <a:pt x="3552576" y="9350"/>
                </a:lnTo>
                <a:lnTo>
                  <a:pt x="3590814" y="9447"/>
                </a:lnTo>
                <a:lnTo>
                  <a:pt x="3628976" y="9491"/>
                </a:lnTo>
                <a:lnTo>
                  <a:pt x="3664281" y="9509"/>
                </a:lnTo>
                <a:lnTo>
                  <a:pt x="3697611" y="9518"/>
                </a:lnTo>
                <a:lnTo>
                  <a:pt x="3745067" y="9523"/>
                </a:lnTo>
                <a:lnTo>
                  <a:pt x="3786410" y="9525"/>
                </a:lnTo>
                <a:lnTo>
                  <a:pt x="3825470" y="9525"/>
                </a:lnTo>
                <a:lnTo>
                  <a:pt x="3864914" y="9525"/>
                </a:lnTo>
                <a:lnTo>
                  <a:pt x="3906469" y="9525"/>
                </a:lnTo>
                <a:lnTo>
                  <a:pt x="3946727" y="9525"/>
                </a:lnTo>
                <a:lnTo>
                  <a:pt x="40005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339"/>
          <p:cNvSpPr/>
          <p:nvPr>
            <p:custDataLst>
              <p:tags r:id="rId5"/>
            </p:custDataLst>
          </p:nvPr>
        </p:nvSpPr>
        <p:spPr>
          <a:xfrm>
            <a:off x="5812254" y="6477886"/>
            <a:ext cx="226597" cy="236506"/>
          </a:xfrm>
          <a:custGeom>
            <a:avLst/>
            <a:gdLst/>
            <a:ahLst/>
            <a:cxnLst/>
            <a:rect l="0" t="0" r="0" b="0"/>
            <a:pathLst>
              <a:path w="226597" h="236506">
                <a:moveTo>
                  <a:pt x="93246" y="46739"/>
                </a:moveTo>
                <a:lnTo>
                  <a:pt x="93246" y="46739"/>
                </a:lnTo>
                <a:lnTo>
                  <a:pt x="85045" y="38539"/>
                </a:lnTo>
                <a:lnTo>
                  <a:pt x="83545" y="39155"/>
                </a:lnTo>
                <a:lnTo>
                  <a:pt x="37743" y="74079"/>
                </a:lnTo>
                <a:lnTo>
                  <a:pt x="15686" y="97922"/>
                </a:lnTo>
                <a:lnTo>
                  <a:pt x="9941" y="115644"/>
                </a:lnTo>
                <a:lnTo>
                  <a:pt x="124" y="162471"/>
                </a:lnTo>
                <a:lnTo>
                  <a:pt x="0" y="179667"/>
                </a:lnTo>
                <a:lnTo>
                  <a:pt x="3473" y="194366"/>
                </a:lnTo>
                <a:lnTo>
                  <a:pt x="23568" y="228867"/>
                </a:lnTo>
                <a:lnTo>
                  <a:pt x="26686" y="231658"/>
                </a:lnTo>
                <a:lnTo>
                  <a:pt x="35794" y="234759"/>
                </a:lnTo>
                <a:lnTo>
                  <a:pt x="57879" y="236505"/>
                </a:lnTo>
                <a:lnTo>
                  <a:pt x="75410" y="231268"/>
                </a:lnTo>
                <a:lnTo>
                  <a:pt x="102423" y="215717"/>
                </a:lnTo>
                <a:lnTo>
                  <a:pt x="147684" y="173166"/>
                </a:lnTo>
                <a:lnTo>
                  <a:pt x="159118" y="158988"/>
                </a:lnTo>
                <a:lnTo>
                  <a:pt x="182099" y="111413"/>
                </a:lnTo>
                <a:lnTo>
                  <a:pt x="182831" y="93475"/>
                </a:lnTo>
                <a:lnTo>
                  <a:pt x="177362" y="46622"/>
                </a:lnTo>
                <a:lnTo>
                  <a:pt x="169084" y="27637"/>
                </a:lnTo>
                <a:lnTo>
                  <a:pt x="158349" y="14260"/>
                </a:lnTo>
                <a:lnTo>
                  <a:pt x="152523" y="9211"/>
                </a:lnTo>
                <a:lnTo>
                  <a:pt x="137583" y="3602"/>
                </a:lnTo>
                <a:lnTo>
                  <a:pt x="107178" y="0"/>
                </a:lnTo>
                <a:lnTo>
                  <a:pt x="93794" y="5152"/>
                </a:lnTo>
                <a:lnTo>
                  <a:pt x="77180" y="14308"/>
                </a:lnTo>
                <a:lnTo>
                  <a:pt x="73010" y="15594"/>
                </a:lnTo>
                <a:lnTo>
                  <a:pt x="65555" y="22666"/>
                </a:lnTo>
                <a:lnTo>
                  <a:pt x="49971" y="43961"/>
                </a:lnTo>
                <a:lnTo>
                  <a:pt x="47555" y="54677"/>
                </a:lnTo>
                <a:lnTo>
                  <a:pt x="49303" y="63672"/>
                </a:lnTo>
                <a:lnTo>
                  <a:pt x="56236" y="74687"/>
                </a:lnTo>
                <a:lnTo>
                  <a:pt x="59048" y="78071"/>
                </a:lnTo>
                <a:lnTo>
                  <a:pt x="78174" y="87890"/>
                </a:lnTo>
                <a:lnTo>
                  <a:pt x="93837" y="92446"/>
                </a:lnTo>
                <a:lnTo>
                  <a:pt x="125936" y="92927"/>
                </a:lnTo>
                <a:lnTo>
                  <a:pt x="172571" y="86750"/>
                </a:lnTo>
                <a:lnTo>
                  <a:pt x="226596" y="848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65"/>
          <p:cNvGrpSpPr/>
          <p:nvPr/>
        </p:nvGrpSpPr>
        <p:grpSpPr>
          <a:xfrm>
            <a:off x="6267843" y="6553316"/>
            <a:ext cx="433506" cy="123710"/>
            <a:chOff x="6267843" y="6553316"/>
            <a:chExt cx="433506" cy="123710"/>
          </a:xfrm>
        </p:grpSpPr>
        <p:sp>
          <p:nvSpPr>
            <p:cNvPr id="191" name="SMARTInkShape-340"/>
            <p:cNvSpPr/>
            <p:nvPr>
              <p:custDataLst>
                <p:tags r:id="rId35"/>
              </p:custDataLst>
            </p:nvPr>
          </p:nvSpPr>
          <p:spPr>
            <a:xfrm>
              <a:off x="6603326" y="6553316"/>
              <a:ext cx="98023" cy="123710"/>
            </a:xfrm>
            <a:custGeom>
              <a:avLst/>
              <a:gdLst/>
              <a:ahLst/>
              <a:cxnLst/>
              <a:rect l="0" t="0" r="0" b="0"/>
              <a:pathLst>
                <a:path w="98023" h="123710">
                  <a:moveTo>
                    <a:pt x="35599" y="9409"/>
                  </a:moveTo>
                  <a:lnTo>
                    <a:pt x="35599" y="9409"/>
                  </a:lnTo>
                  <a:lnTo>
                    <a:pt x="0" y="277"/>
                  </a:lnTo>
                  <a:lnTo>
                    <a:pt x="225" y="145"/>
                  </a:lnTo>
                  <a:lnTo>
                    <a:pt x="3296" y="0"/>
                  </a:lnTo>
                  <a:lnTo>
                    <a:pt x="46904" y="17195"/>
                  </a:lnTo>
                  <a:lnTo>
                    <a:pt x="87927" y="39885"/>
                  </a:lnTo>
                  <a:lnTo>
                    <a:pt x="92709" y="44543"/>
                  </a:lnTo>
                  <a:lnTo>
                    <a:pt x="98022" y="55364"/>
                  </a:lnTo>
                  <a:lnTo>
                    <a:pt x="97323" y="61211"/>
                  </a:lnTo>
                  <a:lnTo>
                    <a:pt x="87283" y="78498"/>
                  </a:lnTo>
                  <a:lnTo>
                    <a:pt x="75019" y="91851"/>
                  </a:lnTo>
                  <a:lnTo>
                    <a:pt x="26074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41"/>
            <p:cNvSpPr/>
            <p:nvPr>
              <p:custDataLst>
                <p:tags r:id="rId36"/>
              </p:custDataLst>
            </p:nvPr>
          </p:nvSpPr>
          <p:spPr>
            <a:xfrm>
              <a:off x="6267843" y="6600825"/>
              <a:ext cx="409183" cy="33802"/>
            </a:xfrm>
            <a:custGeom>
              <a:avLst/>
              <a:gdLst/>
              <a:ahLst/>
              <a:cxnLst/>
              <a:rect l="0" t="0" r="0" b="0"/>
              <a:pathLst>
                <a:path w="409183" h="33802">
                  <a:moveTo>
                    <a:pt x="9132" y="19050"/>
                  </a:moveTo>
                  <a:lnTo>
                    <a:pt x="9132" y="19050"/>
                  </a:lnTo>
                  <a:lnTo>
                    <a:pt x="931" y="27250"/>
                  </a:lnTo>
                  <a:lnTo>
                    <a:pt x="0" y="33239"/>
                  </a:lnTo>
                  <a:lnTo>
                    <a:pt x="1985" y="33801"/>
                  </a:lnTo>
                  <a:lnTo>
                    <a:pt x="48579" y="26151"/>
                  </a:lnTo>
                  <a:lnTo>
                    <a:pt x="84673" y="21155"/>
                  </a:lnTo>
                  <a:lnTo>
                    <a:pt x="127117" y="19674"/>
                  </a:lnTo>
                  <a:lnTo>
                    <a:pt x="165446" y="19235"/>
                  </a:lnTo>
                  <a:lnTo>
                    <a:pt x="196080" y="19132"/>
                  </a:lnTo>
                  <a:lnTo>
                    <a:pt x="230862" y="19087"/>
                  </a:lnTo>
                  <a:lnTo>
                    <a:pt x="264664" y="16245"/>
                  </a:lnTo>
                  <a:lnTo>
                    <a:pt x="307801" y="11516"/>
                  </a:lnTo>
                  <a:lnTo>
                    <a:pt x="350820" y="4862"/>
                  </a:lnTo>
                  <a:lnTo>
                    <a:pt x="409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42"/>
          <p:cNvSpPr/>
          <p:nvPr>
            <p:custDataLst>
              <p:tags r:id="rId6"/>
            </p:custDataLst>
          </p:nvPr>
        </p:nvSpPr>
        <p:spPr>
          <a:xfrm>
            <a:off x="4000500" y="5116247"/>
            <a:ext cx="4495801" cy="1103579"/>
          </a:xfrm>
          <a:custGeom>
            <a:avLst/>
            <a:gdLst/>
            <a:ahLst/>
            <a:cxnLst/>
            <a:rect l="0" t="0" r="0" b="0"/>
            <a:pathLst>
              <a:path w="4495801" h="1103579">
                <a:moveTo>
                  <a:pt x="0" y="1103578"/>
                </a:moveTo>
                <a:lnTo>
                  <a:pt x="0" y="1103578"/>
                </a:lnTo>
                <a:lnTo>
                  <a:pt x="47509" y="1103578"/>
                </a:lnTo>
                <a:lnTo>
                  <a:pt x="94872" y="1103578"/>
                </a:lnTo>
                <a:lnTo>
                  <a:pt x="142301" y="1103578"/>
                </a:lnTo>
                <a:lnTo>
                  <a:pt x="187056" y="1103578"/>
                </a:lnTo>
                <a:lnTo>
                  <a:pt x="212898" y="1102520"/>
                </a:lnTo>
                <a:lnTo>
                  <a:pt x="231379" y="1095377"/>
                </a:lnTo>
                <a:lnTo>
                  <a:pt x="277673" y="1094087"/>
                </a:lnTo>
                <a:lnTo>
                  <a:pt x="288413" y="1094063"/>
                </a:lnTo>
                <a:lnTo>
                  <a:pt x="333603" y="1085117"/>
                </a:lnTo>
                <a:lnTo>
                  <a:pt x="358609" y="1083547"/>
                </a:lnTo>
                <a:lnTo>
                  <a:pt x="387746" y="1076337"/>
                </a:lnTo>
                <a:lnTo>
                  <a:pt x="419152" y="1072357"/>
                </a:lnTo>
                <a:lnTo>
                  <a:pt x="461260" y="1059200"/>
                </a:lnTo>
                <a:lnTo>
                  <a:pt x="492241" y="1051324"/>
                </a:lnTo>
                <a:lnTo>
                  <a:pt x="535391" y="1034860"/>
                </a:lnTo>
                <a:lnTo>
                  <a:pt x="550218" y="1026773"/>
                </a:lnTo>
                <a:lnTo>
                  <a:pt x="554137" y="1023799"/>
                </a:lnTo>
                <a:lnTo>
                  <a:pt x="564136" y="1020496"/>
                </a:lnTo>
                <a:lnTo>
                  <a:pt x="581665" y="1015814"/>
                </a:lnTo>
                <a:lnTo>
                  <a:pt x="600265" y="1010546"/>
                </a:lnTo>
                <a:lnTo>
                  <a:pt x="619181" y="1006163"/>
                </a:lnTo>
                <a:lnTo>
                  <a:pt x="635369" y="998161"/>
                </a:lnTo>
                <a:lnTo>
                  <a:pt x="655377" y="985976"/>
                </a:lnTo>
                <a:lnTo>
                  <a:pt x="702080" y="972457"/>
                </a:lnTo>
                <a:lnTo>
                  <a:pt x="716376" y="968066"/>
                </a:lnTo>
                <a:lnTo>
                  <a:pt x="758708" y="951290"/>
                </a:lnTo>
                <a:lnTo>
                  <a:pt x="800565" y="935034"/>
                </a:lnTo>
                <a:lnTo>
                  <a:pt x="847683" y="909683"/>
                </a:lnTo>
                <a:lnTo>
                  <a:pt x="895263" y="886879"/>
                </a:lnTo>
                <a:lnTo>
                  <a:pt x="941827" y="853463"/>
                </a:lnTo>
                <a:lnTo>
                  <a:pt x="982926" y="823265"/>
                </a:lnTo>
                <a:lnTo>
                  <a:pt x="1029958" y="787214"/>
                </a:lnTo>
                <a:lnTo>
                  <a:pt x="1045301" y="769598"/>
                </a:lnTo>
                <a:lnTo>
                  <a:pt x="1065023" y="744684"/>
                </a:lnTo>
                <a:lnTo>
                  <a:pt x="1109195" y="706892"/>
                </a:lnTo>
                <a:lnTo>
                  <a:pt x="1140894" y="665253"/>
                </a:lnTo>
                <a:lnTo>
                  <a:pt x="1173303" y="620968"/>
                </a:lnTo>
                <a:lnTo>
                  <a:pt x="1187612" y="584510"/>
                </a:lnTo>
                <a:lnTo>
                  <a:pt x="1200722" y="540352"/>
                </a:lnTo>
                <a:lnTo>
                  <a:pt x="1218019" y="498200"/>
                </a:lnTo>
                <a:lnTo>
                  <a:pt x="1237677" y="454447"/>
                </a:lnTo>
                <a:lnTo>
                  <a:pt x="1247606" y="432523"/>
                </a:lnTo>
                <a:lnTo>
                  <a:pt x="1269633" y="385167"/>
                </a:lnTo>
                <a:lnTo>
                  <a:pt x="1292779" y="342662"/>
                </a:lnTo>
                <a:lnTo>
                  <a:pt x="1316509" y="296918"/>
                </a:lnTo>
                <a:lnTo>
                  <a:pt x="1331288" y="272959"/>
                </a:lnTo>
                <a:lnTo>
                  <a:pt x="1338867" y="258164"/>
                </a:lnTo>
                <a:lnTo>
                  <a:pt x="1385236" y="210760"/>
                </a:lnTo>
                <a:lnTo>
                  <a:pt x="1387041" y="206741"/>
                </a:lnTo>
                <a:lnTo>
                  <a:pt x="1431574" y="166680"/>
                </a:lnTo>
                <a:lnTo>
                  <a:pt x="1476354" y="130026"/>
                </a:lnTo>
                <a:lnTo>
                  <a:pt x="1490124" y="119497"/>
                </a:lnTo>
                <a:lnTo>
                  <a:pt x="1537745" y="94124"/>
                </a:lnTo>
                <a:lnTo>
                  <a:pt x="1582764" y="71533"/>
                </a:lnTo>
                <a:lnTo>
                  <a:pt x="1626936" y="58105"/>
                </a:lnTo>
                <a:lnTo>
                  <a:pt x="1666473" y="42128"/>
                </a:lnTo>
                <a:lnTo>
                  <a:pt x="1712396" y="29421"/>
                </a:lnTo>
                <a:lnTo>
                  <a:pt x="1751087" y="21136"/>
                </a:lnTo>
                <a:lnTo>
                  <a:pt x="1790401" y="15579"/>
                </a:lnTo>
                <a:lnTo>
                  <a:pt x="1833798" y="9660"/>
                </a:lnTo>
                <a:lnTo>
                  <a:pt x="1876589" y="8491"/>
                </a:lnTo>
                <a:lnTo>
                  <a:pt x="1912339" y="7231"/>
                </a:lnTo>
                <a:lnTo>
                  <a:pt x="1959811" y="13"/>
                </a:lnTo>
                <a:lnTo>
                  <a:pt x="1999748" y="0"/>
                </a:lnTo>
                <a:lnTo>
                  <a:pt x="2045758" y="6914"/>
                </a:lnTo>
                <a:lnTo>
                  <a:pt x="2084459" y="9007"/>
                </a:lnTo>
                <a:lnTo>
                  <a:pt x="2128344" y="16370"/>
                </a:lnTo>
                <a:lnTo>
                  <a:pt x="2172262" y="27911"/>
                </a:lnTo>
                <a:lnTo>
                  <a:pt x="2213821" y="41644"/>
                </a:lnTo>
                <a:lnTo>
                  <a:pt x="2245211" y="54448"/>
                </a:lnTo>
                <a:lnTo>
                  <a:pt x="2288056" y="68255"/>
                </a:lnTo>
                <a:lnTo>
                  <a:pt x="2333217" y="87554"/>
                </a:lnTo>
                <a:lnTo>
                  <a:pt x="2378216" y="110860"/>
                </a:lnTo>
                <a:lnTo>
                  <a:pt x="2422899" y="138553"/>
                </a:lnTo>
                <a:lnTo>
                  <a:pt x="2463719" y="167051"/>
                </a:lnTo>
                <a:lnTo>
                  <a:pt x="2511309" y="205598"/>
                </a:lnTo>
                <a:lnTo>
                  <a:pt x="2554946" y="235356"/>
                </a:lnTo>
                <a:lnTo>
                  <a:pt x="2597931" y="281673"/>
                </a:lnTo>
                <a:lnTo>
                  <a:pt x="2643868" y="324806"/>
                </a:lnTo>
                <a:lnTo>
                  <a:pt x="2680529" y="365506"/>
                </a:lnTo>
                <a:lnTo>
                  <a:pt x="2716660" y="409689"/>
                </a:lnTo>
                <a:lnTo>
                  <a:pt x="2752904" y="449301"/>
                </a:lnTo>
                <a:lnTo>
                  <a:pt x="2779011" y="480216"/>
                </a:lnTo>
                <a:lnTo>
                  <a:pt x="2805661" y="503920"/>
                </a:lnTo>
                <a:lnTo>
                  <a:pt x="2833857" y="535308"/>
                </a:lnTo>
                <a:lnTo>
                  <a:pt x="2880811" y="572167"/>
                </a:lnTo>
                <a:lnTo>
                  <a:pt x="2928430" y="605630"/>
                </a:lnTo>
                <a:lnTo>
                  <a:pt x="2972019" y="638549"/>
                </a:lnTo>
                <a:lnTo>
                  <a:pt x="3011183" y="666070"/>
                </a:lnTo>
                <a:lnTo>
                  <a:pt x="3051149" y="689658"/>
                </a:lnTo>
                <a:lnTo>
                  <a:pt x="3096040" y="711605"/>
                </a:lnTo>
                <a:lnTo>
                  <a:pt x="3142699" y="743073"/>
                </a:lnTo>
                <a:lnTo>
                  <a:pt x="3190071" y="767989"/>
                </a:lnTo>
                <a:lnTo>
                  <a:pt x="3232907" y="786845"/>
                </a:lnTo>
                <a:lnTo>
                  <a:pt x="3275181" y="809082"/>
                </a:lnTo>
                <a:lnTo>
                  <a:pt x="3314420" y="828800"/>
                </a:lnTo>
                <a:lnTo>
                  <a:pt x="3347257" y="841828"/>
                </a:lnTo>
                <a:lnTo>
                  <a:pt x="3379262" y="847164"/>
                </a:lnTo>
                <a:lnTo>
                  <a:pt x="3426306" y="864627"/>
                </a:lnTo>
                <a:lnTo>
                  <a:pt x="3466254" y="875442"/>
                </a:lnTo>
                <a:lnTo>
                  <a:pt x="3513555" y="889856"/>
                </a:lnTo>
                <a:lnTo>
                  <a:pt x="3559191" y="898535"/>
                </a:lnTo>
                <a:lnTo>
                  <a:pt x="3602020" y="905714"/>
                </a:lnTo>
                <a:lnTo>
                  <a:pt x="3643916" y="911623"/>
                </a:lnTo>
                <a:lnTo>
                  <a:pt x="3690435" y="915708"/>
                </a:lnTo>
                <a:lnTo>
                  <a:pt x="3737818" y="921241"/>
                </a:lnTo>
                <a:lnTo>
                  <a:pt x="3781396" y="923392"/>
                </a:lnTo>
                <a:lnTo>
                  <a:pt x="3818340" y="929069"/>
                </a:lnTo>
                <a:lnTo>
                  <a:pt x="3860214" y="931221"/>
                </a:lnTo>
                <a:lnTo>
                  <a:pt x="3906702" y="934771"/>
                </a:lnTo>
                <a:lnTo>
                  <a:pt x="3951281" y="940295"/>
                </a:lnTo>
                <a:lnTo>
                  <a:pt x="3991090" y="946307"/>
                </a:lnTo>
                <a:lnTo>
                  <a:pt x="4036400" y="949735"/>
                </a:lnTo>
                <a:lnTo>
                  <a:pt x="4073226" y="955807"/>
                </a:lnTo>
                <a:lnTo>
                  <a:pt x="4114359" y="959252"/>
                </a:lnTo>
                <a:lnTo>
                  <a:pt x="4147413" y="960058"/>
                </a:lnTo>
                <a:lnTo>
                  <a:pt x="4193255" y="963334"/>
                </a:lnTo>
                <a:lnTo>
                  <a:pt x="4232590" y="968185"/>
                </a:lnTo>
                <a:lnTo>
                  <a:pt x="4277759" y="969623"/>
                </a:lnTo>
                <a:lnTo>
                  <a:pt x="4324656" y="970049"/>
                </a:lnTo>
                <a:lnTo>
                  <a:pt x="4363599" y="970174"/>
                </a:lnTo>
                <a:lnTo>
                  <a:pt x="4405833" y="975274"/>
                </a:lnTo>
                <a:lnTo>
                  <a:pt x="4495800" y="9797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67"/>
          <p:cNvGrpSpPr/>
          <p:nvPr/>
        </p:nvGrpSpPr>
        <p:grpSpPr>
          <a:xfrm>
            <a:off x="8746532" y="5895975"/>
            <a:ext cx="587969" cy="402489"/>
            <a:chOff x="8746532" y="5895975"/>
            <a:chExt cx="587969" cy="402489"/>
          </a:xfrm>
        </p:grpSpPr>
        <p:sp>
          <p:nvSpPr>
            <p:cNvPr id="195" name="SMARTInkShape-343"/>
            <p:cNvSpPr/>
            <p:nvPr>
              <p:custDataLst>
                <p:tags r:id="rId29"/>
              </p:custDataLst>
            </p:nvPr>
          </p:nvSpPr>
          <p:spPr>
            <a:xfrm>
              <a:off x="9191625" y="5934075"/>
              <a:ext cx="142876" cy="167042"/>
            </a:xfrm>
            <a:custGeom>
              <a:avLst/>
              <a:gdLst/>
              <a:ahLst/>
              <a:cxnLst/>
              <a:rect l="0" t="0" r="0" b="0"/>
              <a:pathLst>
                <a:path w="142876" h="167042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23598" y="19166"/>
                  </a:lnTo>
                  <a:lnTo>
                    <a:pt x="26315" y="21244"/>
                  </a:lnTo>
                  <a:lnTo>
                    <a:pt x="32157" y="29197"/>
                  </a:lnTo>
                  <a:lnTo>
                    <a:pt x="47678" y="68011"/>
                  </a:lnTo>
                  <a:lnTo>
                    <a:pt x="55903" y="99267"/>
                  </a:lnTo>
                  <a:lnTo>
                    <a:pt x="55982" y="141141"/>
                  </a:lnTo>
                  <a:lnTo>
                    <a:pt x="48934" y="167041"/>
                  </a:lnTo>
                  <a:lnTo>
                    <a:pt x="47440" y="165335"/>
                  </a:lnTo>
                  <a:lnTo>
                    <a:pt x="42956" y="154975"/>
                  </a:lnTo>
                  <a:lnTo>
                    <a:pt x="43080" y="139786"/>
                  </a:lnTo>
                  <a:lnTo>
                    <a:pt x="51784" y="99109"/>
                  </a:lnTo>
                  <a:lnTo>
                    <a:pt x="60616" y="72875"/>
                  </a:lnTo>
                  <a:lnTo>
                    <a:pt x="80050" y="4663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4"/>
            <p:cNvSpPr/>
            <p:nvPr>
              <p:custDataLst>
                <p:tags r:id="rId30"/>
              </p:custDataLst>
            </p:nvPr>
          </p:nvSpPr>
          <p:spPr>
            <a:xfrm>
              <a:off x="9079661" y="5953125"/>
              <a:ext cx="71140" cy="148096"/>
            </a:xfrm>
            <a:custGeom>
              <a:avLst/>
              <a:gdLst/>
              <a:ahLst/>
              <a:cxnLst/>
              <a:rect l="0" t="0" r="0" b="0"/>
              <a:pathLst>
                <a:path w="71140" h="148096">
                  <a:moveTo>
                    <a:pt x="64339" y="0"/>
                  </a:moveTo>
                  <a:lnTo>
                    <a:pt x="64339" y="0"/>
                  </a:lnTo>
                  <a:lnTo>
                    <a:pt x="51082" y="0"/>
                  </a:lnTo>
                  <a:lnTo>
                    <a:pt x="36893" y="5056"/>
                  </a:lnTo>
                  <a:lnTo>
                    <a:pt x="28152" y="13183"/>
                  </a:lnTo>
                  <a:lnTo>
                    <a:pt x="10615" y="42816"/>
                  </a:lnTo>
                  <a:lnTo>
                    <a:pt x="1971" y="68072"/>
                  </a:lnTo>
                  <a:lnTo>
                    <a:pt x="0" y="95664"/>
                  </a:lnTo>
                  <a:lnTo>
                    <a:pt x="8277" y="130609"/>
                  </a:lnTo>
                  <a:lnTo>
                    <a:pt x="11090" y="137873"/>
                  </a:lnTo>
                  <a:lnTo>
                    <a:pt x="16140" y="142715"/>
                  </a:lnTo>
                  <a:lnTo>
                    <a:pt x="30217" y="148095"/>
                  </a:lnTo>
                  <a:lnTo>
                    <a:pt x="44235" y="147664"/>
                  </a:lnTo>
                  <a:lnTo>
                    <a:pt x="50936" y="146067"/>
                  </a:lnTo>
                  <a:lnTo>
                    <a:pt x="61204" y="138650"/>
                  </a:lnTo>
                  <a:lnTo>
                    <a:pt x="65424" y="133708"/>
                  </a:lnTo>
                  <a:lnTo>
                    <a:pt x="70113" y="119751"/>
                  </a:lnTo>
                  <a:lnTo>
                    <a:pt x="71139" y="101906"/>
                  </a:lnTo>
                  <a:lnTo>
                    <a:pt x="63173" y="58778"/>
                  </a:lnTo>
                  <a:lnTo>
                    <a:pt x="5481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5"/>
            <p:cNvSpPr/>
            <p:nvPr>
              <p:custDataLst>
                <p:tags r:id="rId31"/>
              </p:custDataLst>
            </p:nvPr>
          </p:nvSpPr>
          <p:spPr>
            <a:xfrm>
              <a:off x="9039225" y="58959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05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6"/>
            <p:cNvSpPr/>
            <p:nvPr>
              <p:custDataLst>
                <p:tags r:id="rId32"/>
              </p:custDataLst>
            </p:nvPr>
          </p:nvSpPr>
          <p:spPr>
            <a:xfrm>
              <a:off x="9020175" y="60007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9410" y="53257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7"/>
            <p:cNvSpPr/>
            <p:nvPr>
              <p:custDataLst>
                <p:tags r:id="rId33"/>
              </p:custDataLst>
            </p:nvPr>
          </p:nvSpPr>
          <p:spPr>
            <a:xfrm>
              <a:off x="8905875" y="5984740"/>
              <a:ext cx="76201" cy="142912"/>
            </a:xfrm>
            <a:custGeom>
              <a:avLst/>
              <a:gdLst/>
              <a:ahLst/>
              <a:cxnLst/>
              <a:rect l="0" t="0" r="0" b="0"/>
              <a:pathLst>
                <a:path w="76201" h="142912">
                  <a:moveTo>
                    <a:pt x="0" y="25535"/>
                  </a:moveTo>
                  <a:lnTo>
                    <a:pt x="0" y="25535"/>
                  </a:lnTo>
                  <a:lnTo>
                    <a:pt x="0" y="7221"/>
                  </a:lnTo>
                  <a:lnTo>
                    <a:pt x="1058" y="3801"/>
                  </a:lnTo>
                  <a:lnTo>
                    <a:pt x="2822" y="1520"/>
                  </a:lnTo>
                  <a:lnTo>
                    <a:pt x="5057" y="0"/>
                  </a:lnTo>
                  <a:lnTo>
                    <a:pt x="7605" y="45"/>
                  </a:lnTo>
                  <a:lnTo>
                    <a:pt x="13257" y="2917"/>
                  </a:lnTo>
                  <a:lnTo>
                    <a:pt x="27446" y="20597"/>
                  </a:lnTo>
                  <a:lnTo>
                    <a:pt x="33365" y="37099"/>
                  </a:lnTo>
                  <a:lnTo>
                    <a:pt x="44023" y="80837"/>
                  </a:lnTo>
                  <a:lnTo>
                    <a:pt x="47150" y="108887"/>
                  </a:lnTo>
                  <a:lnTo>
                    <a:pt x="39383" y="141199"/>
                  </a:lnTo>
                  <a:lnTo>
                    <a:pt x="37896" y="142861"/>
                  </a:lnTo>
                  <a:lnTo>
                    <a:pt x="35847" y="142911"/>
                  </a:lnTo>
                  <a:lnTo>
                    <a:pt x="33424" y="141886"/>
                  </a:lnTo>
                  <a:lnTo>
                    <a:pt x="31807" y="139086"/>
                  </a:lnTo>
                  <a:lnTo>
                    <a:pt x="30011" y="130329"/>
                  </a:lnTo>
                  <a:lnTo>
                    <a:pt x="39126" y="83419"/>
                  </a:lnTo>
                  <a:lnTo>
                    <a:pt x="51002" y="49786"/>
                  </a:lnTo>
                  <a:lnTo>
                    <a:pt x="76200" y="16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8"/>
            <p:cNvSpPr/>
            <p:nvPr>
              <p:custDataLst>
                <p:tags r:id="rId34"/>
              </p:custDataLst>
            </p:nvPr>
          </p:nvSpPr>
          <p:spPr>
            <a:xfrm>
              <a:off x="8746532" y="5974671"/>
              <a:ext cx="106683" cy="323793"/>
            </a:xfrm>
            <a:custGeom>
              <a:avLst/>
              <a:gdLst/>
              <a:ahLst/>
              <a:cxnLst/>
              <a:rect l="0" t="0" r="0" b="0"/>
              <a:pathLst>
                <a:path w="106683" h="323793">
                  <a:moveTo>
                    <a:pt x="6943" y="102279"/>
                  </a:moveTo>
                  <a:lnTo>
                    <a:pt x="6943" y="102279"/>
                  </a:lnTo>
                  <a:lnTo>
                    <a:pt x="16077" y="93147"/>
                  </a:lnTo>
                  <a:lnTo>
                    <a:pt x="19286" y="134591"/>
                  </a:lnTo>
                  <a:lnTo>
                    <a:pt x="25109" y="166937"/>
                  </a:lnTo>
                  <a:lnTo>
                    <a:pt x="25878" y="211048"/>
                  </a:lnTo>
                  <a:lnTo>
                    <a:pt x="25977" y="255205"/>
                  </a:lnTo>
                  <a:lnTo>
                    <a:pt x="25991" y="300256"/>
                  </a:lnTo>
                  <a:lnTo>
                    <a:pt x="25993" y="323792"/>
                  </a:lnTo>
                  <a:lnTo>
                    <a:pt x="25993" y="282741"/>
                  </a:lnTo>
                  <a:lnTo>
                    <a:pt x="25993" y="240545"/>
                  </a:lnTo>
                  <a:lnTo>
                    <a:pt x="25993" y="196030"/>
                  </a:lnTo>
                  <a:lnTo>
                    <a:pt x="25993" y="156750"/>
                  </a:lnTo>
                  <a:lnTo>
                    <a:pt x="25993" y="118644"/>
                  </a:lnTo>
                  <a:lnTo>
                    <a:pt x="28815" y="75369"/>
                  </a:lnTo>
                  <a:lnTo>
                    <a:pt x="35694" y="33902"/>
                  </a:lnTo>
                  <a:lnTo>
                    <a:pt x="42861" y="14874"/>
                  </a:lnTo>
                  <a:lnTo>
                    <a:pt x="48659" y="5929"/>
                  </a:lnTo>
                  <a:lnTo>
                    <a:pt x="52746" y="3121"/>
                  </a:lnTo>
                  <a:lnTo>
                    <a:pt x="62930" y="0"/>
                  </a:lnTo>
                  <a:lnTo>
                    <a:pt x="67551" y="1285"/>
                  </a:lnTo>
                  <a:lnTo>
                    <a:pt x="75509" y="8357"/>
                  </a:lnTo>
                  <a:lnTo>
                    <a:pt x="95731" y="55607"/>
                  </a:lnTo>
                  <a:lnTo>
                    <a:pt x="106682" y="100542"/>
                  </a:lnTo>
                  <a:lnTo>
                    <a:pt x="103516" y="144031"/>
                  </a:lnTo>
                  <a:lnTo>
                    <a:pt x="103074" y="149164"/>
                  </a:lnTo>
                  <a:lnTo>
                    <a:pt x="96941" y="160511"/>
                  </a:lnTo>
                  <a:lnTo>
                    <a:pt x="78765" y="178800"/>
                  </a:lnTo>
                  <a:lnTo>
                    <a:pt x="70700" y="185043"/>
                  </a:lnTo>
                  <a:lnTo>
                    <a:pt x="62147" y="188147"/>
                  </a:lnTo>
                  <a:lnTo>
                    <a:pt x="44179" y="188773"/>
                  </a:lnTo>
                  <a:lnTo>
                    <a:pt x="21268" y="183175"/>
                  </a:lnTo>
                  <a:lnTo>
                    <a:pt x="6131" y="174814"/>
                  </a:lnTo>
                  <a:lnTo>
                    <a:pt x="3226" y="170744"/>
                  </a:lnTo>
                  <a:lnTo>
                    <a:pt x="0" y="160577"/>
                  </a:lnTo>
                  <a:lnTo>
                    <a:pt x="1257" y="154903"/>
                  </a:lnTo>
                  <a:lnTo>
                    <a:pt x="16468" y="130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349"/>
          <p:cNvSpPr/>
          <p:nvPr>
            <p:custDataLst>
              <p:tags r:id="rId7"/>
            </p:custDataLst>
          </p:nvPr>
        </p:nvSpPr>
        <p:spPr>
          <a:xfrm>
            <a:off x="4048125" y="4524825"/>
            <a:ext cx="4171951" cy="1818826"/>
          </a:xfrm>
          <a:custGeom>
            <a:avLst/>
            <a:gdLst/>
            <a:ahLst/>
            <a:cxnLst/>
            <a:rect l="0" t="0" r="0" b="0"/>
            <a:pathLst>
              <a:path w="4171951" h="1818826">
                <a:moveTo>
                  <a:pt x="9525" y="1809300"/>
                </a:moveTo>
                <a:lnTo>
                  <a:pt x="9525" y="1809300"/>
                </a:lnTo>
                <a:lnTo>
                  <a:pt x="393" y="1800168"/>
                </a:lnTo>
                <a:lnTo>
                  <a:pt x="0" y="1817498"/>
                </a:lnTo>
                <a:lnTo>
                  <a:pt x="1058" y="1817940"/>
                </a:lnTo>
                <a:lnTo>
                  <a:pt x="48230" y="1818825"/>
                </a:lnTo>
                <a:lnTo>
                  <a:pt x="95078" y="1818825"/>
                </a:lnTo>
                <a:lnTo>
                  <a:pt x="140520" y="1818825"/>
                </a:lnTo>
                <a:lnTo>
                  <a:pt x="156759" y="1817767"/>
                </a:lnTo>
                <a:lnTo>
                  <a:pt x="187233" y="1810183"/>
                </a:lnTo>
                <a:lnTo>
                  <a:pt x="232738" y="1808264"/>
                </a:lnTo>
                <a:lnTo>
                  <a:pt x="269959" y="1800660"/>
                </a:lnTo>
                <a:lnTo>
                  <a:pt x="301436" y="1798794"/>
                </a:lnTo>
                <a:lnTo>
                  <a:pt x="330593" y="1791584"/>
                </a:lnTo>
                <a:lnTo>
                  <a:pt x="362002" y="1787604"/>
                </a:lnTo>
                <a:lnTo>
                  <a:pt x="382304" y="1782083"/>
                </a:lnTo>
                <a:lnTo>
                  <a:pt x="424633" y="1779746"/>
                </a:lnTo>
                <a:lnTo>
                  <a:pt x="454335" y="1772534"/>
                </a:lnTo>
                <a:lnTo>
                  <a:pt x="485816" y="1768554"/>
                </a:lnTo>
                <a:lnTo>
                  <a:pt x="504837" y="1763713"/>
                </a:lnTo>
                <a:lnTo>
                  <a:pt x="550465" y="1759032"/>
                </a:lnTo>
                <a:lnTo>
                  <a:pt x="577458" y="1753508"/>
                </a:lnTo>
                <a:lnTo>
                  <a:pt x="609548" y="1749507"/>
                </a:lnTo>
                <a:lnTo>
                  <a:pt x="628634" y="1744664"/>
                </a:lnTo>
                <a:lnTo>
                  <a:pt x="647695" y="1740407"/>
                </a:lnTo>
                <a:lnTo>
                  <a:pt x="692542" y="1726458"/>
                </a:lnTo>
                <a:lnTo>
                  <a:pt x="739579" y="1710836"/>
                </a:lnTo>
                <a:lnTo>
                  <a:pt x="785871" y="1698168"/>
                </a:lnTo>
                <a:lnTo>
                  <a:pt x="823238" y="1685474"/>
                </a:lnTo>
                <a:lnTo>
                  <a:pt x="865701" y="1672775"/>
                </a:lnTo>
                <a:lnTo>
                  <a:pt x="906720" y="1656900"/>
                </a:lnTo>
                <a:lnTo>
                  <a:pt x="947255" y="1641025"/>
                </a:lnTo>
                <a:lnTo>
                  <a:pt x="989250" y="1625503"/>
                </a:lnTo>
                <a:lnTo>
                  <a:pt x="1035931" y="1598319"/>
                </a:lnTo>
                <a:lnTo>
                  <a:pt x="1078075" y="1575727"/>
                </a:lnTo>
                <a:lnTo>
                  <a:pt x="1109126" y="1557414"/>
                </a:lnTo>
                <a:lnTo>
                  <a:pt x="1153732" y="1534689"/>
                </a:lnTo>
                <a:lnTo>
                  <a:pt x="1194703" y="1511345"/>
                </a:lnTo>
                <a:lnTo>
                  <a:pt x="1209371" y="1500134"/>
                </a:lnTo>
                <a:lnTo>
                  <a:pt x="1251045" y="1456805"/>
                </a:lnTo>
                <a:lnTo>
                  <a:pt x="1298239" y="1415566"/>
                </a:lnTo>
                <a:lnTo>
                  <a:pt x="1335861" y="1373550"/>
                </a:lnTo>
                <a:lnTo>
                  <a:pt x="1372957" y="1337978"/>
                </a:lnTo>
                <a:lnTo>
                  <a:pt x="1411072" y="1293945"/>
                </a:lnTo>
                <a:lnTo>
                  <a:pt x="1430707" y="1266412"/>
                </a:lnTo>
                <a:lnTo>
                  <a:pt x="1452819" y="1226327"/>
                </a:lnTo>
                <a:lnTo>
                  <a:pt x="1482691" y="1184046"/>
                </a:lnTo>
                <a:lnTo>
                  <a:pt x="1511714" y="1141742"/>
                </a:lnTo>
                <a:lnTo>
                  <a:pt x="1536373" y="1095229"/>
                </a:lnTo>
                <a:lnTo>
                  <a:pt x="1555842" y="1053555"/>
                </a:lnTo>
                <a:lnTo>
                  <a:pt x="1566948" y="1032926"/>
                </a:lnTo>
                <a:lnTo>
                  <a:pt x="1575884" y="1014466"/>
                </a:lnTo>
                <a:lnTo>
                  <a:pt x="1584102" y="998840"/>
                </a:lnTo>
                <a:lnTo>
                  <a:pt x="1599922" y="960001"/>
                </a:lnTo>
                <a:lnTo>
                  <a:pt x="1615974" y="919387"/>
                </a:lnTo>
                <a:lnTo>
                  <a:pt x="1619910" y="907900"/>
                </a:lnTo>
                <a:lnTo>
                  <a:pt x="1640517" y="860471"/>
                </a:lnTo>
                <a:lnTo>
                  <a:pt x="1657224" y="817198"/>
                </a:lnTo>
                <a:lnTo>
                  <a:pt x="1673208" y="776365"/>
                </a:lnTo>
                <a:lnTo>
                  <a:pt x="1688744" y="734333"/>
                </a:lnTo>
                <a:lnTo>
                  <a:pt x="1706826" y="700200"/>
                </a:lnTo>
                <a:lnTo>
                  <a:pt x="1714043" y="658924"/>
                </a:lnTo>
                <a:lnTo>
                  <a:pt x="1722713" y="628837"/>
                </a:lnTo>
                <a:lnTo>
                  <a:pt x="1738426" y="593047"/>
                </a:lnTo>
                <a:lnTo>
                  <a:pt x="1750067" y="550075"/>
                </a:lnTo>
                <a:lnTo>
                  <a:pt x="1762252" y="509012"/>
                </a:lnTo>
                <a:lnTo>
                  <a:pt x="1776958" y="466689"/>
                </a:lnTo>
                <a:lnTo>
                  <a:pt x="1785676" y="426766"/>
                </a:lnTo>
                <a:lnTo>
                  <a:pt x="1806661" y="381015"/>
                </a:lnTo>
                <a:lnTo>
                  <a:pt x="1819704" y="341257"/>
                </a:lnTo>
                <a:lnTo>
                  <a:pt x="1838363" y="295556"/>
                </a:lnTo>
                <a:lnTo>
                  <a:pt x="1854205" y="254509"/>
                </a:lnTo>
                <a:lnTo>
                  <a:pt x="1864784" y="222319"/>
                </a:lnTo>
                <a:lnTo>
                  <a:pt x="1881142" y="191407"/>
                </a:lnTo>
                <a:lnTo>
                  <a:pt x="1885930" y="177953"/>
                </a:lnTo>
                <a:lnTo>
                  <a:pt x="1917198" y="132756"/>
                </a:lnTo>
                <a:lnTo>
                  <a:pt x="1950424" y="88275"/>
                </a:lnTo>
                <a:lnTo>
                  <a:pt x="1984485" y="45862"/>
                </a:lnTo>
                <a:lnTo>
                  <a:pt x="2026088" y="16512"/>
                </a:lnTo>
                <a:lnTo>
                  <a:pt x="2068845" y="4671"/>
                </a:lnTo>
                <a:lnTo>
                  <a:pt x="2116043" y="0"/>
                </a:lnTo>
                <a:lnTo>
                  <a:pt x="2139852" y="697"/>
                </a:lnTo>
                <a:lnTo>
                  <a:pt x="2185563" y="11315"/>
                </a:lnTo>
                <a:lnTo>
                  <a:pt x="2215125" y="22217"/>
                </a:lnTo>
                <a:lnTo>
                  <a:pt x="2262194" y="51412"/>
                </a:lnTo>
                <a:lnTo>
                  <a:pt x="2276478" y="61759"/>
                </a:lnTo>
                <a:lnTo>
                  <a:pt x="2315040" y="104435"/>
                </a:lnTo>
                <a:lnTo>
                  <a:pt x="2353996" y="151926"/>
                </a:lnTo>
                <a:lnTo>
                  <a:pt x="2381842" y="191301"/>
                </a:lnTo>
                <a:lnTo>
                  <a:pt x="2405473" y="235723"/>
                </a:lnTo>
                <a:lnTo>
                  <a:pt x="2426655" y="278612"/>
                </a:lnTo>
                <a:lnTo>
                  <a:pt x="2445918" y="321765"/>
                </a:lnTo>
                <a:lnTo>
                  <a:pt x="2465286" y="361178"/>
                </a:lnTo>
                <a:lnTo>
                  <a:pt x="2477846" y="401544"/>
                </a:lnTo>
                <a:lnTo>
                  <a:pt x="2486006" y="440935"/>
                </a:lnTo>
                <a:lnTo>
                  <a:pt x="2496174" y="479261"/>
                </a:lnTo>
                <a:lnTo>
                  <a:pt x="2502438" y="514925"/>
                </a:lnTo>
                <a:lnTo>
                  <a:pt x="2507116" y="543837"/>
                </a:lnTo>
                <a:lnTo>
                  <a:pt x="2511274" y="557897"/>
                </a:lnTo>
                <a:lnTo>
                  <a:pt x="2516765" y="598594"/>
                </a:lnTo>
                <a:lnTo>
                  <a:pt x="2524214" y="640568"/>
                </a:lnTo>
                <a:lnTo>
                  <a:pt x="2534295" y="679209"/>
                </a:lnTo>
                <a:lnTo>
                  <a:pt x="2543064" y="720133"/>
                </a:lnTo>
                <a:lnTo>
                  <a:pt x="2553305" y="754936"/>
                </a:lnTo>
                <a:lnTo>
                  <a:pt x="2556279" y="760316"/>
                </a:lnTo>
                <a:lnTo>
                  <a:pt x="2562109" y="798309"/>
                </a:lnTo>
                <a:lnTo>
                  <a:pt x="2575328" y="842042"/>
                </a:lnTo>
                <a:lnTo>
                  <a:pt x="2590853" y="888762"/>
                </a:lnTo>
                <a:lnTo>
                  <a:pt x="2608567" y="931787"/>
                </a:lnTo>
                <a:lnTo>
                  <a:pt x="2623483" y="973641"/>
                </a:lnTo>
                <a:lnTo>
                  <a:pt x="2644825" y="1018360"/>
                </a:lnTo>
                <a:lnTo>
                  <a:pt x="2666111" y="1063319"/>
                </a:lnTo>
                <a:lnTo>
                  <a:pt x="2685058" y="1105305"/>
                </a:lnTo>
                <a:lnTo>
                  <a:pt x="2704765" y="1145273"/>
                </a:lnTo>
                <a:lnTo>
                  <a:pt x="2727016" y="1189826"/>
                </a:lnTo>
                <a:lnTo>
                  <a:pt x="2759605" y="1230405"/>
                </a:lnTo>
                <a:lnTo>
                  <a:pt x="2792165" y="1275499"/>
                </a:lnTo>
                <a:lnTo>
                  <a:pt x="2836716" y="1321746"/>
                </a:lnTo>
                <a:lnTo>
                  <a:pt x="2867215" y="1357001"/>
                </a:lnTo>
                <a:lnTo>
                  <a:pt x="2907964" y="1390630"/>
                </a:lnTo>
                <a:lnTo>
                  <a:pt x="2955564" y="1426474"/>
                </a:lnTo>
                <a:lnTo>
                  <a:pt x="2996890" y="1450086"/>
                </a:lnTo>
                <a:lnTo>
                  <a:pt x="3041165" y="1473881"/>
                </a:lnTo>
                <a:lnTo>
                  <a:pt x="3061144" y="1484844"/>
                </a:lnTo>
                <a:lnTo>
                  <a:pt x="3101396" y="1503087"/>
                </a:lnTo>
                <a:lnTo>
                  <a:pt x="3146937" y="1519468"/>
                </a:lnTo>
                <a:lnTo>
                  <a:pt x="3188564" y="1536131"/>
                </a:lnTo>
                <a:lnTo>
                  <a:pt x="3234006" y="1554414"/>
                </a:lnTo>
                <a:lnTo>
                  <a:pt x="3277470" y="1565754"/>
                </a:lnTo>
                <a:lnTo>
                  <a:pt x="3315930" y="1577709"/>
                </a:lnTo>
                <a:lnTo>
                  <a:pt x="3363195" y="1590261"/>
                </a:lnTo>
                <a:lnTo>
                  <a:pt x="3408241" y="1602932"/>
                </a:lnTo>
                <a:lnTo>
                  <a:pt x="3443075" y="1612452"/>
                </a:lnTo>
                <a:lnTo>
                  <a:pt x="3485264" y="1621976"/>
                </a:lnTo>
                <a:lnTo>
                  <a:pt x="3525172" y="1628129"/>
                </a:lnTo>
                <a:lnTo>
                  <a:pt x="3566940" y="1636361"/>
                </a:lnTo>
                <a:lnTo>
                  <a:pt x="3607455" y="1642465"/>
                </a:lnTo>
                <a:lnTo>
                  <a:pt x="3654620" y="1645920"/>
                </a:lnTo>
                <a:lnTo>
                  <a:pt x="3691994" y="1652000"/>
                </a:lnTo>
                <a:lnTo>
                  <a:pt x="3733290" y="1655448"/>
                </a:lnTo>
                <a:lnTo>
                  <a:pt x="3768927" y="1656470"/>
                </a:lnTo>
                <a:lnTo>
                  <a:pt x="3809706" y="1661830"/>
                </a:lnTo>
                <a:lnTo>
                  <a:pt x="3855303" y="1665063"/>
                </a:lnTo>
                <a:lnTo>
                  <a:pt x="3899539" y="1672702"/>
                </a:lnTo>
                <a:lnTo>
                  <a:pt x="3945186" y="1676045"/>
                </a:lnTo>
                <a:lnTo>
                  <a:pt x="3985404" y="1682210"/>
                </a:lnTo>
                <a:lnTo>
                  <a:pt x="4030797" y="1687652"/>
                </a:lnTo>
                <a:lnTo>
                  <a:pt x="4075159" y="1698605"/>
                </a:lnTo>
                <a:lnTo>
                  <a:pt x="4119406" y="1703745"/>
                </a:lnTo>
                <a:lnTo>
                  <a:pt x="4140130" y="1702062"/>
                </a:lnTo>
                <a:lnTo>
                  <a:pt x="4171950" y="16854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69"/>
          <p:cNvGrpSpPr/>
          <p:nvPr/>
        </p:nvGrpSpPr>
        <p:grpSpPr>
          <a:xfrm>
            <a:off x="4562475" y="6286500"/>
            <a:ext cx="409576" cy="47626"/>
            <a:chOff x="4562475" y="6286500"/>
            <a:chExt cx="409576" cy="47626"/>
          </a:xfrm>
        </p:grpSpPr>
        <p:sp>
          <p:nvSpPr>
            <p:cNvPr id="203" name="SMARTInkShape-350"/>
            <p:cNvSpPr/>
            <p:nvPr>
              <p:custDataLst>
                <p:tags r:id="rId27"/>
              </p:custDataLst>
            </p:nvPr>
          </p:nvSpPr>
          <p:spPr>
            <a:xfrm>
              <a:off x="4562475" y="63150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7419" y="25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51"/>
            <p:cNvSpPr/>
            <p:nvPr>
              <p:custDataLst>
                <p:tags r:id="rId28"/>
              </p:custDataLst>
            </p:nvPr>
          </p:nvSpPr>
          <p:spPr>
            <a:xfrm>
              <a:off x="4867275" y="62865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444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0"/>
          <p:cNvGrpSpPr/>
          <p:nvPr/>
        </p:nvGrpSpPr>
        <p:grpSpPr>
          <a:xfrm>
            <a:off x="5238750" y="5162550"/>
            <a:ext cx="1476376" cy="1076326"/>
            <a:chOff x="5238750" y="5162550"/>
            <a:chExt cx="1476376" cy="1076326"/>
          </a:xfrm>
        </p:grpSpPr>
        <p:sp>
          <p:nvSpPr>
            <p:cNvPr id="206" name="SMARTInkShape-352"/>
            <p:cNvSpPr/>
            <p:nvPr>
              <p:custDataLst>
                <p:tags r:id="rId16"/>
              </p:custDataLst>
            </p:nvPr>
          </p:nvSpPr>
          <p:spPr>
            <a:xfrm>
              <a:off x="5238750" y="62293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4267" y="6703"/>
                  </a:lnTo>
                  <a:lnTo>
                    <a:pt x="81908" y="19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3"/>
            <p:cNvSpPr/>
            <p:nvPr>
              <p:custDataLst>
                <p:tags r:id="rId17"/>
              </p:custDataLst>
            </p:nvPr>
          </p:nvSpPr>
          <p:spPr>
            <a:xfrm>
              <a:off x="5534025" y="6076950"/>
              <a:ext cx="66676" cy="38101"/>
            </a:xfrm>
            <a:custGeom>
              <a:avLst/>
              <a:gdLst/>
              <a:ahLst/>
              <a:cxnLst/>
              <a:rect l="0" t="0" r="0" b="0"/>
              <a:pathLst>
                <a:path w="666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54"/>
            <p:cNvSpPr/>
            <p:nvPr>
              <p:custDataLst>
                <p:tags r:id="rId18"/>
              </p:custDataLst>
            </p:nvPr>
          </p:nvSpPr>
          <p:spPr>
            <a:xfrm>
              <a:off x="5743575" y="58864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7539" y="43967"/>
                  </a:lnTo>
                  <a:lnTo>
                    <a:pt x="11759" y="2749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55"/>
            <p:cNvSpPr/>
            <p:nvPr>
              <p:custDataLst>
                <p:tags r:id="rId19"/>
              </p:custDataLst>
            </p:nvPr>
          </p:nvSpPr>
          <p:spPr>
            <a:xfrm>
              <a:off x="5848350" y="56673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95250"/>
                  </a:moveTo>
                  <a:lnTo>
                    <a:pt x="0" y="95250"/>
                  </a:lnTo>
                  <a:lnTo>
                    <a:pt x="7539" y="77350"/>
                  </a:lnTo>
                  <a:lnTo>
                    <a:pt x="11759" y="64193"/>
                  </a:lnTo>
                  <a:lnTo>
                    <a:pt x="15810" y="528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56"/>
            <p:cNvSpPr/>
            <p:nvPr>
              <p:custDataLst>
                <p:tags r:id="rId20"/>
              </p:custDataLst>
            </p:nvPr>
          </p:nvSpPr>
          <p:spPr>
            <a:xfrm>
              <a:off x="5905500" y="54387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104775"/>
                  </a:moveTo>
                  <a:lnTo>
                    <a:pt x="0" y="104775"/>
                  </a:lnTo>
                  <a:lnTo>
                    <a:pt x="9701" y="6258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7"/>
            <p:cNvSpPr/>
            <p:nvPr>
              <p:custDataLst>
                <p:tags r:id="rId21"/>
              </p:custDataLst>
            </p:nvPr>
          </p:nvSpPr>
          <p:spPr>
            <a:xfrm>
              <a:off x="5962650" y="51625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104775"/>
                  </a:moveTo>
                  <a:lnTo>
                    <a:pt x="0" y="104775"/>
                  </a:lnTo>
                  <a:lnTo>
                    <a:pt x="1058" y="88508"/>
                  </a:lnTo>
                  <a:lnTo>
                    <a:pt x="8937" y="4608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8"/>
            <p:cNvSpPr/>
            <p:nvPr>
              <p:custDataLst>
                <p:tags r:id="rId22"/>
              </p:custDataLst>
            </p:nvPr>
          </p:nvSpPr>
          <p:spPr>
            <a:xfrm>
              <a:off x="6124575" y="54102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8467" y="2724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9"/>
            <p:cNvSpPr/>
            <p:nvPr>
              <p:custDataLst>
                <p:tags r:id="rId23"/>
              </p:custDataLst>
            </p:nvPr>
          </p:nvSpPr>
          <p:spPr>
            <a:xfrm>
              <a:off x="6153150" y="5895975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0" y="0"/>
                  </a:moveTo>
                  <a:lnTo>
                    <a:pt x="0" y="0"/>
                  </a:lnTo>
                  <a:lnTo>
                    <a:pt x="22390" y="44781"/>
                  </a:lnTo>
                  <a:lnTo>
                    <a:pt x="66675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60"/>
            <p:cNvSpPr/>
            <p:nvPr>
              <p:custDataLst>
                <p:tags r:id="rId24"/>
              </p:custDataLst>
            </p:nvPr>
          </p:nvSpPr>
          <p:spPr>
            <a:xfrm>
              <a:off x="6410325" y="61055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0"/>
                  </a:moveTo>
                  <a:lnTo>
                    <a:pt x="0" y="0"/>
                  </a:lnTo>
                  <a:lnTo>
                    <a:pt x="3810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1"/>
            <p:cNvSpPr/>
            <p:nvPr>
              <p:custDataLst>
                <p:tags r:id="rId25"/>
              </p:custDataLst>
            </p:nvPr>
          </p:nvSpPr>
          <p:spPr>
            <a:xfrm>
              <a:off x="6505575" y="6172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2"/>
            <p:cNvSpPr/>
            <p:nvPr>
              <p:custDataLst>
                <p:tags r:id="rId26"/>
              </p:custDataLst>
            </p:nvPr>
          </p:nvSpPr>
          <p:spPr>
            <a:xfrm>
              <a:off x="6667500" y="611505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0"/>
                  </a:moveTo>
                  <a:lnTo>
                    <a:pt x="0" y="0"/>
                  </a:lnTo>
                  <a:lnTo>
                    <a:pt x="14151" y="13092"/>
                  </a:lnTo>
                  <a:lnTo>
                    <a:pt x="31523" y="23321"/>
                  </a:lnTo>
                  <a:lnTo>
                    <a:pt x="4762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71"/>
          <p:cNvGrpSpPr/>
          <p:nvPr/>
        </p:nvGrpSpPr>
        <p:grpSpPr>
          <a:xfrm>
            <a:off x="6000750" y="4038600"/>
            <a:ext cx="161926" cy="876301"/>
            <a:chOff x="6000750" y="4038600"/>
            <a:chExt cx="161926" cy="876301"/>
          </a:xfrm>
        </p:grpSpPr>
        <p:sp>
          <p:nvSpPr>
            <p:cNvPr id="218" name="SMARTInkShape-363"/>
            <p:cNvSpPr/>
            <p:nvPr>
              <p:custDataLst>
                <p:tags r:id="rId10"/>
              </p:custDataLst>
            </p:nvPr>
          </p:nvSpPr>
          <p:spPr>
            <a:xfrm>
              <a:off x="6000750" y="4791075"/>
              <a:ext cx="57151" cy="123826"/>
            </a:xfrm>
            <a:custGeom>
              <a:avLst/>
              <a:gdLst/>
              <a:ahLst/>
              <a:cxnLst/>
              <a:rect l="0" t="0" r="0" b="0"/>
              <a:pathLst>
                <a:path w="57151" h="123826">
                  <a:moveTo>
                    <a:pt x="0" y="123825"/>
                  </a:moveTo>
                  <a:lnTo>
                    <a:pt x="0" y="123825"/>
                  </a:lnTo>
                  <a:lnTo>
                    <a:pt x="6545" y="108616"/>
                  </a:lnTo>
                  <a:lnTo>
                    <a:pt x="8201" y="97310"/>
                  </a:lnTo>
                  <a:lnTo>
                    <a:pt x="36433" y="5075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4"/>
            <p:cNvSpPr/>
            <p:nvPr>
              <p:custDataLst>
                <p:tags r:id="rId11"/>
              </p:custDataLst>
            </p:nvPr>
          </p:nvSpPr>
          <p:spPr>
            <a:xfrm>
              <a:off x="6096000" y="437197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161925"/>
                  </a:moveTo>
                  <a:lnTo>
                    <a:pt x="9525" y="161925"/>
                  </a:lnTo>
                  <a:lnTo>
                    <a:pt x="9525" y="115281"/>
                  </a:lnTo>
                  <a:lnTo>
                    <a:pt x="9525" y="73572"/>
                  </a:lnTo>
                  <a:lnTo>
                    <a:pt x="8467" y="275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5"/>
            <p:cNvSpPr/>
            <p:nvPr>
              <p:custDataLst>
                <p:tags r:id="rId12"/>
              </p:custDataLst>
            </p:nvPr>
          </p:nvSpPr>
          <p:spPr>
            <a:xfrm>
              <a:off x="6105525" y="40386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95250"/>
                  </a:moveTo>
                  <a:lnTo>
                    <a:pt x="0" y="95250"/>
                  </a:lnTo>
                  <a:lnTo>
                    <a:pt x="0" y="4825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6"/>
            <p:cNvSpPr/>
            <p:nvPr>
              <p:custDataLst>
                <p:tags r:id="rId13"/>
              </p:custDataLst>
            </p:nvPr>
          </p:nvSpPr>
          <p:spPr>
            <a:xfrm>
              <a:off x="6153150" y="40576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7"/>
            <p:cNvSpPr/>
            <p:nvPr>
              <p:custDataLst>
                <p:tags r:id="rId14"/>
              </p:custDataLst>
            </p:nvPr>
          </p:nvSpPr>
          <p:spPr>
            <a:xfrm>
              <a:off x="6153150" y="43910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5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8"/>
            <p:cNvSpPr/>
            <p:nvPr>
              <p:custDataLst>
                <p:tags r:id="rId15"/>
              </p:custDataLst>
            </p:nvPr>
          </p:nvSpPr>
          <p:spPr>
            <a:xfrm>
              <a:off x="6153150" y="470535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39773"/>
                  </a:lnTo>
                  <a:lnTo>
                    <a:pt x="0" y="8413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SMARTInkShape-369"/>
          <p:cNvSpPr/>
          <p:nvPr>
            <p:custDataLst>
              <p:tags r:id="rId8"/>
            </p:custDataLst>
          </p:nvPr>
        </p:nvSpPr>
        <p:spPr>
          <a:xfrm>
            <a:off x="7600950" y="6267450"/>
            <a:ext cx="161926" cy="9133"/>
          </a:xfrm>
          <a:custGeom>
            <a:avLst/>
            <a:gdLst/>
            <a:ahLst/>
            <a:cxnLst/>
            <a:rect l="0" t="0" r="0" b="0"/>
            <a:pathLst>
              <a:path w="161926" h="9133">
                <a:moveTo>
                  <a:pt x="0" y="0"/>
                </a:moveTo>
                <a:lnTo>
                  <a:pt x="0" y="0"/>
                </a:lnTo>
                <a:lnTo>
                  <a:pt x="41445" y="7539"/>
                </a:lnTo>
                <a:lnTo>
                  <a:pt x="79448" y="9132"/>
                </a:lnTo>
                <a:lnTo>
                  <a:pt x="1619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Shape-370"/>
          <p:cNvSpPr/>
          <p:nvPr>
            <p:custDataLst>
              <p:tags r:id="rId9"/>
            </p:custDataLst>
          </p:nvPr>
        </p:nvSpPr>
        <p:spPr>
          <a:xfrm>
            <a:off x="7058025" y="6162675"/>
            <a:ext cx="171451" cy="1"/>
          </a:xfrm>
          <a:custGeom>
            <a:avLst/>
            <a:gdLst/>
            <a:ahLst/>
            <a:cxnLst/>
            <a:rect l="0" t="0" r="0" b="0"/>
            <a:pathLst>
              <a:path w="171451" h="1">
                <a:moveTo>
                  <a:pt x="0" y="0"/>
                </a:moveTo>
                <a:lnTo>
                  <a:pt x="0" y="0"/>
                </a:lnTo>
                <a:lnTo>
                  <a:pt x="39081" y="0"/>
                </a:lnTo>
                <a:lnTo>
                  <a:pt x="85663" y="0"/>
                </a:lnTo>
                <a:lnTo>
                  <a:pt x="122043" y="0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74"/>
          <p:cNvGrpSpPr/>
          <p:nvPr/>
        </p:nvGrpSpPr>
        <p:grpSpPr>
          <a:xfrm>
            <a:off x="600609" y="487676"/>
            <a:ext cx="913867" cy="526580"/>
            <a:chOff x="600609" y="487676"/>
            <a:chExt cx="913867" cy="526580"/>
          </a:xfrm>
        </p:grpSpPr>
        <p:sp>
          <p:nvSpPr>
            <p:cNvPr id="2" name="SMARTInkShape-371"/>
            <p:cNvSpPr/>
            <p:nvPr>
              <p:custDataLst>
                <p:tags r:id="rId279"/>
              </p:custDataLst>
            </p:nvPr>
          </p:nvSpPr>
          <p:spPr>
            <a:xfrm>
              <a:off x="1504950" y="657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72"/>
            <p:cNvSpPr/>
            <p:nvPr>
              <p:custDataLst>
                <p:tags r:id="rId280"/>
              </p:custDataLst>
            </p:nvPr>
          </p:nvSpPr>
          <p:spPr>
            <a:xfrm>
              <a:off x="1504950" y="533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73"/>
            <p:cNvSpPr/>
            <p:nvPr>
              <p:custDataLst>
                <p:tags r:id="rId281"/>
              </p:custDataLst>
            </p:nvPr>
          </p:nvSpPr>
          <p:spPr>
            <a:xfrm>
              <a:off x="843120" y="847725"/>
              <a:ext cx="433231" cy="131954"/>
            </a:xfrm>
            <a:custGeom>
              <a:avLst/>
              <a:gdLst/>
              <a:ahLst/>
              <a:cxnLst/>
              <a:rect l="0" t="0" r="0" b="0"/>
              <a:pathLst>
                <a:path w="433231" h="131954">
                  <a:moveTo>
                    <a:pt x="14130" y="114300"/>
                  </a:moveTo>
                  <a:lnTo>
                    <a:pt x="14130" y="114300"/>
                  </a:lnTo>
                  <a:lnTo>
                    <a:pt x="873" y="127557"/>
                  </a:lnTo>
                  <a:lnTo>
                    <a:pt x="0" y="129488"/>
                  </a:lnTo>
                  <a:lnTo>
                    <a:pt x="477" y="130775"/>
                  </a:lnTo>
                  <a:lnTo>
                    <a:pt x="1853" y="131634"/>
                  </a:lnTo>
                  <a:lnTo>
                    <a:pt x="33420" y="131953"/>
                  </a:lnTo>
                  <a:lnTo>
                    <a:pt x="75780" y="125104"/>
                  </a:lnTo>
                  <a:lnTo>
                    <a:pt x="116815" y="116473"/>
                  </a:lnTo>
                  <a:lnTo>
                    <a:pt x="162237" y="104577"/>
                  </a:lnTo>
                  <a:lnTo>
                    <a:pt x="200536" y="92369"/>
                  </a:lnTo>
                  <a:lnTo>
                    <a:pt x="237636" y="75346"/>
                  </a:lnTo>
                  <a:lnTo>
                    <a:pt x="282143" y="59719"/>
                  </a:lnTo>
                  <a:lnTo>
                    <a:pt x="326022" y="45564"/>
                  </a:lnTo>
                  <a:lnTo>
                    <a:pt x="365834" y="30787"/>
                  </a:lnTo>
                  <a:lnTo>
                    <a:pt x="433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4"/>
            <p:cNvSpPr/>
            <p:nvPr>
              <p:custDataLst>
                <p:tags r:id="rId282"/>
              </p:custDataLst>
            </p:nvPr>
          </p:nvSpPr>
          <p:spPr>
            <a:xfrm>
              <a:off x="645097" y="828675"/>
              <a:ext cx="640779" cy="185581"/>
            </a:xfrm>
            <a:custGeom>
              <a:avLst/>
              <a:gdLst/>
              <a:ahLst/>
              <a:cxnLst/>
              <a:rect l="0" t="0" r="0" b="0"/>
              <a:pathLst>
                <a:path w="640779" h="185581">
                  <a:moveTo>
                    <a:pt x="50228" y="171450"/>
                  </a:moveTo>
                  <a:lnTo>
                    <a:pt x="50228" y="171450"/>
                  </a:lnTo>
                  <a:lnTo>
                    <a:pt x="18657" y="184707"/>
                  </a:lnTo>
                  <a:lnTo>
                    <a:pt x="12247" y="185580"/>
                  </a:lnTo>
                  <a:lnTo>
                    <a:pt x="2303" y="183727"/>
                  </a:lnTo>
                  <a:lnTo>
                    <a:pt x="286" y="181752"/>
                  </a:lnTo>
                  <a:lnTo>
                    <a:pt x="0" y="179376"/>
                  </a:lnTo>
                  <a:lnTo>
                    <a:pt x="868" y="176734"/>
                  </a:lnTo>
                  <a:lnTo>
                    <a:pt x="10299" y="170976"/>
                  </a:lnTo>
                  <a:lnTo>
                    <a:pt x="52300" y="155513"/>
                  </a:lnTo>
                  <a:lnTo>
                    <a:pt x="96067" y="142863"/>
                  </a:lnTo>
                  <a:lnTo>
                    <a:pt x="131543" y="133346"/>
                  </a:lnTo>
                  <a:lnTo>
                    <a:pt x="175569" y="121002"/>
                  </a:lnTo>
                  <a:lnTo>
                    <a:pt x="207535" y="109870"/>
                  </a:lnTo>
                  <a:lnTo>
                    <a:pt x="242909" y="97867"/>
                  </a:lnTo>
                  <a:lnTo>
                    <a:pt x="279797" y="88299"/>
                  </a:lnTo>
                  <a:lnTo>
                    <a:pt x="317359" y="79461"/>
                  </a:lnTo>
                  <a:lnTo>
                    <a:pt x="355220" y="68477"/>
                  </a:lnTo>
                  <a:lnTo>
                    <a:pt x="390391" y="62184"/>
                  </a:lnTo>
                  <a:lnTo>
                    <a:pt x="424720" y="57271"/>
                  </a:lnTo>
                  <a:lnTo>
                    <a:pt x="461144" y="48031"/>
                  </a:lnTo>
                  <a:lnTo>
                    <a:pt x="495677" y="39692"/>
                  </a:lnTo>
                  <a:lnTo>
                    <a:pt x="542046" y="29046"/>
                  </a:lnTo>
                  <a:lnTo>
                    <a:pt x="579774" y="16368"/>
                  </a:lnTo>
                  <a:lnTo>
                    <a:pt x="600965" y="7274"/>
                  </a:lnTo>
                  <a:lnTo>
                    <a:pt x="640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5"/>
            <p:cNvSpPr/>
            <p:nvPr>
              <p:custDataLst>
                <p:tags r:id="rId283"/>
              </p:custDataLst>
            </p:nvPr>
          </p:nvSpPr>
          <p:spPr>
            <a:xfrm>
              <a:off x="1209675" y="544417"/>
              <a:ext cx="126390" cy="195998"/>
            </a:xfrm>
            <a:custGeom>
              <a:avLst/>
              <a:gdLst/>
              <a:ahLst/>
              <a:cxnLst/>
              <a:rect l="0" t="0" r="0" b="0"/>
              <a:pathLst>
                <a:path w="126390" h="195998">
                  <a:moveTo>
                    <a:pt x="0" y="112808"/>
                  </a:moveTo>
                  <a:lnTo>
                    <a:pt x="0" y="112808"/>
                  </a:lnTo>
                  <a:lnTo>
                    <a:pt x="0" y="153512"/>
                  </a:lnTo>
                  <a:lnTo>
                    <a:pt x="0" y="195997"/>
                  </a:lnTo>
                  <a:lnTo>
                    <a:pt x="0" y="157486"/>
                  </a:lnTo>
                  <a:lnTo>
                    <a:pt x="0" y="114757"/>
                  </a:lnTo>
                  <a:lnTo>
                    <a:pt x="2822" y="75286"/>
                  </a:lnTo>
                  <a:lnTo>
                    <a:pt x="9701" y="31980"/>
                  </a:lnTo>
                  <a:lnTo>
                    <a:pt x="16868" y="9837"/>
                  </a:lnTo>
                  <a:lnTo>
                    <a:pt x="22666" y="3543"/>
                  </a:lnTo>
                  <a:lnTo>
                    <a:pt x="28771" y="746"/>
                  </a:lnTo>
                  <a:lnTo>
                    <a:pt x="31881" y="0"/>
                  </a:lnTo>
                  <a:lnTo>
                    <a:pt x="56483" y="9063"/>
                  </a:lnTo>
                  <a:lnTo>
                    <a:pt x="80471" y="25154"/>
                  </a:lnTo>
                  <a:lnTo>
                    <a:pt x="115411" y="65262"/>
                  </a:lnTo>
                  <a:lnTo>
                    <a:pt x="126389" y="87079"/>
                  </a:lnTo>
                  <a:lnTo>
                    <a:pt x="123825" y="15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6"/>
            <p:cNvSpPr/>
            <p:nvPr>
              <p:custDataLst>
                <p:tags r:id="rId284"/>
              </p:custDataLst>
            </p:nvPr>
          </p:nvSpPr>
          <p:spPr>
            <a:xfrm>
              <a:off x="1071251" y="630001"/>
              <a:ext cx="60439" cy="132000"/>
            </a:xfrm>
            <a:custGeom>
              <a:avLst/>
              <a:gdLst/>
              <a:ahLst/>
              <a:cxnLst/>
              <a:rect l="0" t="0" r="0" b="0"/>
              <a:pathLst>
                <a:path w="60439" h="132000">
                  <a:moveTo>
                    <a:pt x="14599" y="74849"/>
                  </a:moveTo>
                  <a:lnTo>
                    <a:pt x="14599" y="74849"/>
                  </a:lnTo>
                  <a:lnTo>
                    <a:pt x="22800" y="74849"/>
                  </a:lnTo>
                  <a:lnTo>
                    <a:pt x="23241" y="73791"/>
                  </a:lnTo>
                  <a:lnTo>
                    <a:pt x="23732" y="69792"/>
                  </a:lnTo>
                  <a:lnTo>
                    <a:pt x="50248" y="28511"/>
                  </a:lnTo>
                  <a:lnTo>
                    <a:pt x="60438" y="3209"/>
                  </a:lnTo>
                  <a:lnTo>
                    <a:pt x="59975" y="1689"/>
                  </a:lnTo>
                  <a:lnTo>
                    <a:pt x="58608" y="675"/>
                  </a:lnTo>
                  <a:lnTo>
                    <a:pt x="56638" y="0"/>
                  </a:lnTo>
                  <a:lnTo>
                    <a:pt x="38697" y="4106"/>
                  </a:lnTo>
                  <a:lnTo>
                    <a:pt x="32781" y="8637"/>
                  </a:lnTo>
                  <a:lnTo>
                    <a:pt x="19398" y="30183"/>
                  </a:lnTo>
                  <a:lnTo>
                    <a:pt x="5413" y="71542"/>
                  </a:lnTo>
                  <a:lnTo>
                    <a:pt x="0" y="93625"/>
                  </a:lnTo>
                  <a:lnTo>
                    <a:pt x="2113" y="103655"/>
                  </a:lnTo>
                  <a:lnTo>
                    <a:pt x="9253" y="120308"/>
                  </a:lnTo>
                  <a:lnTo>
                    <a:pt x="13152" y="124205"/>
                  </a:lnTo>
                  <a:lnTo>
                    <a:pt x="23128" y="128535"/>
                  </a:lnTo>
                  <a:lnTo>
                    <a:pt x="52699" y="13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77"/>
            <p:cNvSpPr/>
            <p:nvPr>
              <p:custDataLst>
                <p:tags r:id="rId285"/>
              </p:custDataLst>
            </p:nvPr>
          </p:nvSpPr>
          <p:spPr>
            <a:xfrm>
              <a:off x="933450" y="638175"/>
              <a:ext cx="114301" cy="155564"/>
            </a:xfrm>
            <a:custGeom>
              <a:avLst/>
              <a:gdLst/>
              <a:ahLst/>
              <a:cxnLst/>
              <a:rect l="0" t="0" r="0" b="0"/>
              <a:pathLst>
                <a:path w="114301" h="155564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5188" y="67353"/>
                  </a:lnTo>
                  <a:lnTo>
                    <a:pt x="20023" y="89218"/>
                  </a:lnTo>
                  <a:lnTo>
                    <a:pt x="39678" y="134704"/>
                  </a:lnTo>
                  <a:lnTo>
                    <a:pt x="48093" y="149979"/>
                  </a:lnTo>
                  <a:lnTo>
                    <a:pt x="51112" y="153961"/>
                  </a:lnTo>
                  <a:lnTo>
                    <a:pt x="53125" y="155557"/>
                  </a:lnTo>
                  <a:lnTo>
                    <a:pt x="54466" y="155563"/>
                  </a:lnTo>
                  <a:lnTo>
                    <a:pt x="61676" y="142912"/>
                  </a:lnTo>
                  <a:lnTo>
                    <a:pt x="76083" y="98262"/>
                  </a:lnTo>
                  <a:lnTo>
                    <a:pt x="89303" y="56292"/>
                  </a:lnTo>
                  <a:lnTo>
                    <a:pt x="99784" y="213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78"/>
            <p:cNvSpPr/>
            <p:nvPr>
              <p:custDataLst>
                <p:tags r:id="rId286"/>
              </p:custDataLst>
            </p:nvPr>
          </p:nvSpPr>
          <p:spPr>
            <a:xfrm>
              <a:off x="876300" y="624102"/>
              <a:ext cx="9526" cy="52174"/>
            </a:xfrm>
            <a:custGeom>
              <a:avLst/>
              <a:gdLst/>
              <a:ahLst/>
              <a:cxnLst/>
              <a:rect l="0" t="0" r="0" b="0"/>
              <a:pathLst>
                <a:path w="9526" h="52174">
                  <a:moveTo>
                    <a:pt x="9525" y="52173"/>
                  </a:moveTo>
                  <a:lnTo>
                    <a:pt x="9525" y="52173"/>
                  </a:lnTo>
                  <a:lnTo>
                    <a:pt x="9525" y="9305"/>
                  </a:lnTo>
                  <a:lnTo>
                    <a:pt x="6703" y="3840"/>
                  </a:lnTo>
                  <a:lnTo>
                    <a:pt x="4468" y="901"/>
                  </a:lnTo>
                  <a:lnTo>
                    <a:pt x="2979" y="0"/>
                  </a:lnTo>
                  <a:lnTo>
                    <a:pt x="0" y="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9"/>
            <p:cNvSpPr/>
            <p:nvPr>
              <p:custDataLst>
                <p:tags r:id="rId287"/>
              </p:custDataLst>
            </p:nvPr>
          </p:nvSpPr>
          <p:spPr>
            <a:xfrm>
              <a:off x="876300" y="725224"/>
              <a:ext cx="19051" cy="93927"/>
            </a:xfrm>
            <a:custGeom>
              <a:avLst/>
              <a:gdLst/>
              <a:ahLst/>
              <a:cxnLst/>
              <a:rect l="0" t="0" r="0" b="0"/>
              <a:pathLst>
                <a:path w="1905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9181"/>
                  </a:lnTo>
                  <a:lnTo>
                    <a:pt x="8642" y="31247"/>
                  </a:lnTo>
                  <a:lnTo>
                    <a:pt x="15994" y="74086"/>
                  </a:lnTo>
                  <a:lnTo>
                    <a:pt x="1905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0"/>
            <p:cNvSpPr/>
            <p:nvPr>
              <p:custDataLst>
                <p:tags r:id="rId288"/>
              </p:custDataLst>
            </p:nvPr>
          </p:nvSpPr>
          <p:spPr>
            <a:xfrm>
              <a:off x="600609" y="487676"/>
              <a:ext cx="170771" cy="444501"/>
            </a:xfrm>
            <a:custGeom>
              <a:avLst/>
              <a:gdLst/>
              <a:ahLst/>
              <a:cxnLst/>
              <a:rect l="0" t="0" r="0" b="0"/>
              <a:pathLst>
                <a:path w="170771" h="444501">
                  <a:moveTo>
                    <a:pt x="151866" y="45724"/>
                  </a:moveTo>
                  <a:lnTo>
                    <a:pt x="151866" y="45724"/>
                  </a:lnTo>
                  <a:lnTo>
                    <a:pt x="151866" y="35611"/>
                  </a:lnTo>
                  <a:lnTo>
                    <a:pt x="149044" y="27824"/>
                  </a:lnTo>
                  <a:lnTo>
                    <a:pt x="145320" y="20835"/>
                  </a:lnTo>
                  <a:lnTo>
                    <a:pt x="142165" y="10950"/>
                  </a:lnTo>
                  <a:lnTo>
                    <a:pt x="137677" y="4516"/>
                  </a:lnTo>
                  <a:lnTo>
                    <a:pt x="132154" y="951"/>
                  </a:lnTo>
                  <a:lnTo>
                    <a:pt x="129200" y="0"/>
                  </a:lnTo>
                  <a:lnTo>
                    <a:pt x="126172" y="1483"/>
                  </a:lnTo>
                  <a:lnTo>
                    <a:pt x="82695" y="41568"/>
                  </a:lnTo>
                  <a:lnTo>
                    <a:pt x="53583" y="88333"/>
                  </a:lnTo>
                  <a:lnTo>
                    <a:pt x="35399" y="132967"/>
                  </a:lnTo>
                  <a:lnTo>
                    <a:pt x="23518" y="167176"/>
                  </a:lnTo>
                  <a:lnTo>
                    <a:pt x="17176" y="203066"/>
                  </a:lnTo>
                  <a:lnTo>
                    <a:pt x="8594" y="241569"/>
                  </a:lnTo>
                  <a:lnTo>
                    <a:pt x="1269" y="288080"/>
                  </a:lnTo>
                  <a:lnTo>
                    <a:pt x="0" y="325437"/>
                  </a:lnTo>
                  <a:lnTo>
                    <a:pt x="9898" y="370765"/>
                  </a:lnTo>
                  <a:lnTo>
                    <a:pt x="26927" y="407909"/>
                  </a:lnTo>
                  <a:lnTo>
                    <a:pt x="49583" y="431262"/>
                  </a:lnTo>
                  <a:lnTo>
                    <a:pt x="66291" y="441474"/>
                  </a:lnTo>
                  <a:lnTo>
                    <a:pt x="83001" y="444500"/>
                  </a:lnTo>
                  <a:lnTo>
                    <a:pt x="97976" y="439563"/>
                  </a:lnTo>
                  <a:lnTo>
                    <a:pt x="135166" y="418694"/>
                  </a:lnTo>
                  <a:lnTo>
                    <a:pt x="148324" y="404105"/>
                  </a:lnTo>
                  <a:lnTo>
                    <a:pt x="155584" y="389860"/>
                  </a:lnTo>
                  <a:lnTo>
                    <a:pt x="168420" y="345916"/>
                  </a:lnTo>
                  <a:lnTo>
                    <a:pt x="170770" y="305804"/>
                  </a:lnTo>
                  <a:lnTo>
                    <a:pt x="162702" y="273007"/>
                  </a:lnTo>
                  <a:lnTo>
                    <a:pt x="160148" y="270271"/>
                  </a:lnTo>
                  <a:lnTo>
                    <a:pt x="151667" y="267231"/>
                  </a:lnTo>
                  <a:lnTo>
                    <a:pt x="147500" y="267479"/>
                  </a:lnTo>
                  <a:lnTo>
                    <a:pt x="140048" y="270576"/>
                  </a:lnTo>
                  <a:lnTo>
                    <a:pt x="113766" y="29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75"/>
          <p:cNvGrpSpPr/>
          <p:nvPr/>
        </p:nvGrpSpPr>
        <p:grpSpPr>
          <a:xfrm>
            <a:off x="1972999" y="338059"/>
            <a:ext cx="738803" cy="462042"/>
            <a:chOff x="1972999" y="338059"/>
            <a:chExt cx="738803" cy="462042"/>
          </a:xfrm>
        </p:grpSpPr>
        <p:sp>
          <p:nvSpPr>
            <p:cNvPr id="13" name="SMARTInkShape-381"/>
            <p:cNvSpPr/>
            <p:nvPr>
              <p:custDataLst>
                <p:tags r:id="rId274"/>
              </p:custDataLst>
            </p:nvPr>
          </p:nvSpPr>
          <p:spPr>
            <a:xfrm>
              <a:off x="2600325" y="342900"/>
              <a:ext cx="111477" cy="428626"/>
            </a:xfrm>
            <a:custGeom>
              <a:avLst/>
              <a:gdLst/>
              <a:ahLst/>
              <a:cxnLst/>
              <a:rect l="0" t="0" r="0" b="0"/>
              <a:pathLst>
                <a:path w="111477" h="428626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3562" y="7604"/>
                  </a:lnTo>
                  <a:lnTo>
                    <a:pt x="14333" y="10361"/>
                  </a:lnTo>
                  <a:lnTo>
                    <a:pt x="39358" y="52193"/>
                  </a:lnTo>
                  <a:lnTo>
                    <a:pt x="62411" y="97576"/>
                  </a:lnTo>
                  <a:lnTo>
                    <a:pt x="79232" y="143181"/>
                  </a:lnTo>
                  <a:lnTo>
                    <a:pt x="92046" y="182094"/>
                  </a:lnTo>
                  <a:lnTo>
                    <a:pt x="104770" y="226626"/>
                  </a:lnTo>
                  <a:lnTo>
                    <a:pt x="111476" y="265057"/>
                  </a:lnTo>
                  <a:lnTo>
                    <a:pt x="110641" y="308194"/>
                  </a:lnTo>
                  <a:lnTo>
                    <a:pt x="100877" y="351214"/>
                  </a:lnTo>
                  <a:lnTo>
                    <a:pt x="92107" y="365292"/>
                  </a:lnTo>
                  <a:lnTo>
                    <a:pt x="50616" y="406596"/>
                  </a:lnTo>
                  <a:lnTo>
                    <a:pt x="26639" y="420452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2"/>
            <p:cNvSpPr/>
            <p:nvPr>
              <p:custDataLst>
                <p:tags r:id="rId275"/>
              </p:custDataLst>
            </p:nvPr>
          </p:nvSpPr>
          <p:spPr>
            <a:xfrm>
              <a:off x="2374031" y="467039"/>
              <a:ext cx="188195" cy="290067"/>
            </a:xfrm>
            <a:custGeom>
              <a:avLst/>
              <a:gdLst/>
              <a:ahLst/>
              <a:cxnLst/>
              <a:rect l="0" t="0" r="0" b="0"/>
              <a:pathLst>
                <a:path w="188195" h="290067">
                  <a:moveTo>
                    <a:pt x="92944" y="113986"/>
                  </a:moveTo>
                  <a:lnTo>
                    <a:pt x="92944" y="113986"/>
                  </a:lnTo>
                  <a:lnTo>
                    <a:pt x="85340" y="105323"/>
                  </a:lnTo>
                  <a:lnTo>
                    <a:pt x="79686" y="95672"/>
                  </a:lnTo>
                  <a:lnTo>
                    <a:pt x="75639" y="92252"/>
                  </a:lnTo>
                  <a:lnTo>
                    <a:pt x="65497" y="88451"/>
                  </a:lnTo>
                  <a:lnTo>
                    <a:pt x="60888" y="88496"/>
                  </a:lnTo>
                  <a:lnTo>
                    <a:pt x="52944" y="91368"/>
                  </a:lnTo>
                  <a:lnTo>
                    <a:pt x="32409" y="109048"/>
                  </a:lnTo>
                  <a:lnTo>
                    <a:pt x="16329" y="134395"/>
                  </a:lnTo>
                  <a:lnTo>
                    <a:pt x="9918" y="172127"/>
                  </a:lnTo>
                  <a:lnTo>
                    <a:pt x="8019" y="211764"/>
                  </a:lnTo>
                  <a:lnTo>
                    <a:pt x="7456" y="250319"/>
                  </a:lnTo>
                  <a:lnTo>
                    <a:pt x="12346" y="278441"/>
                  </a:lnTo>
                  <a:lnTo>
                    <a:pt x="17611" y="287619"/>
                  </a:lnTo>
                  <a:lnTo>
                    <a:pt x="20497" y="290066"/>
                  </a:lnTo>
                  <a:lnTo>
                    <a:pt x="25596" y="289581"/>
                  </a:lnTo>
                  <a:lnTo>
                    <a:pt x="39728" y="283398"/>
                  </a:lnTo>
                  <a:lnTo>
                    <a:pt x="60478" y="262960"/>
                  </a:lnTo>
                  <a:lnTo>
                    <a:pt x="74975" y="241852"/>
                  </a:lnTo>
                  <a:lnTo>
                    <a:pt x="85974" y="207023"/>
                  </a:lnTo>
                  <a:lnTo>
                    <a:pt x="95935" y="163190"/>
                  </a:lnTo>
                  <a:lnTo>
                    <a:pt x="105590" y="126801"/>
                  </a:lnTo>
                  <a:lnTo>
                    <a:pt x="109671" y="79515"/>
                  </a:lnTo>
                  <a:lnTo>
                    <a:pt x="103626" y="33795"/>
                  </a:lnTo>
                  <a:lnTo>
                    <a:pt x="101124" y="27717"/>
                  </a:lnTo>
                  <a:lnTo>
                    <a:pt x="92699" y="18142"/>
                  </a:lnTo>
                  <a:lnTo>
                    <a:pt x="70999" y="1744"/>
                  </a:lnTo>
                  <a:lnTo>
                    <a:pt x="61381" y="0"/>
                  </a:lnTo>
                  <a:lnTo>
                    <a:pt x="39405" y="3706"/>
                  </a:lnTo>
                  <a:lnTo>
                    <a:pt x="23993" y="12409"/>
                  </a:lnTo>
                  <a:lnTo>
                    <a:pt x="13616" y="24391"/>
                  </a:lnTo>
                  <a:lnTo>
                    <a:pt x="5476" y="40299"/>
                  </a:lnTo>
                  <a:lnTo>
                    <a:pt x="0" y="72162"/>
                  </a:lnTo>
                  <a:lnTo>
                    <a:pt x="4363" y="90459"/>
                  </a:lnTo>
                  <a:lnTo>
                    <a:pt x="8490" y="98301"/>
                  </a:lnTo>
                  <a:lnTo>
                    <a:pt x="21542" y="109837"/>
                  </a:lnTo>
                  <a:lnTo>
                    <a:pt x="50736" y="125866"/>
                  </a:lnTo>
                  <a:lnTo>
                    <a:pt x="92093" y="131620"/>
                  </a:lnTo>
                  <a:lnTo>
                    <a:pt x="135383" y="129934"/>
                  </a:lnTo>
                  <a:lnTo>
                    <a:pt x="160905" y="119770"/>
                  </a:lnTo>
                  <a:lnTo>
                    <a:pt x="188194" y="1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3"/>
            <p:cNvSpPr/>
            <p:nvPr>
              <p:custDataLst>
                <p:tags r:id="rId276"/>
              </p:custDataLst>
            </p:nvPr>
          </p:nvSpPr>
          <p:spPr>
            <a:xfrm>
              <a:off x="2239078" y="373191"/>
              <a:ext cx="94432" cy="388810"/>
            </a:xfrm>
            <a:custGeom>
              <a:avLst/>
              <a:gdLst/>
              <a:ahLst/>
              <a:cxnLst/>
              <a:rect l="0" t="0" r="0" b="0"/>
              <a:pathLst>
                <a:path w="94432" h="388810">
                  <a:moveTo>
                    <a:pt x="85022" y="17334"/>
                  </a:moveTo>
                  <a:lnTo>
                    <a:pt x="85022" y="17334"/>
                  </a:lnTo>
                  <a:lnTo>
                    <a:pt x="90078" y="12277"/>
                  </a:lnTo>
                  <a:lnTo>
                    <a:pt x="92561" y="6973"/>
                  </a:lnTo>
                  <a:lnTo>
                    <a:pt x="94155" y="0"/>
                  </a:lnTo>
                  <a:lnTo>
                    <a:pt x="94373" y="1869"/>
                  </a:lnTo>
                  <a:lnTo>
                    <a:pt x="94431" y="3849"/>
                  </a:lnTo>
                  <a:lnTo>
                    <a:pt x="73809" y="41193"/>
                  </a:lnTo>
                  <a:lnTo>
                    <a:pt x="50071" y="86367"/>
                  </a:lnTo>
                  <a:lnTo>
                    <a:pt x="35390" y="113283"/>
                  </a:lnTo>
                  <a:lnTo>
                    <a:pt x="27983" y="140308"/>
                  </a:lnTo>
                  <a:lnTo>
                    <a:pt x="15440" y="163249"/>
                  </a:lnTo>
                  <a:lnTo>
                    <a:pt x="4637" y="208234"/>
                  </a:lnTo>
                  <a:lnTo>
                    <a:pt x="879" y="251697"/>
                  </a:lnTo>
                  <a:lnTo>
                    <a:pt x="0" y="283773"/>
                  </a:lnTo>
                  <a:lnTo>
                    <a:pt x="2328" y="320293"/>
                  </a:lnTo>
                  <a:lnTo>
                    <a:pt x="12596" y="352227"/>
                  </a:lnTo>
                  <a:lnTo>
                    <a:pt x="24257" y="367611"/>
                  </a:lnTo>
                  <a:lnTo>
                    <a:pt x="56447" y="388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4"/>
            <p:cNvSpPr/>
            <p:nvPr>
              <p:custDataLst>
                <p:tags r:id="rId277"/>
              </p:custDataLst>
            </p:nvPr>
          </p:nvSpPr>
          <p:spPr>
            <a:xfrm>
              <a:off x="1972999" y="628650"/>
              <a:ext cx="160602" cy="57151"/>
            </a:xfrm>
            <a:custGeom>
              <a:avLst/>
              <a:gdLst/>
              <a:ahLst/>
              <a:cxnLst/>
              <a:rect l="0" t="0" r="0" b="0"/>
              <a:pathLst>
                <a:path w="160602" h="57151">
                  <a:moveTo>
                    <a:pt x="8201" y="57150"/>
                  </a:moveTo>
                  <a:lnTo>
                    <a:pt x="8201" y="57150"/>
                  </a:lnTo>
                  <a:lnTo>
                    <a:pt x="3145" y="52093"/>
                  </a:lnTo>
                  <a:lnTo>
                    <a:pt x="662" y="46789"/>
                  </a:lnTo>
                  <a:lnTo>
                    <a:pt x="0" y="43893"/>
                  </a:lnTo>
                  <a:lnTo>
                    <a:pt x="617" y="41962"/>
                  </a:lnTo>
                  <a:lnTo>
                    <a:pt x="2087" y="40674"/>
                  </a:lnTo>
                  <a:lnTo>
                    <a:pt x="6542" y="39244"/>
                  </a:lnTo>
                  <a:lnTo>
                    <a:pt x="12050" y="38608"/>
                  </a:lnTo>
                  <a:lnTo>
                    <a:pt x="40476" y="26167"/>
                  </a:lnTo>
                  <a:lnTo>
                    <a:pt x="85759" y="24963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5"/>
            <p:cNvSpPr/>
            <p:nvPr>
              <p:custDataLst>
                <p:tags r:id="rId278"/>
              </p:custDataLst>
            </p:nvPr>
          </p:nvSpPr>
          <p:spPr>
            <a:xfrm>
              <a:off x="2047875" y="338059"/>
              <a:ext cx="76201" cy="462042"/>
            </a:xfrm>
            <a:custGeom>
              <a:avLst/>
              <a:gdLst/>
              <a:ahLst/>
              <a:cxnLst/>
              <a:rect l="0" t="0" r="0" b="0"/>
              <a:pathLst>
                <a:path w="76201" h="462042">
                  <a:moveTo>
                    <a:pt x="76200" y="52466"/>
                  </a:moveTo>
                  <a:lnTo>
                    <a:pt x="76200" y="52466"/>
                  </a:lnTo>
                  <a:lnTo>
                    <a:pt x="68661" y="34566"/>
                  </a:lnTo>
                  <a:lnTo>
                    <a:pt x="67999" y="31007"/>
                  </a:lnTo>
                  <a:lnTo>
                    <a:pt x="50389" y="8114"/>
                  </a:lnTo>
                  <a:lnTo>
                    <a:pt x="43387" y="754"/>
                  </a:lnTo>
                  <a:lnTo>
                    <a:pt x="40567" y="0"/>
                  </a:lnTo>
                  <a:lnTo>
                    <a:pt x="37628" y="555"/>
                  </a:lnTo>
                  <a:lnTo>
                    <a:pt x="34610" y="1984"/>
                  </a:lnTo>
                  <a:lnTo>
                    <a:pt x="20250" y="19164"/>
                  </a:lnTo>
                  <a:lnTo>
                    <a:pt x="14292" y="38371"/>
                  </a:lnTo>
                  <a:lnTo>
                    <a:pt x="8115" y="75806"/>
                  </a:lnTo>
                  <a:lnTo>
                    <a:pt x="2405" y="123234"/>
                  </a:lnTo>
                  <a:lnTo>
                    <a:pt x="713" y="169037"/>
                  </a:lnTo>
                  <a:lnTo>
                    <a:pt x="211" y="214006"/>
                  </a:lnTo>
                  <a:lnTo>
                    <a:pt x="94" y="249145"/>
                  </a:lnTo>
                  <a:lnTo>
                    <a:pt x="1086" y="286777"/>
                  </a:lnTo>
                  <a:lnTo>
                    <a:pt x="5496" y="321211"/>
                  </a:lnTo>
                  <a:lnTo>
                    <a:pt x="3157" y="368102"/>
                  </a:lnTo>
                  <a:lnTo>
                    <a:pt x="6110" y="409748"/>
                  </a:lnTo>
                  <a:lnTo>
                    <a:pt x="1520" y="453279"/>
                  </a:lnTo>
                  <a:lnTo>
                    <a:pt x="0" y="46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76"/>
          <p:cNvGrpSpPr/>
          <p:nvPr/>
        </p:nvGrpSpPr>
        <p:grpSpPr>
          <a:xfrm>
            <a:off x="3514725" y="447675"/>
            <a:ext cx="657226" cy="491779"/>
            <a:chOff x="3514725" y="447675"/>
            <a:chExt cx="657226" cy="491779"/>
          </a:xfrm>
        </p:grpSpPr>
        <p:sp>
          <p:nvSpPr>
            <p:cNvPr id="19" name="SMARTInkShape-386"/>
            <p:cNvSpPr/>
            <p:nvPr>
              <p:custDataLst>
                <p:tags r:id="rId268"/>
              </p:custDataLst>
            </p:nvPr>
          </p:nvSpPr>
          <p:spPr>
            <a:xfrm>
              <a:off x="4019550" y="447675"/>
              <a:ext cx="152401" cy="182741"/>
            </a:xfrm>
            <a:custGeom>
              <a:avLst/>
              <a:gdLst/>
              <a:ahLst/>
              <a:cxnLst/>
              <a:rect l="0" t="0" r="0" b="0"/>
              <a:pathLst>
                <a:path w="152401" h="182741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6546" y="65617"/>
                  </a:lnTo>
                  <a:lnTo>
                    <a:pt x="7539" y="63853"/>
                  </a:lnTo>
                  <a:lnTo>
                    <a:pt x="8201" y="61618"/>
                  </a:lnTo>
                  <a:lnTo>
                    <a:pt x="10759" y="60129"/>
                  </a:lnTo>
                  <a:lnTo>
                    <a:pt x="35924" y="57542"/>
                  </a:lnTo>
                  <a:lnTo>
                    <a:pt x="41941" y="60586"/>
                  </a:lnTo>
                  <a:lnTo>
                    <a:pt x="59464" y="78982"/>
                  </a:lnTo>
                  <a:lnTo>
                    <a:pt x="71829" y="100425"/>
                  </a:lnTo>
                  <a:lnTo>
                    <a:pt x="80079" y="130533"/>
                  </a:lnTo>
                  <a:lnTo>
                    <a:pt x="78630" y="146562"/>
                  </a:lnTo>
                  <a:lnTo>
                    <a:pt x="69075" y="173041"/>
                  </a:lnTo>
                  <a:lnTo>
                    <a:pt x="63156" y="182035"/>
                  </a:lnTo>
                  <a:lnTo>
                    <a:pt x="60096" y="182740"/>
                  </a:lnTo>
                  <a:lnTo>
                    <a:pt x="56997" y="181093"/>
                  </a:lnTo>
                  <a:lnTo>
                    <a:pt x="53873" y="177879"/>
                  </a:lnTo>
                  <a:lnTo>
                    <a:pt x="52849" y="172561"/>
                  </a:lnTo>
                  <a:lnTo>
                    <a:pt x="54533" y="158185"/>
                  </a:lnTo>
                  <a:lnTo>
                    <a:pt x="71842" y="117599"/>
                  </a:lnTo>
                  <a:lnTo>
                    <a:pt x="96806" y="75171"/>
                  </a:lnTo>
                  <a:lnTo>
                    <a:pt x="130256" y="3119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7"/>
            <p:cNvSpPr/>
            <p:nvPr>
              <p:custDataLst>
                <p:tags r:id="rId269"/>
              </p:custDataLst>
            </p:nvPr>
          </p:nvSpPr>
          <p:spPr>
            <a:xfrm>
              <a:off x="3954325" y="509293"/>
              <a:ext cx="46176" cy="121593"/>
            </a:xfrm>
            <a:custGeom>
              <a:avLst/>
              <a:gdLst/>
              <a:ahLst/>
              <a:cxnLst/>
              <a:rect l="0" t="0" r="0" b="0"/>
              <a:pathLst>
                <a:path w="46176" h="121593">
                  <a:moveTo>
                    <a:pt x="46175" y="5057"/>
                  </a:moveTo>
                  <a:lnTo>
                    <a:pt x="46175" y="5057"/>
                  </a:lnTo>
                  <a:lnTo>
                    <a:pt x="41118" y="5057"/>
                  </a:lnTo>
                  <a:lnTo>
                    <a:pt x="27861" y="0"/>
                  </a:lnTo>
                  <a:lnTo>
                    <a:pt x="23382" y="628"/>
                  </a:lnTo>
                  <a:lnTo>
                    <a:pt x="19338" y="3162"/>
                  </a:lnTo>
                  <a:lnTo>
                    <a:pt x="8590" y="16843"/>
                  </a:lnTo>
                  <a:lnTo>
                    <a:pt x="5243" y="22439"/>
                  </a:lnTo>
                  <a:lnTo>
                    <a:pt x="533" y="45485"/>
                  </a:lnTo>
                  <a:lnTo>
                    <a:pt x="0" y="81717"/>
                  </a:lnTo>
                  <a:lnTo>
                    <a:pt x="6271" y="107852"/>
                  </a:lnTo>
                  <a:lnTo>
                    <a:pt x="11859" y="118830"/>
                  </a:lnTo>
                  <a:lnTo>
                    <a:pt x="15889" y="121122"/>
                  </a:lnTo>
                  <a:lnTo>
                    <a:pt x="20693" y="121592"/>
                  </a:lnTo>
                  <a:lnTo>
                    <a:pt x="30616" y="119292"/>
                  </a:lnTo>
                  <a:lnTo>
                    <a:pt x="38555" y="114742"/>
                  </a:lnTo>
                  <a:lnTo>
                    <a:pt x="41094" y="109930"/>
                  </a:lnTo>
                  <a:lnTo>
                    <a:pt x="45172" y="76573"/>
                  </a:lnTo>
                  <a:lnTo>
                    <a:pt x="43055" y="47414"/>
                  </a:lnTo>
                  <a:lnTo>
                    <a:pt x="36650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8"/>
            <p:cNvSpPr/>
            <p:nvPr>
              <p:custDataLst>
                <p:tags r:id="rId270"/>
              </p:custDataLst>
            </p:nvPr>
          </p:nvSpPr>
          <p:spPr>
            <a:xfrm>
              <a:off x="3886200" y="4476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9"/>
            <p:cNvSpPr/>
            <p:nvPr>
              <p:custDataLst>
                <p:tags r:id="rId271"/>
              </p:custDataLst>
            </p:nvPr>
          </p:nvSpPr>
          <p:spPr>
            <a:xfrm>
              <a:off x="3867267" y="569588"/>
              <a:ext cx="9409" cy="78113"/>
            </a:xfrm>
            <a:custGeom>
              <a:avLst/>
              <a:gdLst/>
              <a:ahLst/>
              <a:cxnLst/>
              <a:rect l="0" t="0" r="0" b="0"/>
              <a:pathLst>
                <a:path w="9409" h="78113">
                  <a:moveTo>
                    <a:pt x="9408" y="1912"/>
                  </a:moveTo>
                  <a:lnTo>
                    <a:pt x="9408" y="1912"/>
                  </a:lnTo>
                  <a:lnTo>
                    <a:pt x="9408" y="6969"/>
                  </a:lnTo>
                  <a:lnTo>
                    <a:pt x="8350" y="6341"/>
                  </a:lnTo>
                  <a:lnTo>
                    <a:pt x="4351" y="0"/>
                  </a:lnTo>
                  <a:lnTo>
                    <a:pt x="2862" y="637"/>
                  </a:lnTo>
                  <a:lnTo>
                    <a:pt x="766" y="16704"/>
                  </a:lnTo>
                  <a:lnTo>
                    <a:pt x="0" y="49643"/>
                  </a:lnTo>
                  <a:lnTo>
                    <a:pt x="9408" y="7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0"/>
            <p:cNvSpPr/>
            <p:nvPr>
              <p:custDataLst>
                <p:tags r:id="rId272"/>
              </p:custDataLst>
            </p:nvPr>
          </p:nvSpPr>
          <p:spPr>
            <a:xfrm>
              <a:off x="3686175" y="537699"/>
              <a:ext cx="76201" cy="134548"/>
            </a:xfrm>
            <a:custGeom>
              <a:avLst/>
              <a:gdLst/>
              <a:ahLst/>
              <a:cxnLst/>
              <a:rect l="0" t="0" r="0" b="0"/>
              <a:pathLst>
                <a:path w="76201" h="134548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2117" y="0"/>
                  </a:lnTo>
                  <a:lnTo>
                    <a:pt x="10113" y="2198"/>
                  </a:lnTo>
                  <a:lnTo>
                    <a:pt x="31572" y="19498"/>
                  </a:lnTo>
                  <a:lnTo>
                    <a:pt x="40490" y="30266"/>
                  </a:lnTo>
                  <a:lnTo>
                    <a:pt x="63610" y="72221"/>
                  </a:lnTo>
                  <a:lnTo>
                    <a:pt x="65011" y="107908"/>
                  </a:lnTo>
                  <a:lnTo>
                    <a:pt x="61349" y="123535"/>
                  </a:lnTo>
                  <a:lnTo>
                    <a:pt x="57833" y="128549"/>
                  </a:lnTo>
                  <a:lnTo>
                    <a:pt x="53372" y="131891"/>
                  </a:lnTo>
                  <a:lnTo>
                    <a:pt x="48281" y="134119"/>
                  </a:lnTo>
                  <a:lnTo>
                    <a:pt x="43829" y="134547"/>
                  </a:lnTo>
                  <a:lnTo>
                    <a:pt x="36060" y="132199"/>
                  </a:lnTo>
                  <a:lnTo>
                    <a:pt x="29080" y="119161"/>
                  </a:lnTo>
                  <a:lnTo>
                    <a:pt x="24566" y="100314"/>
                  </a:lnTo>
                  <a:lnTo>
                    <a:pt x="27838" y="62943"/>
                  </a:lnTo>
                  <a:lnTo>
                    <a:pt x="38469" y="40672"/>
                  </a:lnTo>
                  <a:lnTo>
                    <a:pt x="59966" y="14423"/>
                  </a:lnTo>
                  <a:lnTo>
                    <a:pt x="7620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1"/>
            <p:cNvSpPr/>
            <p:nvPr>
              <p:custDataLst>
                <p:tags r:id="rId273"/>
              </p:custDataLst>
            </p:nvPr>
          </p:nvSpPr>
          <p:spPr>
            <a:xfrm>
              <a:off x="3514725" y="535954"/>
              <a:ext cx="114903" cy="403500"/>
            </a:xfrm>
            <a:custGeom>
              <a:avLst/>
              <a:gdLst/>
              <a:ahLst/>
              <a:cxnLst/>
              <a:rect l="0" t="0" r="0" b="0"/>
              <a:pathLst>
                <a:path w="114903" h="403500">
                  <a:moveTo>
                    <a:pt x="0" y="149846"/>
                  </a:moveTo>
                  <a:lnTo>
                    <a:pt x="0" y="149846"/>
                  </a:lnTo>
                  <a:lnTo>
                    <a:pt x="0" y="141645"/>
                  </a:lnTo>
                  <a:lnTo>
                    <a:pt x="5057" y="150826"/>
                  </a:lnTo>
                  <a:lnTo>
                    <a:pt x="8642" y="195705"/>
                  </a:lnTo>
                  <a:lnTo>
                    <a:pt x="9263" y="239046"/>
                  </a:lnTo>
                  <a:lnTo>
                    <a:pt x="9447" y="278111"/>
                  </a:lnTo>
                  <a:lnTo>
                    <a:pt x="9510" y="323114"/>
                  </a:lnTo>
                  <a:lnTo>
                    <a:pt x="9520" y="359935"/>
                  </a:lnTo>
                  <a:lnTo>
                    <a:pt x="9525" y="403499"/>
                  </a:lnTo>
                  <a:lnTo>
                    <a:pt x="9525" y="362290"/>
                  </a:lnTo>
                  <a:lnTo>
                    <a:pt x="9525" y="322154"/>
                  </a:lnTo>
                  <a:lnTo>
                    <a:pt x="9525" y="277806"/>
                  </a:lnTo>
                  <a:lnTo>
                    <a:pt x="9525" y="244817"/>
                  </a:lnTo>
                  <a:lnTo>
                    <a:pt x="9525" y="200328"/>
                  </a:lnTo>
                  <a:lnTo>
                    <a:pt x="9525" y="165932"/>
                  </a:lnTo>
                  <a:lnTo>
                    <a:pt x="9525" y="132301"/>
                  </a:lnTo>
                  <a:lnTo>
                    <a:pt x="11642" y="100773"/>
                  </a:lnTo>
                  <a:lnTo>
                    <a:pt x="23675" y="61340"/>
                  </a:lnTo>
                  <a:lnTo>
                    <a:pt x="35472" y="35310"/>
                  </a:lnTo>
                  <a:lnTo>
                    <a:pt x="46105" y="20977"/>
                  </a:lnTo>
                  <a:lnTo>
                    <a:pt x="69047" y="6065"/>
                  </a:lnTo>
                  <a:lnTo>
                    <a:pt x="90896" y="0"/>
                  </a:lnTo>
                  <a:lnTo>
                    <a:pt x="97639" y="3382"/>
                  </a:lnTo>
                  <a:lnTo>
                    <a:pt x="110776" y="18428"/>
                  </a:lnTo>
                  <a:lnTo>
                    <a:pt x="114067" y="26251"/>
                  </a:lnTo>
                  <a:lnTo>
                    <a:pt x="114902" y="40587"/>
                  </a:lnTo>
                  <a:lnTo>
                    <a:pt x="104018" y="81013"/>
                  </a:lnTo>
                  <a:lnTo>
                    <a:pt x="97030" y="94912"/>
                  </a:lnTo>
                  <a:lnTo>
                    <a:pt x="69248" y="127495"/>
                  </a:lnTo>
                  <a:lnTo>
                    <a:pt x="50622" y="141577"/>
                  </a:lnTo>
                  <a:lnTo>
                    <a:pt x="36754" y="147396"/>
                  </a:lnTo>
                  <a:lnTo>
                    <a:pt x="32969" y="147154"/>
                  </a:lnTo>
                  <a:lnTo>
                    <a:pt x="28575" y="140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7"/>
          <p:cNvGrpSpPr/>
          <p:nvPr/>
        </p:nvGrpSpPr>
        <p:grpSpPr>
          <a:xfrm>
            <a:off x="676275" y="1547345"/>
            <a:ext cx="1447801" cy="552500"/>
            <a:chOff x="676275" y="1547345"/>
            <a:chExt cx="1447801" cy="552500"/>
          </a:xfrm>
        </p:grpSpPr>
        <p:sp>
          <p:nvSpPr>
            <p:cNvPr id="26" name="SMARTInkShape-392"/>
            <p:cNvSpPr/>
            <p:nvPr>
              <p:custDataLst>
                <p:tags r:id="rId253"/>
              </p:custDataLst>
            </p:nvPr>
          </p:nvSpPr>
          <p:spPr>
            <a:xfrm>
              <a:off x="676275" y="1547345"/>
              <a:ext cx="124907" cy="366958"/>
            </a:xfrm>
            <a:custGeom>
              <a:avLst/>
              <a:gdLst/>
              <a:ahLst/>
              <a:cxnLst/>
              <a:rect l="0" t="0" r="0" b="0"/>
              <a:pathLst>
                <a:path w="124907" h="366958">
                  <a:moveTo>
                    <a:pt x="0" y="119530"/>
                  </a:moveTo>
                  <a:lnTo>
                    <a:pt x="0" y="119530"/>
                  </a:lnTo>
                  <a:lnTo>
                    <a:pt x="8201" y="111329"/>
                  </a:lnTo>
                  <a:lnTo>
                    <a:pt x="8642" y="111946"/>
                  </a:lnTo>
                  <a:lnTo>
                    <a:pt x="16048" y="157293"/>
                  </a:lnTo>
                  <a:lnTo>
                    <a:pt x="21279" y="198486"/>
                  </a:lnTo>
                  <a:lnTo>
                    <a:pt x="26413" y="234646"/>
                  </a:lnTo>
                  <a:lnTo>
                    <a:pt x="30757" y="266527"/>
                  </a:lnTo>
                  <a:lnTo>
                    <a:pt x="36650" y="301319"/>
                  </a:lnTo>
                  <a:lnTo>
                    <a:pt x="37813" y="344254"/>
                  </a:lnTo>
                  <a:lnTo>
                    <a:pt x="38062" y="366957"/>
                  </a:lnTo>
                  <a:lnTo>
                    <a:pt x="35273" y="336067"/>
                  </a:lnTo>
                  <a:lnTo>
                    <a:pt x="29898" y="294947"/>
                  </a:lnTo>
                  <a:lnTo>
                    <a:pt x="22290" y="251547"/>
                  </a:lnTo>
                  <a:lnTo>
                    <a:pt x="20010" y="209328"/>
                  </a:lnTo>
                  <a:lnTo>
                    <a:pt x="19334" y="166480"/>
                  </a:lnTo>
                  <a:lnTo>
                    <a:pt x="21928" y="125786"/>
                  </a:lnTo>
                  <a:lnTo>
                    <a:pt x="34246" y="79275"/>
                  </a:lnTo>
                  <a:lnTo>
                    <a:pt x="42649" y="33521"/>
                  </a:lnTo>
                  <a:lnTo>
                    <a:pt x="51207" y="10202"/>
                  </a:lnTo>
                  <a:lnTo>
                    <a:pt x="55305" y="5370"/>
                  </a:lnTo>
                  <a:lnTo>
                    <a:pt x="65502" y="0"/>
                  </a:lnTo>
                  <a:lnTo>
                    <a:pt x="71185" y="685"/>
                  </a:lnTo>
                  <a:lnTo>
                    <a:pt x="83143" y="7091"/>
                  </a:lnTo>
                  <a:lnTo>
                    <a:pt x="101776" y="27653"/>
                  </a:lnTo>
                  <a:lnTo>
                    <a:pt x="120702" y="58911"/>
                  </a:lnTo>
                  <a:lnTo>
                    <a:pt x="124906" y="82711"/>
                  </a:lnTo>
                  <a:lnTo>
                    <a:pt x="124039" y="117313"/>
                  </a:lnTo>
                  <a:lnTo>
                    <a:pt x="113775" y="140746"/>
                  </a:lnTo>
                  <a:lnTo>
                    <a:pt x="84107" y="177606"/>
                  </a:lnTo>
                  <a:lnTo>
                    <a:pt x="63373" y="193770"/>
                  </a:lnTo>
                  <a:lnTo>
                    <a:pt x="48980" y="200150"/>
                  </a:lnTo>
                  <a:lnTo>
                    <a:pt x="9525" y="205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93"/>
            <p:cNvSpPr/>
            <p:nvPr>
              <p:custDataLst>
                <p:tags r:id="rId254"/>
              </p:custDataLst>
            </p:nvPr>
          </p:nvSpPr>
          <p:spPr>
            <a:xfrm>
              <a:off x="848556" y="1725349"/>
              <a:ext cx="63736" cy="144793"/>
            </a:xfrm>
            <a:custGeom>
              <a:avLst/>
              <a:gdLst/>
              <a:ahLst/>
              <a:cxnLst/>
              <a:rect l="0" t="0" r="0" b="0"/>
              <a:pathLst>
                <a:path w="63736" h="144793">
                  <a:moveTo>
                    <a:pt x="46794" y="8201"/>
                  </a:moveTo>
                  <a:lnTo>
                    <a:pt x="46794" y="8201"/>
                  </a:lnTo>
                  <a:lnTo>
                    <a:pt x="38593" y="0"/>
                  </a:lnTo>
                  <a:lnTo>
                    <a:pt x="37093" y="617"/>
                  </a:lnTo>
                  <a:lnTo>
                    <a:pt x="24128" y="12050"/>
                  </a:lnTo>
                  <a:lnTo>
                    <a:pt x="11782" y="32872"/>
                  </a:lnTo>
                  <a:lnTo>
                    <a:pt x="3376" y="57491"/>
                  </a:lnTo>
                  <a:lnTo>
                    <a:pt x="0" y="97077"/>
                  </a:lnTo>
                  <a:lnTo>
                    <a:pt x="597" y="117551"/>
                  </a:lnTo>
                  <a:lnTo>
                    <a:pt x="4390" y="130179"/>
                  </a:lnTo>
                  <a:lnTo>
                    <a:pt x="12475" y="143238"/>
                  </a:lnTo>
                  <a:lnTo>
                    <a:pt x="17565" y="144792"/>
                  </a:lnTo>
                  <a:lnTo>
                    <a:pt x="31687" y="143697"/>
                  </a:lnTo>
                  <a:lnTo>
                    <a:pt x="37781" y="140865"/>
                  </a:lnTo>
                  <a:lnTo>
                    <a:pt x="47374" y="132074"/>
                  </a:lnTo>
                  <a:lnTo>
                    <a:pt x="58725" y="115225"/>
                  </a:lnTo>
                  <a:lnTo>
                    <a:pt x="63735" y="86713"/>
                  </a:lnTo>
                  <a:lnTo>
                    <a:pt x="60162" y="61568"/>
                  </a:lnTo>
                  <a:lnTo>
                    <a:pt x="46794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94"/>
            <p:cNvSpPr/>
            <p:nvPr>
              <p:custDataLst>
                <p:tags r:id="rId255"/>
              </p:custDataLst>
            </p:nvPr>
          </p:nvSpPr>
          <p:spPr>
            <a:xfrm>
              <a:off x="982558" y="1688103"/>
              <a:ext cx="52362" cy="162989"/>
            </a:xfrm>
            <a:custGeom>
              <a:avLst/>
              <a:gdLst/>
              <a:ahLst/>
              <a:cxnLst/>
              <a:rect l="0" t="0" r="0" b="0"/>
              <a:pathLst>
                <a:path w="52362" h="162989">
                  <a:moveTo>
                    <a:pt x="27092" y="45447"/>
                  </a:moveTo>
                  <a:lnTo>
                    <a:pt x="27092" y="45447"/>
                  </a:lnTo>
                  <a:lnTo>
                    <a:pt x="35293" y="29045"/>
                  </a:lnTo>
                  <a:lnTo>
                    <a:pt x="36501" y="5171"/>
                  </a:lnTo>
                  <a:lnTo>
                    <a:pt x="35481" y="2722"/>
                  </a:lnTo>
                  <a:lnTo>
                    <a:pt x="33743" y="1088"/>
                  </a:lnTo>
                  <a:lnTo>
                    <a:pt x="31526" y="0"/>
                  </a:lnTo>
                  <a:lnTo>
                    <a:pt x="23418" y="1612"/>
                  </a:lnTo>
                  <a:lnTo>
                    <a:pt x="9776" y="8470"/>
                  </a:lnTo>
                  <a:lnTo>
                    <a:pt x="6023" y="11271"/>
                  </a:lnTo>
                  <a:lnTo>
                    <a:pt x="3521" y="15254"/>
                  </a:lnTo>
                  <a:lnTo>
                    <a:pt x="0" y="30974"/>
                  </a:lnTo>
                  <a:lnTo>
                    <a:pt x="15" y="49037"/>
                  </a:lnTo>
                  <a:lnTo>
                    <a:pt x="3769" y="61507"/>
                  </a:lnTo>
                  <a:lnTo>
                    <a:pt x="33739" y="105783"/>
                  </a:lnTo>
                  <a:lnTo>
                    <a:pt x="50708" y="128352"/>
                  </a:lnTo>
                  <a:lnTo>
                    <a:pt x="52361" y="132467"/>
                  </a:lnTo>
                  <a:lnTo>
                    <a:pt x="51375" y="142684"/>
                  </a:lnTo>
                  <a:lnTo>
                    <a:pt x="47410" y="153222"/>
                  </a:lnTo>
                  <a:lnTo>
                    <a:pt x="42119" y="161433"/>
                  </a:lnTo>
                  <a:lnTo>
                    <a:pt x="39227" y="162988"/>
                  </a:lnTo>
                  <a:lnTo>
                    <a:pt x="36240" y="162966"/>
                  </a:lnTo>
                  <a:lnTo>
                    <a:pt x="33191" y="161893"/>
                  </a:lnTo>
                  <a:lnTo>
                    <a:pt x="31158" y="160119"/>
                  </a:lnTo>
                  <a:lnTo>
                    <a:pt x="28899" y="155326"/>
                  </a:lnTo>
                  <a:lnTo>
                    <a:pt x="27092" y="14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5"/>
            <p:cNvSpPr/>
            <p:nvPr>
              <p:custDataLst>
                <p:tags r:id="rId256"/>
              </p:custDataLst>
            </p:nvPr>
          </p:nvSpPr>
          <p:spPr>
            <a:xfrm>
              <a:off x="1162103" y="1550433"/>
              <a:ext cx="47573" cy="274848"/>
            </a:xfrm>
            <a:custGeom>
              <a:avLst/>
              <a:gdLst/>
              <a:ahLst/>
              <a:cxnLst/>
              <a:rect l="0" t="0" r="0" b="0"/>
              <a:pathLst>
                <a:path w="47573" h="274848">
                  <a:moveTo>
                    <a:pt x="18997" y="21192"/>
                  </a:moveTo>
                  <a:lnTo>
                    <a:pt x="18997" y="21192"/>
                  </a:lnTo>
                  <a:lnTo>
                    <a:pt x="18997" y="2878"/>
                  </a:lnTo>
                  <a:lnTo>
                    <a:pt x="17939" y="516"/>
                  </a:lnTo>
                  <a:lnTo>
                    <a:pt x="16175" y="0"/>
                  </a:lnTo>
                  <a:lnTo>
                    <a:pt x="13941" y="714"/>
                  </a:lnTo>
                  <a:lnTo>
                    <a:pt x="12451" y="2248"/>
                  </a:lnTo>
                  <a:lnTo>
                    <a:pt x="10796" y="6775"/>
                  </a:lnTo>
                  <a:lnTo>
                    <a:pt x="8675" y="48722"/>
                  </a:lnTo>
                  <a:lnTo>
                    <a:pt x="3003" y="91556"/>
                  </a:lnTo>
                  <a:lnTo>
                    <a:pt x="853" y="130470"/>
                  </a:lnTo>
                  <a:lnTo>
                    <a:pt x="126" y="175422"/>
                  </a:lnTo>
                  <a:lnTo>
                    <a:pt x="0" y="212234"/>
                  </a:lnTo>
                  <a:lnTo>
                    <a:pt x="1012" y="253509"/>
                  </a:lnTo>
                  <a:lnTo>
                    <a:pt x="5007" y="265908"/>
                  </a:lnTo>
                  <a:lnTo>
                    <a:pt x="8612" y="270061"/>
                  </a:lnTo>
                  <a:lnTo>
                    <a:pt x="18262" y="274675"/>
                  </a:lnTo>
                  <a:lnTo>
                    <a:pt x="22740" y="274847"/>
                  </a:lnTo>
                  <a:lnTo>
                    <a:pt x="30538" y="272217"/>
                  </a:lnTo>
                  <a:lnTo>
                    <a:pt x="47572" y="23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6"/>
            <p:cNvSpPr/>
            <p:nvPr>
              <p:custDataLst>
                <p:tags r:id="rId257"/>
              </p:custDataLst>
            </p:nvPr>
          </p:nvSpPr>
          <p:spPr>
            <a:xfrm>
              <a:off x="1107241" y="1685925"/>
              <a:ext cx="92910" cy="19051"/>
            </a:xfrm>
            <a:custGeom>
              <a:avLst/>
              <a:gdLst/>
              <a:ahLst/>
              <a:cxnLst/>
              <a:rect l="0" t="0" r="0" b="0"/>
              <a:pathLst>
                <a:path w="92910" h="19051">
                  <a:moveTo>
                    <a:pt x="45284" y="19050"/>
                  </a:moveTo>
                  <a:lnTo>
                    <a:pt x="45284" y="19050"/>
                  </a:lnTo>
                  <a:lnTo>
                    <a:pt x="13849" y="17992"/>
                  </a:lnTo>
                  <a:lnTo>
                    <a:pt x="0" y="10849"/>
                  </a:lnTo>
                  <a:lnTo>
                    <a:pt x="4344" y="10114"/>
                  </a:lnTo>
                  <a:lnTo>
                    <a:pt x="92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7"/>
            <p:cNvSpPr/>
            <p:nvPr>
              <p:custDataLst>
                <p:tags r:id="rId258"/>
              </p:custDataLst>
            </p:nvPr>
          </p:nvSpPr>
          <p:spPr>
            <a:xfrm>
              <a:off x="1239901" y="1668752"/>
              <a:ext cx="81816" cy="134193"/>
            </a:xfrm>
            <a:custGeom>
              <a:avLst/>
              <a:gdLst/>
              <a:ahLst/>
              <a:cxnLst/>
              <a:rect l="0" t="0" r="0" b="0"/>
              <a:pathLst>
                <a:path w="81816" h="134193">
                  <a:moveTo>
                    <a:pt x="36449" y="36223"/>
                  </a:moveTo>
                  <a:lnTo>
                    <a:pt x="36449" y="36223"/>
                  </a:lnTo>
                  <a:lnTo>
                    <a:pt x="36449" y="45356"/>
                  </a:lnTo>
                  <a:lnTo>
                    <a:pt x="78991" y="10788"/>
                  </a:lnTo>
                  <a:lnTo>
                    <a:pt x="81815" y="4457"/>
                  </a:lnTo>
                  <a:lnTo>
                    <a:pt x="80451" y="2346"/>
                  </a:lnTo>
                  <a:lnTo>
                    <a:pt x="73292" y="0"/>
                  </a:lnTo>
                  <a:lnTo>
                    <a:pt x="63054" y="1779"/>
                  </a:lnTo>
                  <a:lnTo>
                    <a:pt x="51448" y="7156"/>
                  </a:lnTo>
                  <a:lnTo>
                    <a:pt x="20459" y="33819"/>
                  </a:lnTo>
                  <a:lnTo>
                    <a:pt x="13467" y="46091"/>
                  </a:lnTo>
                  <a:lnTo>
                    <a:pt x="826" y="86700"/>
                  </a:lnTo>
                  <a:lnTo>
                    <a:pt x="0" y="95275"/>
                  </a:lnTo>
                  <a:lnTo>
                    <a:pt x="4727" y="110446"/>
                  </a:lnTo>
                  <a:lnTo>
                    <a:pt x="13884" y="123186"/>
                  </a:lnTo>
                  <a:lnTo>
                    <a:pt x="25009" y="132376"/>
                  </a:lnTo>
                  <a:lnTo>
                    <a:pt x="31997" y="134192"/>
                  </a:lnTo>
                  <a:lnTo>
                    <a:pt x="74549" y="1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8"/>
            <p:cNvSpPr/>
            <p:nvPr>
              <p:custDataLst>
                <p:tags r:id="rId259"/>
              </p:custDataLst>
            </p:nvPr>
          </p:nvSpPr>
          <p:spPr>
            <a:xfrm>
              <a:off x="1371992" y="1651862"/>
              <a:ext cx="66284" cy="126436"/>
            </a:xfrm>
            <a:custGeom>
              <a:avLst/>
              <a:gdLst/>
              <a:ahLst/>
              <a:cxnLst/>
              <a:rect l="0" t="0" r="0" b="0"/>
              <a:pathLst>
                <a:path w="66284" h="126436">
                  <a:moveTo>
                    <a:pt x="9133" y="5488"/>
                  </a:moveTo>
                  <a:lnTo>
                    <a:pt x="9133" y="5488"/>
                  </a:lnTo>
                  <a:lnTo>
                    <a:pt x="4076" y="432"/>
                  </a:lnTo>
                  <a:lnTo>
                    <a:pt x="2587" y="0"/>
                  </a:lnTo>
                  <a:lnTo>
                    <a:pt x="1594" y="771"/>
                  </a:lnTo>
                  <a:lnTo>
                    <a:pt x="0" y="4556"/>
                  </a:lnTo>
                  <a:lnTo>
                    <a:pt x="2605" y="5074"/>
                  </a:lnTo>
                  <a:lnTo>
                    <a:pt x="4781" y="5212"/>
                  </a:lnTo>
                  <a:lnTo>
                    <a:pt x="10021" y="8188"/>
                  </a:lnTo>
                  <a:lnTo>
                    <a:pt x="35800" y="29492"/>
                  </a:lnTo>
                  <a:lnTo>
                    <a:pt x="39611" y="31016"/>
                  </a:lnTo>
                  <a:lnTo>
                    <a:pt x="46668" y="43997"/>
                  </a:lnTo>
                  <a:lnTo>
                    <a:pt x="54765" y="76712"/>
                  </a:lnTo>
                  <a:lnTo>
                    <a:pt x="51111" y="102086"/>
                  </a:lnTo>
                  <a:lnTo>
                    <a:pt x="43325" y="119599"/>
                  </a:lnTo>
                  <a:lnTo>
                    <a:pt x="37382" y="124996"/>
                  </a:lnTo>
                  <a:lnTo>
                    <a:pt x="34316" y="126435"/>
                  </a:lnTo>
                  <a:lnTo>
                    <a:pt x="31213" y="126336"/>
                  </a:lnTo>
                  <a:lnTo>
                    <a:pt x="24944" y="123404"/>
                  </a:lnTo>
                  <a:lnTo>
                    <a:pt x="22848" y="120082"/>
                  </a:lnTo>
                  <a:lnTo>
                    <a:pt x="20520" y="110746"/>
                  </a:lnTo>
                  <a:lnTo>
                    <a:pt x="29264" y="63433"/>
                  </a:lnTo>
                  <a:lnTo>
                    <a:pt x="36072" y="45000"/>
                  </a:lnTo>
                  <a:lnTo>
                    <a:pt x="66283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99"/>
            <p:cNvSpPr/>
            <p:nvPr>
              <p:custDataLst>
                <p:tags r:id="rId260"/>
              </p:custDataLst>
            </p:nvPr>
          </p:nvSpPr>
          <p:spPr>
            <a:xfrm>
              <a:off x="1504950" y="16573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4469" y="21458"/>
                  </a:lnTo>
                  <a:lnTo>
                    <a:pt x="588" y="6626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0"/>
            <p:cNvSpPr/>
            <p:nvPr>
              <p:custDataLst>
                <p:tags r:id="rId261"/>
              </p:custDataLst>
            </p:nvPr>
          </p:nvSpPr>
          <p:spPr>
            <a:xfrm>
              <a:off x="1524000" y="1586070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1"/>
            <p:cNvSpPr/>
            <p:nvPr>
              <p:custDataLst>
                <p:tags r:id="rId262"/>
              </p:custDataLst>
            </p:nvPr>
          </p:nvSpPr>
          <p:spPr>
            <a:xfrm>
              <a:off x="1583020" y="1642769"/>
              <a:ext cx="64239" cy="131267"/>
            </a:xfrm>
            <a:custGeom>
              <a:avLst/>
              <a:gdLst/>
              <a:ahLst/>
              <a:cxnLst/>
              <a:rect l="0" t="0" r="0" b="0"/>
              <a:pathLst>
                <a:path w="64239" h="131267">
                  <a:moveTo>
                    <a:pt x="45755" y="5056"/>
                  </a:moveTo>
                  <a:lnTo>
                    <a:pt x="45755" y="5056"/>
                  </a:lnTo>
                  <a:lnTo>
                    <a:pt x="40699" y="0"/>
                  </a:lnTo>
                  <a:lnTo>
                    <a:pt x="39209" y="627"/>
                  </a:lnTo>
                  <a:lnTo>
                    <a:pt x="37554" y="6968"/>
                  </a:lnTo>
                  <a:lnTo>
                    <a:pt x="36054" y="8447"/>
                  </a:lnTo>
                  <a:lnTo>
                    <a:pt x="33996" y="8375"/>
                  </a:lnTo>
                  <a:lnTo>
                    <a:pt x="31566" y="7269"/>
                  </a:lnTo>
                  <a:lnTo>
                    <a:pt x="28887" y="8648"/>
                  </a:lnTo>
                  <a:lnTo>
                    <a:pt x="20061" y="20702"/>
                  </a:lnTo>
                  <a:lnTo>
                    <a:pt x="4441" y="54950"/>
                  </a:lnTo>
                  <a:lnTo>
                    <a:pt x="0" y="86985"/>
                  </a:lnTo>
                  <a:lnTo>
                    <a:pt x="3741" y="113175"/>
                  </a:lnTo>
                  <a:lnTo>
                    <a:pt x="11552" y="129284"/>
                  </a:lnTo>
                  <a:lnTo>
                    <a:pt x="15544" y="131266"/>
                  </a:lnTo>
                  <a:lnTo>
                    <a:pt x="25625" y="130647"/>
                  </a:lnTo>
                  <a:lnTo>
                    <a:pt x="34339" y="126844"/>
                  </a:lnTo>
                  <a:lnTo>
                    <a:pt x="38144" y="124348"/>
                  </a:lnTo>
                  <a:lnTo>
                    <a:pt x="48557" y="110722"/>
                  </a:lnTo>
                  <a:lnTo>
                    <a:pt x="61934" y="76238"/>
                  </a:lnTo>
                  <a:lnTo>
                    <a:pt x="64238" y="54865"/>
                  </a:lnTo>
                  <a:lnTo>
                    <a:pt x="58909" y="42716"/>
                  </a:lnTo>
                  <a:lnTo>
                    <a:pt x="49652" y="2679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2"/>
            <p:cNvSpPr/>
            <p:nvPr>
              <p:custDataLst>
                <p:tags r:id="rId263"/>
              </p:custDataLst>
            </p:nvPr>
          </p:nvSpPr>
          <p:spPr>
            <a:xfrm>
              <a:off x="1676400" y="1600200"/>
              <a:ext cx="152401" cy="167299"/>
            </a:xfrm>
            <a:custGeom>
              <a:avLst/>
              <a:gdLst/>
              <a:ahLst/>
              <a:cxnLst/>
              <a:rect l="0" t="0" r="0" b="0"/>
              <a:pathLst>
                <a:path w="152401" h="167299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8" y="23519"/>
                  </a:lnTo>
                  <a:lnTo>
                    <a:pt x="22120" y="21036"/>
                  </a:lnTo>
                  <a:lnTo>
                    <a:pt x="45056" y="19443"/>
                  </a:lnTo>
                  <a:lnTo>
                    <a:pt x="50146" y="22487"/>
                  </a:lnTo>
                  <a:lnTo>
                    <a:pt x="58623" y="34336"/>
                  </a:lnTo>
                  <a:lnTo>
                    <a:pt x="73154" y="71314"/>
                  </a:lnTo>
                  <a:lnTo>
                    <a:pt x="75598" y="98048"/>
                  </a:lnTo>
                  <a:lnTo>
                    <a:pt x="68477" y="139390"/>
                  </a:lnTo>
                  <a:lnTo>
                    <a:pt x="59918" y="161010"/>
                  </a:lnTo>
                  <a:lnTo>
                    <a:pt x="53794" y="166810"/>
                  </a:lnTo>
                  <a:lnTo>
                    <a:pt x="50679" y="167298"/>
                  </a:lnTo>
                  <a:lnTo>
                    <a:pt x="47545" y="166566"/>
                  </a:lnTo>
                  <a:lnTo>
                    <a:pt x="44396" y="165019"/>
                  </a:lnTo>
                  <a:lnTo>
                    <a:pt x="42298" y="160812"/>
                  </a:lnTo>
                  <a:lnTo>
                    <a:pt x="39966" y="147672"/>
                  </a:lnTo>
                  <a:lnTo>
                    <a:pt x="43709" y="122424"/>
                  </a:lnTo>
                  <a:lnTo>
                    <a:pt x="67832" y="80732"/>
                  </a:lnTo>
                  <a:lnTo>
                    <a:pt x="92031" y="43322"/>
                  </a:lnTo>
                  <a:lnTo>
                    <a:pt x="121062" y="12552"/>
                  </a:lnTo>
                  <a:lnTo>
                    <a:pt x="133533" y="55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3"/>
            <p:cNvSpPr/>
            <p:nvPr>
              <p:custDataLst>
                <p:tags r:id="rId264"/>
              </p:custDataLst>
            </p:nvPr>
          </p:nvSpPr>
          <p:spPr>
            <a:xfrm>
              <a:off x="704850" y="1943100"/>
              <a:ext cx="1190626" cy="38014"/>
            </a:xfrm>
            <a:custGeom>
              <a:avLst/>
              <a:gdLst/>
              <a:ahLst/>
              <a:cxnLst/>
              <a:rect l="0" t="0" r="0" b="0"/>
              <a:pathLst>
                <a:path w="1190626" h="3801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113" y="18314"/>
                  </a:lnTo>
                  <a:lnTo>
                    <a:pt x="36628" y="30591"/>
                  </a:lnTo>
                  <a:lnTo>
                    <a:pt x="81408" y="35875"/>
                  </a:lnTo>
                  <a:lnTo>
                    <a:pt x="124780" y="37441"/>
                  </a:lnTo>
                  <a:lnTo>
                    <a:pt x="169499" y="37905"/>
                  </a:lnTo>
                  <a:lnTo>
                    <a:pt x="203391" y="38013"/>
                  </a:lnTo>
                  <a:lnTo>
                    <a:pt x="240679" y="37003"/>
                  </a:lnTo>
                  <a:lnTo>
                    <a:pt x="281946" y="33026"/>
                  </a:lnTo>
                  <a:lnTo>
                    <a:pt x="324982" y="30553"/>
                  </a:lnTo>
                  <a:lnTo>
                    <a:pt x="369861" y="28396"/>
                  </a:lnTo>
                  <a:lnTo>
                    <a:pt x="393683" y="26339"/>
                  </a:lnTo>
                  <a:lnTo>
                    <a:pt x="418030" y="23909"/>
                  </a:lnTo>
                  <a:lnTo>
                    <a:pt x="443787" y="22290"/>
                  </a:lnTo>
                  <a:lnTo>
                    <a:pt x="470483" y="21210"/>
                  </a:lnTo>
                  <a:lnTo>
                    <a:pt x="497805" y="20490"/>
                  </a:lnTo>
                  <a:lnTo>
                    <a:pt x="524487" y="18952"/>
                  </a:lnTo>
                  <a:lnTo>
                    <a:pt x="550741" y="16868"/>
                  </a:lnTo>
                  <a:lnTo>
                    <a:pt x="576711" y="14420"/>
                  </a:lnTo>
                  <a:lnTo>
                    <a:pt x="603549" y="12789"/>
                  </a:lnTo>
                  <a:lnTo>
                    <a:pt x="630966" y="11701"/>
                  </a:lnTo>
                  <a:lnTo>
                    <a:pt x="658769" y="10975"/>
                  </a:lnTo>
                  <a:lnTo>
                    <a:pt x="686829" y="10492"/>
                  </a:lnTo>
                  <a:lnTo>
                    <a:pt x="715061" y="10170"/>
                  </a:lnTo>
                  <a:lnTo>
                    <a:pt x="743408" y="9955"/>
                  </a:lnTo>
                  <a:lnTo>
                    <a:pt x="770772" y="8753"/>
                  </a:lnTo>
                  <a:lnTo>
                    <a:pt x="797481" y="6894"/>
                  </a:lnTo>
                  <a:lnTo>
                    <a:pt x="823754" y="4596"/>
                  </a:lnTo>
                  <a:lnTo>
                    <a:pt x="849736" y="3064"/>
                  </a:lnTo>
                  <a:lnTo>
                    <a:pt x="875524" y="2043"/>
                  </a:lnTo>
                  <a:lnTo>
                    <a:pt x="901182" y="1362"/>
                  </a:lnTo>
                  <a:lnTo>
                    <a:pt x="946626" y="605"/>
                  </a:lnTo>
                  <a:lnTo>
                    <a:pt x="987989" y="269"/>
                  </a:lnTo>
                  <a:lnTo>
                    <a:pt x="1027540" y="120"/>
                  </a:lnTo>
                  <a:lnTo>
                    <a:pt x="1060640" y="53"/>
                  </a:lnTo>
                  <a:lnTo>
                    <a:pt x="1103075" y="16"/>
                  </a:lnTo>
                  <a:lnTo>
                    <a:pt x="1190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4"/>
            <p:cNvSpPr/>
            <p:nvPr>
              <p:custDataLst>
                <p:tags r:id="rId265"/>
              </p:custDataLst>
            </p:nvPr>
          </p:nvSpPr>
          <p:spPr>
            <a:xfrm>
              <a:off x="987869" y="1990725"/>
              <a:ext cx="869507" cy="109120"/>
            </a:xfrm>
            <a:custGeom>
              <a:avLst/>
              <a:gdLst/>
              <a:ahLst/>
              <a:cxnLst/>
              <a:rect l="0" t="0" r="0" b="0"/>
              <a:pathLst>
                <a:path w="869507" h="109120">
                  <a:moveTo>
                    <a:pt x="12256" y="85725"/>
                  </a:moveTo>
                  <a:lnTo>
                    <a:pt x="12256" y="85725"/>
                  </a:lnTo>
                  <a:lnTo>
                    <a:pt x="2143" y="90782"/>
                  </a:lnTo>
                  <a:lnTo>
                    <a:pt x="222" y="93329"/>
                  </a:lnTo>
                  <a:lnTo>
                    <a:pt x="0" y="96086"/>
                  </a:lnTo>
                  <a:lnTo>
                    <a:pt x="911" y="98983"/>
                  </a:lnTo>
                  <a:lnTo>
                    <a:pt x="13211" y="105023"/>
                  </a:lnTo>
                  <a:lnTo>
                    <a:pt x="31730" y="109119"/>
                  </a:lnTo>
                  <a:lnTo>
                    <a:pt x="72312" y="105947"/>
                  </a:lnTo>
                  <a:lnTo>
                    <a:pt x="108367" y="105122"/>
                  </a:lnTo>
                  <a:lnTo>
                    <a:pt x="148683" y="102056"/>
                  </a:lnTo>
                  <a:lnTo>
                    <a:pt x="179782" y="97216"/>
                  </a:lnTo>
                  <a:lnTo>
                    <a:pt x="214770" y="91538"/>
                  </a:lnTo>
                  <a:lnTo>
                    <a:pt x="248665" y="88309"/>
                  </a:lnTo>
                  <a:lnTo>
                    <a:pt x="283485" y="85815"/>
                  </a:lnTo>
                  <a:lnTo>
                    <a:pt x="323655" y="81179"/>
                  </a:lnTo>
                  <a:lnTo>
                    <a:pt x="366203" y="75591"/>
                  </a:lnTo>
                  <a:lnTo>
                    <a:pt x="408749" y="69579"/>
                  </a:lnTo>
                  <a:lnTo>
                    <a:pt x="448825" y="63380"/>
                  </a:lnTo>
                  <a:lnTo>
                    <a:pt x="490626" y="59919"/>
                  </a:lnTo>
                  <a:lnTo>
                    <a:pt x="533898" y="57322"/>
                  </a:lnTo>
                  <a:lnTo>
                    <a:pt x="577825" y="52640"/>
                  </a:lnTo>
                  <a:lnTo>
                    <a:pt x="619220" y="47032"/>
                  </a:lnTo>
                  <a:lnTo>
                    <a:pt x="657726" y="41011"/>
                  </a:lnTo>
                  <a:lnTo>
                    <a:pt x="692479" y="34808"/>
                  </a:lnTo>
                  <a:lnTo>
                    <a:pt x="725563" y="31345"/>
                  </a:lnTo>
                  <a:lnTo>
                    <a:pt x="771117" y="26574"/>
                  </a:lnTo>
                  <a:lnTo>
                    <a:pt x="808604" y="18457"/>
                  </a:lnTo>
                  <a:lnTo>
                    <a:pt x="86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5"/>
            <p:cNvSpPr/>
            <p:nvPr>
              <p:custDataLst>
                <p:tags r:id="rId266"/>
              </p:custDataLst>
            </p:nvPr>
          </p:nvSpPr>
          <p:spPr>
            <a:xfrm>
              <a:off x="2114550" y="1629167"/>
              <a:ext cx="9526" cy="37709"/>
            </a:xfrm>
            <a:custGeom>
              <a:avLst/>
              <a:gdLst/>
              <a:ahLst/>
              <a:cxnLst/>
              <a:rect l="0" t="0" r="0" b="0"/>
              <a:pathLst>
                <a:path w="9526" h="377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6546" y="14894"/>
                  </a:lnTo>
                  <a:lnTo>
                    <a:pt x="9525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6"/>
            <p:cNvSpPr/>
            <p:nvPr>
              <p:custDataLst>
                <p:tags r:id="rId267"/>
              </p:custDataLst>
            </p:nvPr>
          </p:nvSpPr>
          <p:spPr>
            <a:xfrm>
              <a:off x="2095500" y="1781175"/>
              <a:ext cx="19051" cy="17335"/>
            </a:xfrm>
            <a:custGeom>
              <a:avLst/>
              <a:gdLst/>
              <a:ahLst/>
              <a:cxnLst/>
              <a:rect l="0" t="0" r="0" b="0"/>
              <a:pathLst>
                <a:path w="19051" h="17335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1058" y="1684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8"/>
          <p:cNvGrpSpPr/>
          <p:nvPr/>
        </p:nvGrpSpPr>
        <p:grpSpPr>
          <a:xfrm>
            <a:off x="2890112" y="1329156"/>
            <a:ext cx="3938476" cy="671095"/>
            <a:chOff x="2890112" y="1329156"/>
            <a:chExt cx="3938476" cy="671095"/>
          </a:xfrm>
        </p:grpSpPr>
        <p:sp>
          <p:nvSpPr>
            <p:cNvPr id="42" name="SMARTInkShape-407"/>
            <p:cNvSpPr/>
            <p:nvPr>
              <p:custDataLst>
                <p:tags r:id="rId231"/>
              </p:custDataLst>
            </p:nvPr>
          </p:nvSpPr>
          <p:spPr>
            <a:xfrm>
              <a:off x="3019670" y="1468706"/>
              <a:ext cx="104139" cy="474395"/>
            </a:xfrm>
            <a:custGeom>
              <a:avLst/>
              <a:gdLst/>
              <a:ahLst/>
              <a:cxnLst/>
              <a:rect l="0" t="0" r="0" b="0"/>
              <a:pathLst>
                <a:path w="104139" h="474395">
                  <a:moveTo>
                    <a:pt x="95005" y="55294"/>
                  </a:moveTo>
                  <a:lnTo>
                    <a:pt x="95005" y="55294"/>
                  </a:lnTo>
                  <a:lnTo>
                    <a:pt x="95005" y="50238"/>
                  </a:lnTo>
                  <a:lnTo>
                    <a:pt x="104138" y="22563"/>
                  </a:lnTo>
                  <a:lnTo>
                    <a:pt x="101533" y="16758"/>
                  </a:lnTo>
                  <a:lnTo>
                    <a:pt x="91238" y="4408"/>
                  </a:lnTo>
                  <a:lnTo>
                    <a:pt x="85217" y="928"/>
                  </a:lnTo>
                  <a:lnTo>
                    <a:pt x="82130" y="0"/>
                  </a:lnTo>
                  <a:lnTo>
                    <a:pt x="73055" y="1791"/>
                  </a:lnTo>
                  <a:lnTo>
                    <a:pt x="67672" y="3750"/>
                  </a:lnTo>
                  <a:lnTo>
                    <a:pt x="58868" y="11572"/>
                  </a:lnTo>
                  <a:lnTo>
                    <a:pt x="33311" y="43290"/>
                  </a:lnTo>
                  <a:lnTo>
                    <a:pt x="21382" y="84130"/>
                  </a:lnTo>
                  <a:lnTo>
                    <a:pt x="9162" y="126528"/>
                  </a:lnTo>
                  <a:lnTo>
                    <a:pt x="3936" y="145162"/>
                  </a:lnTo>
                  <a:lnTo>
                    <a:pt x="581" y="191775"/>
                  </a:lnTo>
                  <a:lnTo>
                    <a:pt x="0" y="226613"/>
                  </a:lnTo>
                  <a:lnTo>
                    <a:pt x="922" y="258436"/>
                  </a:lnTo>
                  <a:lnTo>
                    <a:pt x="4860" y="290218"/>
                  </a:lnTo>
                  <a:lnTo>
                    <a:pt x="7316" y="321983"/>
                  </a:lnTo>
                  <a:lnTo>
                    <a:pt x="8698" y="361149"/>
                  </a:lnTo>
                  <a:lnTo>
                    <a:pt x="14222" y="403459"/>
                  </a:lnTo>
                  <a:lnTo>
                    <a:pt x="10662" y="449138"/>
                  </a:lnTo>
                  <a:lnTo>
                    <a:pt x="9280" y="47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8"/>
            <p:cNvSpPr/>
            <p:nvPr>
              <p:custDataLst>
                <p:tags r:id="rId232"/>
              </p:custDataLst>
            </p:nvPr>
          </p:nvSpPr>
          <p:spPr>
            <a:xfrm>
              <a:off x="2890112" y="1724025"/>
              <a:ext cx="300764" cy="66676"/>
            </a:xfrm>
            <a:custGeom>
              <a:avLst/>
              <a:gdLst/>
              <a:ahLst/>
              <a:cxnLst/>
              <a:rect l="0" t="0" r="0" b="0"/>
              <a:pathLst>
                <a:path w="300764" h="66676">
                  <a:moveTo>
                    <a:pt x="5488" y="66675"/>
                  </a:moveTo>
                  <a:lnTo>
                    <a:pt x="5488" y="66675"/>
                  </a:lnTo>
                  <a:lnTo>
                    <a:pt x="5488" y="61619"/>
                  </a:lnTo>
                  <a:lnTo>
                    <a:pt x="4430" y="60129"/>
                  </a:lnTo>
                  <a:lnTo>
                    <a:pt x="2666" y="59136"/>
                  </a:lnTo>
                  <a:lnTo>
                    <a:pt x="432" y="58474"/>
                  </a:lnTo>
                  <a:lnTo>
                    <a:pt x="0" y="56974"/>
                  </a:lnTo>
                  <a:lnTo>
                    <a:pt x="2343" y="52486"/>
                  </a:lnTo>
                  <a:lnTo>
                    <a:pt x="46519" y="45443"/>
                  </a:lnTo>
                  <a:lnTo>
                    <a:pt x="85379" y="40276"/>
                  </a:lnTo>
                  <a:lnTo>
                    <a:pt x="124762" y="35922"/>
                  </a:lnTo>
                  <a:lnTo>
                    <a:pt x="162184" y="27930"/>
                  </a:lnTo>
                  <a:lnTo>
                    <a:pt x="209608" y="21681"/>
                  </a:lnTo>
                  <a:lnTo>
                    <a:pt x="3007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9"/>
            <p:cNvSpPr/>
            <p:nvPr>
              <p:custDataLst>
                <p:tags r:id="rId233"/>
              </p:custDataLst>
            </p:nvPr>
          </p:nvSpPr>
          <p:spPr>
            <a:xfrm>
              <a:off x="3306461" y="1457325"/>
              <a:ext cx="122540" cy="466726"/>
            </a:xfrm>
            <a:custGeom>
              <a:avLst/>
              <a:gdLst/>
              <a:ahLst/>
              <a:cxnLst/>
              <a:rect l="0" t="0" r="0" b="0"/>
              <a:pathLst>
                <a:path w="122540" h="466726">
                  <a:moveTo>
                    <a:pt x="122539" y="0"/>
                  </a:moveTo>
                  <a:lnTo>
                    <a:pt x="122539" y="0"/>
                  </a:lnTo>
                  <a:lnTo>
                    <a:pt x="112426" y="0"/>
                  </a:lnTo>
                  <a:lnTo>
                    <a:pt x="101817" y="5644"/>
                  </a:lnTo>
                  <a:lnTo>
                    <a:pt x="90046" y="17325"/>
                  </a:lnTo>
                  <a:lnTo>
                    <a:pt x="65242" y="59318"/>
                  </a:lnTo>
                  <a:lnTo>
                    <a:pt x="39960" y="103322"/>
                  </a:lnTo>
                  <a:lnTo>
                    <a:pt x="25987" y="143032"/>
                  </a:lnTo>
                  <a:lnTo>
                    <a:pt x="11784" y="188650"/>
                  </a:lnTo>
                  <a:lnTo>
                    <a:pt x="3057" y="221702"/>
                  </a:lnTo>
                  <a:lnTo>
                    <a:pt x="0" y="267126"/>
                  </a:lnTo>
                  <a:lnTo>
                    <a:pt x="153" y="305279"/>
                  </a:lnTo>
                  <a:lnTo>
                    <a:pt x="6431" y="351156"/>
                  </a:lnTo>
                  <a:lnTo>
                    <a:pt x="18034" y="393410"/>
                  </a:lnTo>
                  <a:lnTo>
                    <a:pt x="26351" y="416149"/>
                  </a:lnTo>
                  <a:lnTo>
                    <a:pt x="46766" y="443626"/>
                  </a:lnTo>
                  <a:lnTo>
                    <a:pt x="56407" y="451167"/>
                  </a:lnTo>
                  <a:lnTo>
                    <a:pt x="85370" y="462554"/>
                  </a:lnTo>
                  <a:lnTo>
                    <a:pt x="113014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0"/>
            <p:cNvSpPr/>
            <p:nvPr>
              <p:custDataLst>
                <p:tags r:id="rId234"/>
              </p:custDataLst>
            </p:nvPr>
          </p:nvSpPr>
          <p:spPr>
            <a:xfrm>
              <a:off x="3574289" y="1566137"/>
              <a:ext cx="330962" cy="288661"/>
            </a:xfrm>
            <a:custGeom>
              <a:avLst/>
              <a:gdLst/>
              <a:ahLst/>
              <a:cxnLst/>
              <a:rect l="0" t="0" r="0" b="0"/>
              <a:pathLst>
                <a:path w="330962" h="288661">
                  <a:moveTo>
                    <a:pt x="92836" y="5488"/>
                  </a:moveTo>
                  <a:lnTo>
                    <a:pt x="92836" y="5488"/>
                  </a:lnTo>
                  <a:lnTo>
                    <a:pt x="87779" y="432"/>
                  </a:lnTo>
                  <a:lnTo>
                    <a:pt x="86290" y="0"/>
                  </a:lnTo>
                  <a:lnTo>
                    <a:pt x="85297" y="771"/>
                  </a:lnTo>
                  <a:lnTo>
                    <a:pt x="84635" y="2344"/>
                  </a:lnTo>
                  <a:lnTo>
                    <a:pt x="52306" y="30308"/>
                  </a:lnTo>
                  <a:lnTo>
                    <a:pt x="28856" y="68834"/>
                  </a:lnTo>
                  <a:lnTo>
                    <a:pt x="11446" y="110664"/>
                  </a:lnTo>
                  <a:lnTo>
                    <a:pt x="637" y="152950"/>
                  </a:lnTo>
                  <a:lnTo>
                    <a:pt x="0" y="170510"/>
                  </a:lnTo>
                  <a:lnTo>
                    <a:pt x="5393" y="210632"/>
                  </a:lnTo>
                  <a:lnTo>
                    <a:pt x="11828" y="244624"/>
                  </a:lnTo>
                  <a:lnTo>
                    <a:pt x="22966" y="260290"/>
                  </a:lnTo>
                  <a:lnTo>
                    <a:pt x="45873" y="282538"/>
                  </a:lnTo>
                  <a:lnTo>
                    <a:pt x="62086" y="287371"/>
                  </a:lnTo>
                  <a:lnTo>
                    <a:pt x="72336" y="288660"/>
                  </a:lnTo>
                  <a:lnTo>
                    <a:pt x="92191" y="284448"/>
                  </a:lnTo>
                  <a:lnTo>
                    <a:pt x="138259" y="265140"/>
                  </a:lnTo>
                  <a:lnTo>
                    <a:pt x="154861" y="247757"/>
                  </a:lnTo>
                  <a:lnTo>
                    <a:pt x="180078" y="214917"/>
                  </a:lnTo>
                  <a:lnTo>
                    <a:pt x="184527" y="198404"/>
                  </a:lnTo>
                  <a:lnTo>
                    <a:pt x="187383" y="153309"/>
                  </a:lnTo>
                  <a:lnTo>
                    <a:pt x="182821" y="111140"/>
                  </a:lnTo>
                  <a:lnTo>
                    <a:pt x="169711" y="70189"/>
                  </a:lnTo>
                  <a:lnTo>
                    <a:pt x="146317" y="33634"/>
                  </a:lnTo>
                  <a:lnTo>
                    <a:pt x="133892" y="19408"/>
                  </a:lnTo>
                  <a:lnTo>
                    <a:pt x="121314" y="11675"/>
                  </a:lnTo>
                  <a:lnTo>
                    <a:pt x="105154" y="4499"/>
                  </a:lnTo>
                  <a:lnTo>
                    <a:pt x="101048" y="1654"/>
                  </a:lnTo>
                  <a:lnTo>
                    <a:pt x="88019" y="1314"/>
                  </a:lnTo>
                  <a:lnTo>
                    <a:pt x="71645" y="5750"/>
                  </a:lnTo>
                  <a:lnTo>
                    <a:pt x="35992" y="26702"/>
                  </a:lnTo>
                  <a:lnTo>
                    <a:pt x="30530" y="39258"/>
                  </a:lnTo>
                  <a:lnTo>
                    <a:pt x="29074" y="47051"/>
                  </a:lnTo>
                  <a:lnTo>
                    <a:pt x="30219" y="54364"/>
                  </a:lnTo>
                  <a:lnTo>
                    <a:pt x="37137" y="68133"/>
                  </a:lnTo>
                  <a:lnTo>
                    <a:pt x="52931" y="82728"/>
                  </a:lnTo>
                  <a:lnTo>
                    <a:pt x="86186" y="88699"/>
                  </a:lnTo>
                  <a:lnTo>
                    <a:pt x="117397" y="90096"/>
                  </a:lnTo>
                  <a:lnTo>
                    <a:pt x="152435" y="90717"/>
                  </a:lnTo>
                  <a:lnTo>
                    <a:pt x="189175" y="90992"/>
                  </a:lnTo>
                  <a:lnTo>
                    <a:pt x="230389" y="86091"/>
                  </a:lnTo>
                  <a:lnTo>
                    <a:pt x="272822" y="77936"/>
                  </a:lnTo>
                  <a:lnTo>
                    <a:pt x="330961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1"/>
            <p:cNvSpPr/>
            <p:nvPr>
              <p:custDataLst>
                <p:tags r:id="rId235"/>
              </p:custDataLst>
            </p:nvPr>
          </p:nvSpPr>
          <p:spPr>
            <a:xfrm>
              <a:off x="4096143" y="1329156"/>
              <a:ext cx="28183" cy="671095"/>
            </a:xfrm>
            <a:custGeom>
              <a:avLst/>
              <a:gdLst/>
              <a:ahLst/>
              <a:cxnLst/>
              <a:rect l="0" t="0" r="0" b="0"/>
              <a:pathLst>
                <a:path w="28183" h="671095">
                  <a:moveTo>
                    <a:pt x="9132" y="23394"/>
                  </a:moveTo>
                  <a:lnTo>
                    <a:pt x="9132" y="23394"/>
                  </a:lnTo>
                  <a:lnTo>
                    <a:pt x="9132" y="18338"/>
                  </a:lnTo>
                  <a:lnTo>
                    <a:pt x="6310" y="13033"/>
                  </a:lnTo>
                  <a:lnTo>
                    <a:pt x="2586" y="7147"/>
                  </a:lnTo>
                  <a:lnTo>
                    <a:pt x="490" y="0"/>
                  </a:lnTo>
                  <a:lnTo>
                    <a:pt x="196" y="390"/>
                  </a:lnTo>
                  <a:lnTo>
                    <a:pt x="0" y="1708"/>
                  </a:lnTo>
                  <a:lnTo>
                    <a:pt x="7843" y="48941"/>
                  </a:lnTo>
                  <a:lnTo>
                    <a:pt x="13807" y="94816"/>
                  </a:lnTo>
                  <a:lnTo>
                    <a:pt x="17219" y="138513"/>
                  </a:lnTo>
                  <a:lnTo>
                    <a:pt x="18018" y="176511"/>
                  </a:lnTo>
                  <a:lnTo>
                    <a:pt x="18373" y="217388"/>
                  </a:lnTo>
                  <a:lnTo>
                    <a:pt x="18531" y="249666"/>
                  </a:lnTo>
                  <a:lnTo>
                    <a:pt x="18620" y="296695"/>
                  </a:lnTo>
                  <a:lnTo>
                    <a:pt x="23703" y="339087"/>
                  </a:lnTo>
                  <a:lnTo>
                    <a:pt x="26855" y="378459"/>
                  </a:lnTo>
                  <a:lnTo>
                    <a:pt x="27789" y="416935"/>
                  </a:lnTo>
                  <a:lnTo>
                    <a:pt x="28065" y="455147"/>
                  </a:lnTo>
                  <a:lnTo>
                    <a:pt x="28148" y="493280"/>
                  </a:lnTo>
                  <a:lnTo>
                    <a:pt x="28175" y="539662"/>
                  </a:lnTo>
                  <a:lnTo>
                    <a:pt x="28180" y="584526"/>
                  </a:lnTo>
                  <a:lnTo>
                    <a:pt x="28182" y="626438"/>
                  </a:lnTo>
                  <a:lnTo>
                    <a:pt x="28182" y="67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2"/>
            <p:cNvSpPr/>
            <p:nvPr>
              <p:custDataLst>
                <p:tags r:id="rId236"/>
              </p:custDataLst>
            </p:nvPr>
          </p:nvSpPr>
          <p:spPr>
            <a:xfrm>
              <a:off x="4334859" y="1430501"/>
              <a:ext cx="94267" cy="388563"/>
            </a:xfrm>
            <a:custGeom>
              <a:avLst/>
              <a:gdLst/>
              <a:ahLst/>
              <a:cxnLst/>
              <a:rect l="0" t="0" r="0" b="0"/>
              <a:pathLst>
                <a:path w="94267" h="388563">
                  <a:moveTo>
                    <a:pt x="94266" y="26824"/>
                  </a:moveTo>
                  <a:lnTo>
                    <a:pt x="94266" y="26824"/>
                  </a:lnTo>
                  <a:lnTo>
                    <a:pt x="94266" y="21768"/>
                  </a:lnTo>
                  <a:lnTo>
                    <a:pt x="93208" y="20278"/>
                  </a:lnTo>
                  <a:lnTo>
                    <a:pt x="91444" y="19285"/>
                  </a:lnTo>
                  <a:lnTo>
                    <a:pt x="89209" y="18623"/>
                  </a:lnTo>
                  <a:lnTo>
                    <a:pt x="74968" y="7112"/>
                  </a:lnTo>
                  <a:lnTo>
                    <a:pt x="71876" y="4158"/>
                  </a:lnTo>
                  <a:lnTo>
                    <a:pt x="62795" y="875"/>
                  </a:lnTo>
                  <a:lnTo>
                    <a:pt x="57410" y="0"/>
                  </a:lnTo>
                  <a:lnTo>
                    <a:pt x="45783" y="1849"/>
                  </a:lnTo>
                  <a:lnTo>
                    <a:pt x="30159" y="8841"/>
                  </a:lnTo>
                  <a:lnTo>
                    <a:pt x="15398" y="20685"/>
                  </a:lnTo>
                  <a:lnTo>
                    <a:pt x="11588" y="29740"/>
                  </a:lnTo>
                  <a:lnTo>
                    <a:pt x="9143" y="47744"/>
                  </a:lnTo>
                  <a:lnTo>
                    <a:pt x="18832" y="68300"/>
                  </a:lnTo>
                  <a:lnTo>
                    <a:pt x="29343" y="79830"/>
                  </a:lnTo>
                  <a:lnTo>
                    <a:pt x="35109" y="84386"/>
                  </a:lnTo>
                  <a:lnTo>
                    <a:pt x="58886" y="122359"/>
                  </a:lnTo>
                  <a:lnTo>
                    <a:pt x="62667" y="133137"/>
                  </a:lnTo>
                  <a:lnTo>
                    <a:pt x="65094" y="157303"/>
                  </a:lnTo>
                  <a:lnTo>
                    <a:pt x="57969" y="189005"/>
                  </a:lnTo>
                  <a:lnTo>
                    <a:pt x="52381" y="203327"/>
                  </a:lnTo>
                  <a:lnTo>
                    <a:pt x="48351" y="207992"/>
                  </a:lnTo>
                  <a:lnTo>
                    <a:pt x="38229" y="213177"/>
                  </a:lnTo>
                  <a:lnTo>
                    <a:pt x="33625" y="213501"/>
                  </a:lnTo>
                  <a:lnTo>
                    <a:pt x="20324" y="208759"/>
                  </a:lnTo>
                  <a:lnTo>
                    <a:pt x="20630" y="207381"/>
                  </a:lnTo>
                  <a:lnTo>
                    <a:pt x="23792" y="203027"/>
                  </a:lnTo>
                  <a:lnTo>
                    <a:pt x="36578" y="194626"/>
                  </a:lnTo>
                  <a:lnTo>
                    <a:pt x="40991" y="193725"/>
                  </a:lnTo>
                  <a:lnTo>
                    <a:pt x="44991" y="194183"/>
                  </a:lnTo>
                  <a:lnTo>
                    <a:pt x="52258" y="197514"/>
                  </a:lnTo>
                  <a:lnTo>
                    <a:pt x="59015" y="202522"/>
                  </a:lnTo>
                  <a:lnTo>
                    <a:pt x="68769" y="216348"/>
                  </a:lnTo>
                  <a:lnTo>
                    <a:pt x="73306" y="233851"/>
                  </a:lnTo>
                  <a:lnTo>
                    <a:pt x="69593" y="257498"/>
                  </a:lnTo>
                  <a:lnTo>
                    <a:pt x="48615" y="298390"/>
                  </a:lnTo>
                  <a:lnTo>
                    <a:pt x="15824" y="342584"/>
                  </a:lnTo>
                  <a:lnTo>
                    <a:pt x="6486" y="354487"/>
                  </a:lnTo>
                  <a:lnTo>
                    <a:pt x="491" y="376552"/>
                  </a:lnTo>
                  <a:lnTo>
                    <a:pt x="0" y="380626"/>
                  </a:lnTo>
                  <a:lnTo>
                    <a:pt x="730" y="383342"/>
                  </a:lnTo>
                  <a:lnTo>
                    <a:pt x="2276" y="385153"/>
                  </a:lnTo>
                  <a:lnTo>
                    <a:pt x="4364" y="386360"/>
                  </a:lnTo>
                  <a:lnTo>
                    <a:pt x="37834" y="388562"/>
                  </a:lnTo>
                  <a:lnTo>
                    <a:pt x="65691" y="379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3"/>
            <p:cNvSpPr/>
            <p:nvPr>
              <p:custDataLst>
                <p:tags r:id="rId237"/>
              </p:custDataLst>
            </p:nvPr>
          </p:nvSpPr>
          <p:spPr>
            <a:xfrm>
              <a:off x="4552950" y="1524000"/>
              <a:ext cx="123826" cy="238126"/>
            </a:xfrm>
            <a:custGeom>
              <a:avLst/>
              <a:gdLst/>
              <a:ahLst/>
              <a:cxnLst/>
              <a:rect l="0" t="0" r="0" b="0"/>
              <a:pathLst>
                <a:path w="123826" h="2381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5948" y="49361"/>
                  </a:lnTo>
                  <a:lnTo>
                    <a:pt x="54105" y="91835"/>
                  </a:lnTo>
                  <a:lnTo>
                    <a:pt x="82985" y="139211"/>
                  </a:lnTo>
                  <a:lnTo>
                    <a:pt x="112875" y="186543"/>
                  </a:lnTo>
                  <a:lnTo>
                    <a:pt x="120110" y="203909"/>
                  </a:lnTo>
                  <a:lnTo>
                    <a:pt x="1238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4"/>
            <p:cNvSpPr/>
            <p:nvPr>
              <p:custDataLst>
                <p:tags r:id="rId238"/>
              </p:custDataLst>
            </p:nvPr>
          </p:nvSpPr>
          <p:spPr>
            <a:xfrm>
              <a:off x="4562475" y="1509249"/>
              <a:ext cx="133351" cy="252877"/>
            </a:xfrm>
            <a:custGeom>
              <a:avLst/>
              <a:gdLst/>
              <a:ahLst/>
              <a:cxnLst/>
              <a:rect l="0" t="0" r="0" b="0"/>
              <a:pathLst>
                <a:path w="133351" h="252877">
                  <a:moveTo>
                    <a:pt x="133350" y="14751"/>
                  </a:moveTo>
                  <a:lnTo>
                    <a:pt x="133350" y="14751"/>
                  </a:lnTo>
                  <a:lnTo>
                    <a:pt x="133350" y="6550"/>
                  </a:lnTo>
                  <a:lnTo>
                    <a:pt x="128293" y="562"/>
                  </a:lnTo>
                  <a:lnTo>
                    <a:pt x="126804" y="0"/>
                  </a:lnTo>
                  <a:lnTo>
                    <a:pt x="125811" y="684"/>
                  </a:lnTo>
                  <a:lnTo>
                    <a:pt x="125149" y="2198"/>
                  </a:lnTo>
                  <a:lnTo>
                    <a:pt x="106099" y="28372"/>
                  </a:lnTo>
                  <a:lnTo>
                    <a:pt x="85841" y="69530"/>
                  </a:lnTo>
                  <a:lnTo>
                    <a:pt x="67992" y="109533"/>
                  </a:lnTo>
                  <a:lnTo>
                    <a:pt x="51688" y="152438"/>
                  </a:lnTo>
                  <a:lnTo>
                    <a:pt x="25282" y="197222"/>
                  </a:lnTo>
                  <a:lnTo>
                    <a:pt x="4502" y="243286"/>
                  </a:lnTo>
                  <a:lnTo>
                    <a:pt x="0" y="25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5"/>
            <p:cNvSpPr/>
            <p:nvPr>
              <p:custDataLst>
                <p:tags r:id="rId239"/>
              </p:custDataLst>
            </p:nvPr>
          </p:nvSpPr>
          <p:spPr>
            <a:xfrm>
              <a:off x="4752975" y="16764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6"/>
            <p:cNvSpPr/>
            <p:nvPr>
              <p:custDataLst>
                <p:tags r:id="rId240"/>
              </p:custDataLst>
            </p:nvPr>
          </p:nvSpPr>
          <p:spPr>
            <a:xfrm>
              <a:off x="4791075" y="17526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10113"/>
                  </a:lnTo>
                  <a:lnTo>
                    <a:pt x="35278" y="179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7"/>
            <p:cNvSpPr/>
            <p:nvPr>
              <p:custDataLst>
                <p:tags r:id="rId241"/>
              </p:custDataLst>
            </p:nvPr>
          </p:nvSpPr>
          <p:spPr>
            <a:xfrm>
              <a:off x="4991100" y="1497141"/>
              <a:ext cx="123826" cy="236410"/>
            </a:xfrm>
            <a:custGeom>
              <a:avLst/>
              <a:gdLst/>
              <a:ahLst/>
              <a:cxnLst/>
              <a:rect l="0" t="0" r="0" b="0"/>
              <a:pathLst>
                <a:path w="123826" h="23641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7"/>
                  </a:lnTo>
                  <a:lnTo>
                    <a:pt x="18314" y="16749"/>
                  </a:lnTo>
                  <a:lnTo>
                    <a:pt x="24015" y="25188"/>
                  </a:lnTo>
                  <a:lnTo>
                    <a:pt x="25534" y="28920"/>
                  </a:lnTo>
                  <a:lnTo>
                    <a:pt x="50791" y="63662"/>
                  </a:lnTo>
                  <a:lnTo>
                    <a:pt x="57499" y="79200"/>
                  </a:lnTo>
                  <a:lnTo>
                    <a:pt x="82031" y="123668"/>
                  </a:lnTo>
                  <a:lnTo>
                    <a:pt x="97695" y="163104"/>
                  </a:lnTo>
                  <a:lnTo>
                    <a:pt x="110981" y="204369"/>
                  </a:lnTo>
                  <a:lnTo>
                    <a:pt x="123825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8"/>
            <p:cNvSpPr/>
            <p:nvPr>
              <p:custDataLst>
                <p:tags r:id="rId242"/>
              </p:custDataLst>
            </p:nvPr>
          </p:nvSpPr>
          <p:spPr>
            <a:xfrm>
              <a:off x="4991100" y="1490820"/>
              <a:ext cx="123826" cy="252256"/>
            </a:xfrm>
            <a:custGeom>
              <a:avLst/>
              <a:gdLst/>
              <a:ahLst/>
              <a:cxnLst/>
              <a:rect l="0" t="0" r="0" b="0"/>
              <a:pathLst>
                <a:path w="123826" h="252256">
                  <a:moveTo>
                    <a:pt x="123825" y="14130"/>
                  </a:moveTo>
                  <a:lnTo>
                    <a:pt x="123825" y="14130"/>
                  </a:lnTo>
                  <a:lnTo>
                    <a:pt x="123825" y="0"/>
                  </a:lnTo>
                  <a:lnTo>
                    <a:pt x="123825" y="1853"/>
                  </a:lnTo>
                  <a:lnTo>
                    <a:pt x="87246" y="46169"/>
                  </a:lnTo>
                  <a:lnTo>
                    <a:pt x="63912" y="91958"/>
                  </a:lnTo>
                  <a:lnTo>
                    <a:pt x="44335" y="133181"/>
                  </a:lnTo>
                  <a:lnTo>
                    <a:pt x="20746" y="173885"/>
                  </a:lnTo>
                  <a:lnTo>
                    <a:pt x="5454" y="216612"/>
                  </a:lnTo>
                  <a:lnTo>
                    <a:pt x="0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9"/>
            <p:cNvSpPr/>
            <p:nvPr>
              <p:custDataLst>
                <p:tags r:id="rId243"/>
              </p:custDataLst>
            </p:nvPr>
          </p:nvSpPr>
          <p:spPr>
            <a:xfrm>
              <a:off x="5193001" y="1667267"/>
              <a:ext cx="64800" cy="94718"/>
            </a:xfrm>
            <a:custGeom>
              <a:avLst/>
              <a:gdLst/>
              <a:ahLst/>
              <a:cxnLst/>
              <a:rect l="0" t="0" r="0" b="0"/>
              <a:pathLst>
                <a:path w="64800" h="94718">
                  <a:moveTo>
                    <a:pt x="7649" y="9133"/>
                  </a:moveTo>
                  <a:lnTo>
                    <a:pt x="7649" y="9133"/>
                  </a:lnTo>
                  <a:lnTo>
                    <a:pt x="7649" y="932"/>
                  </a:lnTo>
                  <a:lnTo>
                    <a:pt x="8707" y="491"/>
                  </a:lnTo>
                  <a:lnTo>
                    <a:pt x="12705" y="0"/>
                  </a:lnTo>
                  <a:lnTo>
                    <a:pt x="25963" y="4781"/>
                  </a:lnTo>
                  <a:lnTo>
                    <a:pt x="38241" y="12900"/>
                  </a:lnTo>
                  <a:lnTo>
                    <a:pt x="42412" y="18921"/>
                  </a:lnTo>
                  <a:lnTo>
                    <a:pt x="43524" y="22008"/>
                  </a:lnTo>
                  <a:lnTo>
                    <a:pt x="41938" y="31083"/>
                  </a:lnTo>
                  <a:lnTo>
                    <a:pt x="35095" y="45270"/>
                  </a:lnTo>
                  <a:lnTo>
                    <a:pt x="10779" y="78044"/>
                  </a:lnTo>
                  <a:lnTo>
                    <a:pt x="2345" y="84232"/>
                  </a:lnTo>
                  <a:lnTo>
                    <a:pt x="0" y="89429"/>
                  </a:lnTo>
                  <a:lnTo>
                    <a:pt x="1491" y="91239"/>
                  </a:lnTo>
                  <a:lnTo>
                    <a:pt x="8793" y="93250"/>
                  </a:lnTo>
                  <a:lnTo>
                    <a:pt x="34752" y="94717"/>
                  </a:lnTo>
                  <a:lnTo>
                    <a:pt x="64799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20"/>
            <p:cNvSpPr/>
            <p:nvPr>
              <p:custDataLst>
                <p:tags r:id="rId244"/>
              </p:custDataLst>
            </p:nvPr>
          </p:nvSpPr>
          <p:spPr>
            <a:xfrm>
              <a:off x="5324475" y="17430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1980" y="10361"/>
                  </a:lnTo>
                  <a:lnTo>
                    <a:pt x="6418" y="41290"/>
                  </a:lnTo>
                  <a:lnTo>
                    <a:pt x="2852" y="476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21"/>
            <p:cNvSpPr/>
            <p:nvPr>
              <p:custDataLst>
                <p:tags r:id="rId245"/>
              </p:custDataLst>
            </p:nvPr>
          </p:nvSpPr>
          <p:spPr>
            <a:xfrm>
              <a:off x="5514975" y="17526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757" y="8467"/>
                  </a:lnTo>
                  <a:lnTo>
                    <a:pt x="82931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2"/>
            <p:cNvSpPr/>
            <p:nvPr>
              <p:custDataLst>
                <p:tags r:id="rId246"/>
              </p:custDataLst>
            </p:nvPr>
          </p:nvSpPr>
          <p:spPr>
            <a:xfrm>
              <a:off x="5648325" y="1743075"/>
              <a:ext cx="47626" cy="5489"/>
            </a:xfrm>
            <a:custGeom>
              <a:avLst/>
              <a:gdLst/>
              <a:ahLst/>
              <a:cxnLst/>
              <a:rect l="0" t="0" r="0" b="0"/>
              <a:pathLst>
                <a:path w="47626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7333" y="93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3"/>
            <p:cNvSpPr/>
            <p:nvPr>
              <p:custDataLst>
                <p:tags r:id="rId247"/>
              </p:custDataLst>
            </p:nvPr>
          </p:nvSpPr>
          <p:spPr>
            <a:xfrm>
              <a:off x="5829300" y="1724025"/>
              <a:ext cx="36777" cy="66676"/>
            </a:xfrm>
            <a:custGeom>
              <a:avLst/>
              <a:gdLst/>
              <a:ahLst/>
              <a:cxnLst/>
              <a:rect l="0" t="0" r="0" b="0"/>
              <a:pathLst>
                <a:path w="36777" h="66676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36114" y="10361"/>
                  </a:lnTo>
                  <a:lnTo>
                    <a:pt x="36776" y="13258"/>
                  </a:lnTo>
                  <a:lnTo>
                    <a:pt x="32651" y="27447"/>
                  </a:lnTo>
                  <a:lnTo>
                    <a:pt x="30234" y="3099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4"/>
            <p:cNvSpPr/>
            <p:nvPr>
              <p:custDataLst>
                <p:tags r:id="rId248"/>
              </p:custDataLst>
            </p:nvPr>
          </p:nvSpPr>
          <p:spPr>
            <a:xfrm>
              <a:off x="6048375" y="1495425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49881" y="48957"/>
                  </a:lnTo>
                  <a:lnTo>
                    <a:pt x="73126" y="88879"/>
                  </a:lnTo>
                  <a:lnTo>
                    <a:pt x="95897" y="127270"/>
                  </a:lnTo>
                  <a:lnTo>
                    <a:pt x="120540" y="173629"/>
                  </a:lnTo>
                  <a:lnTo>
                    <a:pt x="144572" y="219362"/>
                  </a:lnTo>
                  <a:lnTo>
                    <a:pt x="1524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5"/>
            <p:cNvSpPr/>
            <p:nvPr>
              <p:custDataLst>
                <p:tags r:id="rId249"/>
              </p:custDataLst>
            </p:nvPr>
          </p:nvSpPr>
          <p:spPr>
            <a:xfrm>
              <a:off x="6071150" y="1480412"/>
              <a:ext cx="167726" cy="272189"/>
            </a:xfrm>
            <a:custGeom>
              <a:avLst/>
              <a:gdLst/>
              <a:ahLst/>
              <a:cxnLst/>
              <a:rect l="0" t="0" r="0" b="0"/>
              <a:pathLst>
                <a:path w="167726" h="272189">
                  <a:moveTo>
                    <a:pt x="167725" y="5488"/>
                  </a:moveTo>
                  <a:lnTo>
                    <a:pt x="167725" y="5488"/>
                  </a:lnTo>
                  <a:lnTo>
                    <a:pt x="162669" y="432"/>
                  </a:lnTo>
                  <a:lnTo>
                    <a:pt x="160121" y="0"/>
                  </a:lnTo>
                  <a:lnTo>
                    <a:pt x="157364" y="771"/>
                  </a:lnTo>
                  <a:lnTo>
                    <a:pt x="145335" y="9613"/>
                  </a:lnTo>
                  <a:lnTo>
                    <a:pt x="126221" y="36759"/>
                  </a:lnTo>
                  <a:lnTo>
                    <a:pt x="102732" y="82043"/>
                  </a:lnTo>
                  <a:lnTo>
                    <a:pt x="79817" y="121821"/>
                  </a:lnTo>
                  <a:lnTo>
                    <a:pt x="51247" y="162039"/>
                  </a:lnTo>
                  <a:lnTo>
                    <a:pt x="21389" y="206060"/>
                  </a:lnTo>
                  <a:lnTo>
                    <a:pt x="4656" y="233192"/>
                  </a:lnTo>
                  <a:lnTo>
                    <a:pt x="0" y="248153"/>
                  </a:lnTo>
                  <a:lnTo>
                    <a:pt x="580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6"/>
            <p:cNvSpPr/>
            <p:nvPr>
              <p:custDataLst>
                <p:tags r:id="rId250"/>
              </p:custDataLst>
            </p:nvPr>
          </p:nvSpPr>
          <p:spPr>
            <a:xfrm>
              <a:off x="6238875" y="1707476"/>
              <a:ext cx="85726" cy="73700"/>
            </a:xfrm>
            <a:custGeom>
              <a:avLst/>
              <a:gdLst/>
              <a:ahLst/>
              <a:cxnLst/>
              <a:rect l="0" t="0" r="0" b="0"/>
              <a:pathLst>
                <a:path w="85726" h="73700">
                  <a:moveTo>
                    <a:pt x="0" y="16549"/>
                  </a:moveTo>
                  <a:lnTo>
                    <a:pt x="0" y="16549"/>
                  </a:lnTo>
                  <a:lnTo>
                    <a:pt x="5056" y="16549"/>
                  </a:lnTo>
                  <a:lnTo>
                    <a:pt x="6545" y="17607"/>
                  </a:lnTo>
                  <a:lnTo>
                    <a:pt x="7539" y="19371"/>
                  </a:lnTo>
                  <a:lnTo>
                    <a:pt x="8201" y="21605"/>
                  </a:lnTo>
                  <a:lnTo>
                    <a:pt x="7584" y="24153"/>
                  </a:lnTo>
                  <a:lnTo>
                    <a:pt x="2717" y="33854"/>
                  </a:lnTo>
                  <a:lnTo>
                    <a:pt x="32" y="72637"/>
                  </a:lnTo>
                  <a:lnTo>
                    <a:pt x="1060" y="55274"/>
                  </a:lnTo>
                  <a:lnTo>
                    <a:pt x="13258" y="20433"/>
                  </a:lnTo>
                  <a:lnTo>
                    <a:pt x="22120" y="10162"/>
                  </a:lnTo>
                  <a:lnTo>
                    <a:pt x="32056" y="3127"/>
                  </a:lnTo>
                  <a:lnTo>
                    <a:pt x="40001" y="0"/>
                  </a:lnTo>
                  <a:lnTo>
                    <a:pt x="43600" y="225"/>
                  </a:lnTo>
                  <a:lnTo>
                    <a:pt x="50423" y="3297"/>
                  </a:lnTo>
                  <a:lnTo>
                    <a:pt x="68912" y="20438"/>
                  </a:lnTo>
                  <a:lnTo>
                    <a:pt x="80297" y="43506"/>
                  </a:lnTo>
                  <a:lnTo>
                    <a:pt x="85725" y="7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7"/>
            <p:cNvSpPr/>
            <p:nvPr>
              <p:custDataLst>
                <p:tags r:id="rId251"/>
              </p:custDataLst>
            </p:nvPr>
          </p:nvSpPr>
          <p:spPr>
            <a:xfrm>
              <a:off x="6433844" y="1429143"/>
              <a:ext cx="79496" cy="374968"/>
            </a:xfrm>
            <a:custGeom>
              <a:avLst/>
              <a:gdLst/>
              <a:ahLst/>
              <a:cxnLst/>
              <a:rect l="0" t="0" r="0" b="0"/>
              <a:pathLst>
                <a:path w="79496" h="374968">
                  <a:moveTo>
                    <a:pt x="5056" y="9132"/>
                  </a:moveTo>
                  <a:lnTo>
                    <a:pt x="5056" y="9132"/>
                  </a:lnTo>
                  <a:lnTo>
                    <a:pt x="0" y="4076"/>
                  </a:lnTo>
                  <a:lnTo>
                    <a:pt x="627" y="2586"/>
                  </a:lnTo>
                  <a:lnTo>
                    <a:pt x="6968" y="931"/>
                  </a:lnTo>
                  <a:lnTo>
                    <a:pt x="17382" y="0"/>
                  </a:lnTo>
                  <a:lnTo>
                    <a:pt x="23940" y="2604"/>
                  </a:lnTo>
                  <a:lnTo>
                    <a:pt x="46322" y="22007"/>
                  </a:lnTo>
                  <a:lnTo>
                    <a:pt x="47383" y="27241"/>
                  </a:lnTo>
                  <a:lnTo>
                    <a:pt x="43821" y="48717"/>
                  </a:lnTo>
                  <a:lnTo>
                    <a:pt x="21573" y="94905"/>
                  </a:lnTo>
                  <a:lnTo>
                    <a:pt x="13140" y="119992"/>
                  </a:lnTo>
                  <a:lnTo>
                    <a:pt x="10446" y="124314"/>
                  </a:lnTo>
                  <a:lnTo>
                    <a:pt x="10274" y="137582"/>
                  </a:lnTo>
                  <a:lnTo>
                    <a:pt x="18787" y="171971"/>
                  </a:lnTo>
                  <a:lnTo>
                    <a:pt x="27386" y="184869"/>
                  </a:lnTo>
                  <a:lnTo>
                    <a:pt x="36147" y="194129"/>
                  </a:lnTo>
                  <a:lnTo>
                    <a:pt x="40041" y="201772"/>
                  </a:lnTo>
                  <a:lnTo>
                    <a:pt x="45857" y="244642"/>
                  </a:lnTo>
                  <a:lnTo>
                    <a:pt x="58328" y="270392"/>
                  </a:lnTo>
                  <a:lnTo>
                    <a:pt x="66753" y="301352"/>
                  </a:lnTo>
                  <a:lnTo>
                    <a:pt x="77293" y="320110"/>
                  </a:lnTo>
                  <a:lnTo>
                    <a:pt x="79495" y="331142"/>
                  </a:lnTo>
                  <a:lnTo>
                    <a:pt x="77651" y="343100"/>
                  </a:lnTo>
                  <a:lnTo>
                    <a:pt x="70663" y="358911"/>
                  </a:lnTo>
                  <a:lnTo>
                    <a:pt x="63848" y="366731"/>
                  </a:lnTo>
                  <a:lnTo>
                    <a:pt x="53763" y="373734"/>
                  </a:lnTo>
                  <a:lnTo>
                    <a:pt x="49170" y="374967"/>
                  </a:lnTo>
                  <a:lnTo>
                    <a:pt x="33631" y="37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28"/>
            <p:cNvSpPr/>
            <p:nvPr>
              <p:custDataLst>
                <p:tags r:id="rId252"/>
              </p:custDataLst>
            </p:nvPr>
          </p:nvSpPr>
          <p:spPr>
            <a:xfrm>
              <a:off x="6657975" y="1372924"/>
              <a:ext cx="170613" cy="541602"/>
            </a:xfrm>
            <a:custGeom>
              <a:avLst/>
              <a:gdLst/>
              <a:ahLst/>
              <a:cxnLst/>
              <a:rect l="0" t="0" r="0" b="0"/>
              <a:pathLst>
                <a:path w="170613" h="541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50767" y="49450"/>
                  </a:lnTo>
                  <a:lnTo>
                    <a:pt x="79289" y="80083"/>
                  </a:lnTo>
                  <a:lnTo>
                    <a:pt x="102371" y="125937"/>
                  </a:lnTo>
                  <a:lnTo>
                    <a:pt x="125638" y="170578"/>
                  </a:lnTo>
                  <a:lnTo>
                    <a:pt x="142696" y="217811"/>
                  </a:lnTo>
                  <a:lnTo>
                    <a:pt x="155539" y="260919"/>
                  </a:lnTo>
                  <a:lnTo>
                    <a:pt x="167209" y="302596"/>
                  </a:lnTo>
                  <a:lnTo>
                    <a:pt x="170612" y="344224"/>
                  </a:lnTo>
                  <a:lnTo>
                    <a:pt x="168380" y="383283"/>
                  </a:lnTo>
                  <a:lnTo>
                    <a:pt x="161016" y="422725"/>
                  </a:lnTo>
                  <a:lnTo>
                    <a:pt x="149046" y="459441"/>
                  </a:lnTo>
                  <a:lnTo>
                    <a:pt x="118249" y="501148"/>
                  </a:lnTo>
                  <a:lnTo>
                    <a:pt x="113757" y="508282"/>
                  </a:lnTo>
                  <a:lnTo>
                    <a:pt x="66675" y="54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9"/>
          <p:cNvGrpSpPr/>
          <p:nvPr/>
        </p:nvGrpSpPr>
        <p:grpSpPr>
          <a:xfrm>
            <a:off x="7124700" y="1704975"/>
            <a:ext cx="247651" cy="132763"/>
            <a:chOff x="7124700" y="1704975"/>
            <a:chExt cx="247651" cy="132763"/>
          </a:xfrm>
        </p:grpSpPr>
        <p:sp>
          <p:nvSpPr>
            <p:cNvPr id="65" name="SMARTInkShape-429"/>
            <p:cNvSpPr/>
            <p:nvPr>
              <p:custDataLst>
                <p:tags r:id="rId229"/>
              </p:custDataLst>
            </p:nvPr>
          </p:nvSpPr>
          <p:spPr>
            <a:xfrm>
              <a:off x="7124700" y="17049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4319" y="9525"/>
                  </a:lnTo>
                  <a:lnTo>
                    <a:pt x="130877" y="67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0"/>
            <p:cNvSpPr/>
            <p:nvPr>
              <p:custDataLst>
                <p:tags r:id="rId230"/>
              </p:custDataLst>
            </p:nvPr>
          </p:nvSpPr>
          <p:spPr>
            <a:xfrm>
              <a:off x="7127740" y="1790700"/>
              <a:ext cx="244611" cy="47038"/>
            </a:xfrm>
            <a:custGeom>
              <a:avLst/>
              <a:gdLst/>
              <a:ahLst/>
              <a:cxnLst/>
              <a:rect l="0" t="0" r="0" b="0"/>
              <a:pathLst>
                <a:path w="244611" h="47038">
                  <a:moveTo>
                    <a:pt x="25535" y="0"/>
                  </a:moveTo>
                  <a:lnTo>
                    <a:pt x="25535" y="0"/>
                  </a:lnTo>
                  <a:lnTo>
                    <a:pt x="3801" y="22793"/>
                  </a:lnTo>
                  <a:lnTo>
                    <a:pt x="0" y="30591"/>
                  </a:lnTo>
                  <a:lnTo>
                    <a:pt x="2161" y="34152"/>
                  </a:lnTo>
                  <a:lnTo>
                    <a:pt x="13030" y="40932"/>
                  </a:lnTo>
                  <a:lnTo>
                    <a:pt x="36999" y="45642"/>
                  </a:lnTo>
                  <a:lnTo>
                    <a:pt x="74323" y="47037"/>
                  </a:lnTo>
                  <a:lnTo>
                    <a:pt x="114704" y="40963"/>
                  </a:lnTo>
                  <a:lnTo>
                    <a:pt x="153320" y="37890"/>
                  </a:lnTo>
                  <a:lnTo>
                    <a:pt x="187927" y="30747"/>
                  </a:lnTo>
                  <a:lnTo>
                    <a:pt x="2446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0"/>
          <p:cNvGrpSpPr/>
          <p:nvPr/>
        </p:nvGrpSpPr>
        <p:grpSpPr>
          <a:xfrm>
            <a:off x="9553575" y="95250"/>
            <a:ext cx="590551" cy="5715001"/>
            <a:chOff x="9553575" y="95250"/>
            <a:chExt cx="590551" cy="5715001"/>
          </a:xfrm>
        </p:grpSpPr>
        <p:sp>
          <p:nvSpPr>
            <p:cNvPr id="68" name="SMARTInkShape-431"/>
            <p:cNvSpPr/>
            <p:nvPr>
              <p:custDataLst>
                <p:tags r:id="rId225"/>
              </p:custDataLst>
            </p:nvPr>
          </p:nvSpPr>
          <p:spPr>
            <a:xfrm>
              <a:off x="9553575" y="95250"/>
              <a:ext cx="243797" cy="5715001"/>
            </a:xfrm>
            <a:custGeom>
              <a:avLst/>
              <a:gdLst/>
              <a:ahLst/>
              <a:cxnLst/>
              <a:rect l="0" t="0" r="0" b="0"/>
              <a:pathLst>
                <a:path w="243797" h="5715001">
                  <a:moveTo>
                    <a:pt x="171450" y="0"/>
                  </a:moveTo>
                  <a:lnTo>
                    <a:pt x="171450" y="0"/>
                  </a:lnTo>
                  <a:lnTo>
                    <a:pt x="162316" y="0"/>
                  </a:lnTo>
                  <a:lnTo>
                    <a:pt x="161926" y="41994"/>
                  </a:lnTo>
                  <a:lnTo>
                    <a:pt x="169465" y="86238"/>
                  </a:lnTo>
                  <a:lnTo>
                    <a:pt x="176116" y="128983"/>
                  </a:lnTo>
                  <a:lnTo>
                    <a:pt x="179536" y="170744"/>
                  </a:lnTo>
                  <a:lnTo>
                    <a:pt x="183157" y="203945"/>
                  </a:lnTo>
                  <a:lnTo>
                    <a:pt x="187237" y="239867"/>
                  </a:lnTo>
                  <a:lnTo>
                    <a:pt x="189050" y="276999"/>
                  </a:lnTo>
                  <a:lnTo>
                    <a:pt x="189856" y="314669"/>
                  </a:lnTo>
                  <a:lnTo>
                    <a:pt x="191271" y="353636"/>
                  </a:lnTo>
                  <a:lnTo>
                    <a:pt x="195429" y="395649"/>
                  </a:lnTo>
                  <a:lnTo>
                    <a:pt x="200804" y="441839"/>
                  </a:lnTo>
                  <a:lnTo>
                    <a:pt x="203719" y="466009"/>
                  </a:lnTo>
                  <a:lnTo>
                    <a:pt x="205663" y="490589"/>
                  </a:lnTo>
                  <a:lnTo>
                    <a:pt x="206960" y="515443"/>
                  </a:lnTo>
                  <a:lnTo>
                    <a:pt x="207822" y="540479"/>
                  </a:lnTo>
                  <a:lnTo>
                    <a:pt x="208397" y="566694"/>
                  </a:lnTo>
                  <a:lnTo>
                    <a:pt x="208783" y="593696"/>
                  </a:lnTo>
                  <a:lnTo>
                    <a:pt x="209038" y="621222"/>
                  </a:lnTo>
                  <a:lnTo>
                    <a:pt x="210266" y="650157"/>
                  </a:lnTo>
                  <a:lnTo>
                    <a:pt x="212144" y="680029"/>
                  </a:lnTo>
                  <a:lnTo>
                    <a:pt x="214454" y="710528"/>
                  </a:lnTo>
                  <a:lnTo>
                    <a:pt x="217053" y="741444"/>
                  </a:lnTo>
                  <a:lnTo>
                    <a:pt x="219844" y="772637"/>
                  </a:lnTo>
                  <a:lnTo>
                    <a:pt x="222762" y="804017"/>
                  </a:lnTo>
                  <a:lnTo>
                    <a:pt x="224709" y="835519"/>
                  </a:lnTo>
                  <a:lnTo>
                    <a:pt x="226006" y="867105"/>
                  </a:lnTo>
                  <a:lnTo>
                    <a:pt x="226871" y="898745"/>
                  </a:lnTo>
                  <a:lnTo>
                    <a:pt x="227447" y="932538"/>
                  </a:lnTo>
                  <a:lnTo>
                    <a:pt x="227831" y="967767"/>
                  </a:lnTo>
                  <a:lnTo>
                    <a:pt x="228088" y="1003953"/>
                  </a:lnTo>
                  <a:lnTo>
                    <a:pt x="229316" y="1040777"/>
                  </a:lnTo>
                  <a:lnTo>
                    <a:pt x="231194" y="1078026"/>
                  </a:lnTo>
                  <a:lnTo>
                    <a:pt x="233504" y="1115559"/>
                  </a:lnTo>
                  <a:lnTo>
                    <a:pt x="235045" y="1153281"/>
                  </a:lnTo>
                  <a:lnTo>
                    <a:pt x="236072" y="1191129"/>
                  </a:lnTo>
                  <a:lnTo>
                    <a:pt x="236757" y="1229061"/>
                  </a:lnTo>
                  <a:lnTo>
                    <a:pt x="237213" y="1269166"/>
                  </a:lnTo>
                  <a:lnTo>
                    <a:pt x="237515" y="1310719"/>
                  </a:lnTo>
                  <a:lnTo>
                    <a:pt x="237719" y="1353238"/>
                  </a:lnTo>
                  <a:lnTo>
                    <a:pt x="237855" y="1395342"/>
                  </a:lnTo>
                  <a:lnTo>
                    <a:pt x="237945" y="1437170"/>
                  </a:lnTo>
                  <a:lnTo>
                    <a:pt x="238005" y="1478813"/>
                  </a:lnTo>
                  <a:lnTo>
                    <a:pt x="239102" y="1521392"/>
                  </a:lnTo>
                  <a:lnTo>
                    <a:pt x="240894" y="1564595"/>
                  </a:lnTo>
                  <a:lnTo>
                    <a:pt x="243146" y="1608213"/>
                  </a:lnTo>
                  <a:lnTo>
                    <a:pt x="243591" y="1652109"/>
                  </a:lnTo>
                  <a:lnTo>
                    <a:pt x="242828" y="1696189"/>
                  </a:lnTo>
                  <a:lnTo>
                    <a:pt x="241260" y="1740393"/>
                  </a:lnTo>
                  <a:lnTo>
                    <a:pt x="240215" y="1785737"/>
                  </a:lnTo>
                  <a:lnTo>
                    <a:pt x="239518" y="1831841"/>
                  </a:lnTo>
                  <a:lnTo>
                    <a:pt x="239054" y="1878453"/>
                  </a:lnTo>
                  <a:lnTo>
                    <a:pt x="239802" y="1925402"/>
                  </a:lnTo>
                  <a:lnTo>
                    <a:pt x="241360" y="1972576"/>
                  </a:lnTo>
                  <a:lnTo>
                    <a:pt x="243456" y="2019901"/>
                  </a:lnTo>
                  <a:lnTo>
                    <a:pt x="243796" y="2067326"/>
                  </a:lnTo>
                  <a:lnTo>
                    <a:pt x="242964" y="2114817"/>
                  </a:lnTo>
                  <a:lnTo>
                    <a:pt x="241352" y="2162353"/>
                  </a:lnTo>
                  <a:lnTo>
                    <a:pt x="240276" y="2208860"/>
                  </a:lnTo>
                  <a:lnTo>
                    <a:pt x="239558" y="2254682"/>
                  </a:lnTo>
                  <a:lnTo>
                    <a:pt x="239081" y="2300046"/>
                  </a:lnTo>
                  <a:lnTo>
                    <a:pt x="238761" y="2346164"/>
                  </a:lnTo>
                  <a:lnTo>
                    <a:pt x="238550" y="2392784"/>
                  </a:lnTo>
                  <a:lnTo>
                    <a:pt x="238408" y="2439739"/>
                  </a:lnTo>
                  <a:lnTo>
                    <a:pt x="238314" y="2486918"/>
                  </a:lnTo>
                  <a:lnTo>
                    <a:pt x="238251" y="2534245"/>
                  </a:lnTo>
                  <a:lnTo>
                    <a:pt x="238209" y="2581672"/>
                  </a:lnTo>
                  <a:lnTo>
                    <a:pt x="238181" y="2630223"/>
                  </a:lnTo>
                  <a:lnTo>
                    <a:pt x="238162" y="2679524"/>
                  </a:lnTo>
                  <a:lnTo>
                    <a:pt x="238150" y="2729324"/>
                  </a:lnTo>
                  <a:lnTo>
                    <a:pt x="237083" y="2779458"/>
                  </a:lnTo>
                  <a:lnTo>
                    <a:pt x="235314" y="2829813"/>
                  </a:lnTo>
                  <a:lnTo>
                    <a:pt x="233075" y="2880317"/>
                  </a:lnTo>
                  <a:lnTo>
                    <a:pt x="231584" y="2930920"/>
                  </a:lnTo>
                  <a:lnTo>
                    <a:pt x="230590" y="2981588"/>
                  </a:lnTo>
                  <a:lnTo>
                    <a:pt x="229927" y="3032301"/>
                  </a:lnTo>
                  <a:lnTo>
                    <a:pt x="228426" y="3080926"/>
                  </a:lnTo>
                  <a:lnTo>
                    <a:pt x="226367" y="3128159"/>
                  </a:lnTo>
                  <a:lnTo>
                    <a:pt x="223937" y="3174464"/>
                  </a:lnTo>
                  <a:lnTo>
                    <a:pt x="221258" y="3222268"/>
                  </a:lnTo>
                  <a:lnTo>
                    <a:pt x="218414" y="3271070"/>
                  </a:lnTo>
                  <a:lnTo>
                    <a:pt x="215459" y="3320538"/>
                  </a:lnTo>
                  <a:lnTo>
                    <a:pt x="213490" y="3371509"/>
                  </a:lnTo>
                  <a:lnTo>
                    <a:pt x="212176" y="3423481"/>
                  </a:lnTo>
                  <a:lnTo>
                    <a:pt x="211301" y="3476121"/>
                  </a:lnTo>
                  <a:lnTo>
                    <a:pt x="208600" y="3528147"/>
                  </a:lnTo>
                  <a:lnTo>
                    <a:pt x="204683" y="3579765"/>
                  </a:lnTo>
                  <a:lnTo>
                    <a:pt x="199954" y="3631110"/>
                  </a:lnTo>
                  <a:lnTo>
                    <a:pt x="195745" y="3682273"/>
                  </a:lnTo>
                  <a:lnTo>
                    <a:pt x="191881" y="3733316"/>
                  </a:lnTo>
                  <a:lnTo>
                    <a:pt x="188246" y="3784277"/>
                  </a:lnTo>
                  <a:lnTo>
                    <a:pt x="184764" y="3835185"/>
                  </a:lnTo>
                  <a:lnTo>
                    <a:pt x="181384" y="3886056"/>
                  </a:lnTo>
                  <a:lnTo>
                    <a:pt x="178073" y="3936904"/>
                  </a:lnTo>
                  <a:lnTo>
                    <a:pt x="174807" y="3985620"/>
                  </a:lnTo>
                  <a:lnTo>
                    <a:pt x="171571" y="4032913"/>
                  </a:lnTo>
                  <a:lnTo>
                    <a:pt x="168356" y="4079258"/>
                  </a:lnTo>
                  <a:lnTo>
                    <a:pt x="164095" y="4128148"/>
                  </a:lnTo>
                  <a:lnTo>
                    <a:pt x="159138" y="4178732"/>
                  </a:lnTo>
                  <a:lnTo>
                    <a:pt x="153718" y="4230446"/>
                  </a:lnTo>
                  <a:lnTo>
                    <a:pt x="149045" y="4281856"/>
                  </a:lnTo>
                  <a:lnTo>
                    <a:pt x="144872" y="4333062"/>
                  </a:lnTo>
                  <a:lnTo>
                    <a:pt x="141031" y="4384133"/>
                  </a:lnTo>
                  <a:lnTo>
                    <a:pt x="136354" y="4432998"/>
                  </a:lnTo>
                  <a:lnTo>
                    <a:pt x="131120" y="4480390"/>
                  </a:lnTo>
                  <a:lnTo>
                    <a:pt x="125514" y="4526802"/>
                  </a:lnTo>
                  <a:lnTo>
                    <a:pt x="121776" y="4573618"/>
                  </a:lnTo>
                  <a:lnTo>
                    <a:pt x="119283" y="4620704"/>
                  </a:lnTo>
                  <a:lnTo>
                    <a:pt x="117623" y="4667969"/>
                  </a:lnTo>
                  <a:lnTo>
                    <a:pt x="115457" y="4712179"/>
                  </a:lnTo>
                  <a:lnTo>
                    <a:pt x="112954" y="4754353"/>
                  </a:lnTo>
                  <a:lnTo>
                    <a:pt x="110228" y="4795169"/>
                  </a:lnTo>
                  <a:lnTo>
                    <a:pt x="107352" y="4836138"/>
                  </a:lnTo>
                  <a:lnTo>
                    <a:pt x="104376" y="4877209"/>
                  </a:lnTo>
                  <a:lnTo>
                    <a:pt x="101334" y="4918347"/>
                  </a:lnTo>
                  <a:lnTo>
                    <a:pt x="98247" y="4958474"/>
                  </a:lnTo>
                  <a:lnTo>
                    <a:pt x="95132" y="4997924"/>
                  </a:lnTo>
                  <a:lnTo>
                    <a:pt x="91997" y="5036925"/>
                  </a:lnTo>
                  <a:lnTo>
                    <a:pt x="87789" y="5075625"/>
                  </a:lnTo>
                  <a:lnTo>
                    <a:pt x="82869" y="5114125"/>
                  </a:lnTo>
                  <a:lnTo>
                    <a:pt x="77470" y="5152491"/>
                  </a:lnTo>
                  <a:lnTo>
                    <a:pt x="73872" y="5186536"/>
                  </a:lnTo>
                  <a:lnTo>
                    <a:pt x="71472" y="5217699"/>
                  </a:lnTo>
                  <a:lnTo>
                    <a:pt x="69874" y="5246941"/>
                  </a:lnTo>
                  <a:lnTo>
                    <a:pt x="67749" y="5277019"/>
                  </a:lnTo>
                  <a:lnTo>
                    <a:pt x="65274" y="5307654"/>
                  </a:lnTo>
                  <a:lnTo>
                    <a:pt x="62567" y="5338661"/>
                  </a:lnTo>
                  <a:lnTo>
                    <a:pt x="59702" y="5367799"/>
                  </a:lnTo>
                  <a:lnTo>
                    <a:pt x="56735" y="5395691"/>
                  </a:lnTo>
                  <a:lnTo>
                    <a:pt x="53698" y="5422753"/>
                  </a:lnTo>
                  <a:lnTo>
                    <a:pt x="49557" y="5448202"/>
                  </a:lnTo>
                  <a:lnTo>
                    <a:pt x="44679" y="5472576"/>
                  </a:lnTo>
                  <a:lnTo>
                    <a:pt x="34674" y="5519414"/>
                  </a:lnTo>
                  <a:lnTo>
                    <a:pt x="26699" y="5564926"/>
                  </a:lnTo>
                  <a:lnTo>
                    <a:pt x="19627" y="5604203"/>
                  </a:lnTo>
                  <a:lnTo>
                    <a:pt x="14015" y="5638241"/>
                  </a:lnTo>
                  <a:lnTo>
                    <a:pt x="9797" y="5679086"/>
                  </a:lnTo>
                  <a:lnTo>
                    <a:pt x="0" y="5715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2"/>
            <p:cNvSpPr/>
            <p:nvPr>
              <p:custDataLst>
                <p:tags r:id="rId226"/>
              </p:custDataLst>
            </p:nvPr>
          </p:nvSpPr>
          <p:spPr>
            <a:xfrm>
              <a:off x="9839325" y="369469"/>
              <a:ext cx="94932" cy="322445"/>
            </a:xfrm>
            <a:custGeom>
              <a:avLst/>
              <a:gdLst/>
              <a:ahLst/>
              <a:cxnLst/>
              <a:rect l="0" t="0" r="0" b="0"/>
              <a:pathLst>
                <a:path w="94932" h="322445">
                  <a:moveTo>
                    <a:pt x="0" y="87731"/>
                  </a:moveTo>
                  <a:lnTo>
                    <a:pt x="0" y="87731"/>
                  </a:lnTo>
                  <a:lnTo>
                    <a:pt x="5057" y="87731"/>
                  </a:lnTo>
                  <a:lnTo>
                    <a:pt x="10361" y="90553"/>
                  </a:lnTo>
                  <a:lnTo>
                    <a:pt x="13257" y="92788"/>
                  </a:lnTo>
                  <a:lnTo>
                    <a:pt x="16476" y="100914"/>
                  </a:lnTo>
                  <a:lnTo>
                    <a:pt x="21109" y="117390"/>
                  </a:lnTo>
                  <a:lnTo>
                    <a:pt x="32156" y="157090"/>
                  </a:lnTo>
                  <a:lnTo>
                    <a:pt x="36339" y="195535"/>
                  </a:lnTo>
                  <a:lnTo>
                    <a:pt x="37868" y="241262"/>
                  </a:lnTo>
                  <a:lnTo>
                    <a:pt x="40853" y="269041"/>
                  </a:lnTo>
                  <a:lnTo>
                    <a:pt x="47228" y="313942"/>
                  </a:lnTo>
                  <a:lnTo>
                    <a:pt x="47507" y="322326"/>
                  </a:lnTo>
                  <a:lnTo>
                    <a:pt x="46488" y="322444"/>
                  </a:lnTo>
                  <a:lnTo>
                    <a:pt x="42534" y="319754"/>
                  </a:lnTo>
                  <a:lnTo>
                    <a:pt x="35861" y="272515"/>
                  </a:lnTo>
                  <a:lnTo>
                    <a:pt x="30014" y="228771"/>
                  </a:lnTo>
                  <a:lnTo>
                    <a:pt x="21226" y="185562"/>
                  </a:lnTo>
                  <a:lnTo>
                    <a:pt x="19479" y="142921"/>
                  </a:lnTo>
                  <a:lnTo>
                    <a:pt x="19178" y="98910"/>
                  </a:lnTo>
                  <a:lnTo>
                    <a:pt x="20133" y="59443"/>
                  </a:lnTo>
                  <a:lnTo>
                    <a:pt x="27720" y="36899"/>
                  </a:lnTo>
                  <a:lnTo>
                    <a:pt x="49643" y="2172"/>
                  </a:lnTo>
                  <a:lnTo>
                    <a:pt x="54263" y="0"/>
                  </a:lnTo>
                  <a:lnTo>
                    <a:pt x="65039" y="409"/>
                  </a:lnTo>
                  <a:lnTo>
                    <a:pt x="76884" y="6941"/>
                  </a:lnTo>
                  <a:lnTo>
                    <a:pt x="87086" y="15841"/>
                  </a:lnTo>
                  <a:lnTo>
                    <a:pt x="91622" y="23324"/>
                  </a:lnTo>
                  <a:lnTo>
                    <a:pt x="94534" y="46473"/>
                  </a:lnTo>
                  <a:lnTo>
                    <a:pt x="94931" y="66572"/>
                  </a:lnTo>
                  <a:lnTo>
                    <a:pt x="89464" y="83971"/>
                  </a:lnTo>
                  <a:lnTo>
                    <a:pt x="73764" y="112388"/>
                  </a:lnTo>
                  <a:lnTo>
                    <a:pt x="61358" y="122679"/>
                  </a:lnTo>
                  <a:lnTo>
                    <a:pt x="19050" y="144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3"/>
            <p:cNvSpPr/>
            <p:nvPr>
              <p:custDataLst>
                <p:tags r:id="rId227"/>
              </p:custDataLst>
            </p:nvPr>
          </p:nvSpPr>
          <p:spPr>
            <a:xfrm>
              <a:off x="9934966" y="495300"/>
              <a:ext cx="66285" cy="151259"/>
            </a:xfrm>
            <a:custGeom>
              <a:avLst/>
              <a:gdLst/>
              <a:ahLst/>
              <a:cxnLst/>
              <a:rect l="0" t="0" r="0" b="0"/>
              <a:pathLst>
                <a:path w="66285" h="151259">
                  <a:moveTo>
                    <a:pt x="9134" y="57150"/>
                  </a:moveTo>
                  <a:lnTo>
                    <a:pt x="9134" y="57150"/>
                  </a:lnTo>
                  <a:lnTo>
                    <a:pt x="4077" y="62207"/>
                  </a:lnTo>
                  <a:lnTo>
                    <a:pt x="2588" y="62638"/>
                  </a:lnTo>
                  <a:lnTo>
                    <a:pt x="1596" y="61867"/>
                  </a:lnTo>
                  <a:lnTo>
                    <a:pt x="0" y="58082"/>
                  </a:lnTo>
                  <a:lnTo>
                    <a:pt x="7291" y="63880"/>
                  </a:lnTo>
                  <a:lnTo>
                    <a:pt x="12901" y="65433"/>
                  </a:lnTo>
                  <a:lnTo>
                    <a:pt x="18923" y="71767"/>
                  </a:lnTo>
                  <a:lnTo>
                    <a:pt x="31412" y="98137"/>
                  </a:lnTo>
                  <a:lnTo>
                    <a:pt x="36880" y="132894"/>
                  </a:lnTo>
                  <a:lnTo>
                    <a:pt x="37545" y="148547"/>
                  </a:lnTo>
                  <a:lnTo>
                    <a:pt x="36541" y="149831"/>
                  </a:lnTo>
                  <a:lnTo>
                    <a:pt x="32603" y="151258"/>
                  </a:lnTo>
                  <a:lnTo>
                    <a:pt x="31132" y="148464"/>
                  </a:lnTo>
                  <a:lnTo>
                    <a:pt x="28572" y="112527"/>
                  </a:lnTo>
                  <a:lnTo>
                    <a:pt x="33356" y="75087"/>
                  </a:lnTo>
                  <a:lnTo>
                    <a:pt x="46531" y="35536"/>
                  </a:lnTo>
                  <a:lnTo>
                    <a:pt x="662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4"/>
            <p:cNvSpPr/>
            <p:nvPr>
              <p:custDataLst>
                <p:tags r:id="rId228"/>
              </p:custDataLst>
            </p:nvPr>
          </p:nvSpPr>
          <p:spPr>
            <a:xfrm>
              <a:off x="10070823" y="362458"/>
              <a:ext cx="73303" cy="277204"/>
            </a:xfrm>
            <a:custGeom>
              <a:avLst/>
              <a:gdLst/>
              <a:ahLst/>
              <a:cxnLst/>
              <a:rect l="0" t="0" r="0" b="0"/>
              <a:pathLst>
                <a:path w="73303" h="277204">
                  <a:moveTo>
                    <a:pt x="73302" y="18542"/>
                  </a:moveTo>
                  <a:lnTo>
                    <a:pt x="73302" y="18542"/>
                  </a:lnTo>
                  <a:lnTo>
                    <a:pt x="73302" y="1208"/>
                  </a:lnTo>
                  <a:lnTo>
                    <a:pt x="58132" y="0"/>
                  </a:lnTo>
                  <a:lnTo>
                    <a:pt x="51548" y="4064"/>
                  </a:lnTo>
                  <a:lnTo>
                    <a:pt x="38586" y="19869"/>
                  </a:lnTo>
                  <a:lnTo>
                    <a:pt x="20623" y="65567"/>
                  </a:lnTo>
                  <a:lnTo>
                    <a:pt x="10186" y="105971"/>
                  </a:lnTo>
                  <a:lnTo>
                    <a:pt x="0" y="148662"/>
                  </a:lnTo>
                  <a:lnTo>
                    <a:pt x="782" y="189035"/>
                  </a:lnTo>
                  <a:lnTo>
                    <a:pt x="7718" y="227808"/>
                  </a:lnTo>
                  <a:lnTo>
                    <a:pt x="16475" y="257641"/>
                  </a:lnTo>
                  <a:lnTo>
                    <a:pt x="28915" y="277203"/>
                  </a:lnTo>
                  <a:lnTo>
                    <a:pt x="73302" y="275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81"/>
          <p:cNvGrpSpPr/>
          <p:nvPr/>
        </p:nvGrpSpPr>
        <p:grpSpPr>
          <a:xfrm>
            <a:off x="10201275" y="314325"/>
            <a:ext cx="1938206" cy="1081340"/>
            <a:chOff x="10201275" y="314325"/>
            <a:chExt cx="1938206" cy="1081340"/>
          </a:xfrm>
        </p:grpSpPr>
        <p:sp>
          <p:nvSpPr>
            <p:cNvPr id="73" name="SMARTInkShape-435"/>
            <p:cNvSpPr/>
            <p:nvPr>
              <p:custDataLst>
                <p:tags r:id="rId197"/>
              </p:custDataLst>
            </p:nvPr>
          </p:nvSpPr>
          <p:spPr>
            <a:xfrm>
              <a:off x="10201275" y="364157"/>
              <a:ext cx="93491" cy="251509"/>
            </a:xfrm>
            <a:custGeom>
              <a:avLst/>
              <a:gdLst/>
              <a:ahLst/>
              <a:cxnLst/>
              <a:rect l="0" t="0" r="0" b="0"/>
              <a:pathLst>
                <a:path w="93491" h="251509">
                  <a:moveTo>
                    <a:pt x="9525" y="83518"/>
                  </a:moveTo>
                  <a:lnTo>
                    <a:pt x="9525" y="83518"/>
                  </a:lnTo>
                  <a:lnTo>
                    <a:pt x="9525" y="78030"/>
                  </a:lnTo>
                  <a:lnTo>
                    <a:pt x="9525" y="117958"/>
                  </a:lnTo>
                  <a:lnTo>
                    <a:pt x="9525" y="158956"/>
                  </a:lnTo>
                  <a:lnTo>
                    <a:pt x="9525" y="202175"/>
                  </a:lnTo>
                  <a:lnTo>
                    <a:pt x="8467" y="231867"/>
                  </a:lnTo>
                  <a:lnTo>
                    <a:pt x="1323" y="251508"/>
                  </a:lnTo>
                  <a:lnTo>
                    <a:pt x="77" y="210455"/>
                  </a:lnTo>
                  <a:lnTo>
                    <a:pt x="16" y="165664"/>
                  </a:lnTo>
                  <a:lnTo>
                    <a:pt x="5059" y="120323"/>
                  </a:lnTo>
                  <a:lnTo>
                    <a:pt x="19299" y="73091"/>
                  </a:lnTo>
                  <a:lnTo>
                    <a:pt x="33899" y="28366"/>
                  </a:lnTo>
                  <a:lnTo>
                    <a:pt x="37914" y="12966"/>
                  </a:lnTo>
                  <a:lnTo>
                    <a:pt x="42603" y="5242"/>
                  </a:lnTo>
                  <a:lnTo>
                    <a:pt x="48216" y="1104"/>
                  </a:lnTo>
                  <a:lnTo>
                    <a:pt x="51194" y="0"/>
                  </a:lnTo>
                  <a:lnTo>
                    <a:pt x="54238" y="323"/>
                  </a:lnTo>
                  <a:lnTo>
                    <a:pt x="60442" y="3503"/>
                  </a:lnTo>
                  <a:lnTo>
                    <a:pt x="69884" y="21357"/>
                  </a:lnTo>
                  <a:lnTo>
                    <a:pt x="74953" y="49289"/>
                  </a:lnTo>
                  <a:lnTo>
                    <a:pt x="74771" y="74082"/>
                  </a:lnTo>
                  <a:lnTo>
                    <a:pt x="68487" y="94245"/>
                  </a:lnTo>
                  <a:lnTo>
                    <a:pt x="59703" y="111076"/>
                  </a:lnTo>
                  <a:lnTo>
                    <a:pt x="57655" y="119536"/>
                  </a:lnTo>
                  <a:lnTo>
                    <a:pt x="58544" y="120230"/>
                  </a:lnTo>
                  <a:lnTo>
                    <a:pt x="64854" y="122265"/>
                  </a:lnTo>
                  <a:lnTo>
                    <a:pt x="70452" y="126492"/>
                  </a:lnTo>
                  <a:lnTo>
                    <a:pt x="73645" y="131898"/>
                  </a:lnTo>
                  <a:lnTo>
                    <a:pt x="76123" y="137829"/>
                  </a:lnTo>
                  <a:lnTo>
                    <a:pt x="89309" y="158469"/>
                  </a:lnTo>
                  <a:lnTo>
                    <a:pt x="93490" y="186277"/>
                  </a:lnTo>
                  <a:lnTo>
                    <a:pt x="91645" y="200802"/>
                  </a:lnTo>
                  <a:lnTo>
                    <a:pt x="84658" y="214930"/>
                  </a:lnTo>
                  <a:lnTo>
                    <a:pt x="76785" y="223415"/>
                  </a:lnTo>
                  <a:lnTo>
                    <a:pt x="62702" y="234242"/>
                  </a:lnTo>
                  <a:lnTo>
                    <a:pt x="55559" y="236917"/>
                  </a:lnTo>
                  <a:lnTo>
                    <a:pt x="41979" y="237068"/>
                  </a:lnTo>
                  <a:lnTo>
                    <a:pt x="22434" y="231202"/>
                  </a:lnTo>
                  <a:lnTo>
                    <a:pt x="8294" y="222762"/>
                  </a:lnTo>
                  <a:lnTo>
                    <a:pt x="0" y="188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6"/>
            <p:cNvSpPr/>
            <p:nvPr>
              <p:custDataLst>
                <p:tags r:id="rId198"/>
              </p:custDataLst>
            </p:nvPr>
          </p:nvSpPr>
          <p:spPr>
            <a:xfrm>
              <a:off x="10344150" y="317874"/>
              <a:ext cx="38097" cy="424065"/>
            </a:xfrm>
            <a:custGeom>
              <a:avLst/>
              <a:gdLst/>
              <a:ahLst/>
              <a:cxnLst/>
              <a:rect l="0" t="0" r="0" b="0"/>
              <a:pathLst>
                <a:path w="38097" h="424065">
                  <a:moveTo>
                    <a:pt x="19050" y="44076"/>
                  </a:moveTo>
                  <a:lnTo>
                    <a:pt x="19050" y="44076"/>
                  </a:lnTo>
                  <a:lnTo>
                    <a:pt x="24107" y="39019"/>
                  </a:lnTo>
                  <a:lnTo>
                    <a:pt x="26588" y="30893"/>
                  </a:lnTo>
                  <a:lnTo>
                    <a:pt x="30810" y="14417"/>
                  </a:lnTo>
                  <a:lnTo>
                    <a:pt x="36659" y="0"/>
                  </a:lnTo>
                  <a:lnTo>
                    <a:pt x="37815" y="19965"/>
                  </a:lnTo>
                  <a:lnTo>
                    <a:pt x="38043" y="60127"/>
                  </a:lnTo>
                  <a:lnTo>
                    <a:pt x="38082" y="97515"/>
                  </a:lnTo>
                  <a:lnTo>
                    <a:pt x="38096" y="137168"/>
                  </a:lnTo>
                  <a:lnTo>
                    <a:pt x="35276" y="180667"/>
                  </a:lnTo>
                  <a:lnTo>
                    <a:pt x="30562" y="222131"/>
                  </a:lnTo>
                  <a:lnTo>
                    <a:pt x="28398" y="255503"/>
                  </a:lnTo>
                  <a:lnTo>
                    <a:pt x="21233" y="300866"/>
                  </a:lnTo>
                  <a:lnTo>
                    <a:pt x="9329" y="345233"/>
                  </a:lnTo>
                  <a:lnTo>
                    <a:pt x="1843" y="388843"/>
                  </a:lnTo>
                  <a:lnTo>
                    <a:pt x="161" y="424064"/>
                  </a:lnTo>
                  <a:lnTo>
                    <a:pt x="0" y="415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7"/>
            <p:cNvSpPr/>
            <p:nvPr>
              <p:custDataLst>
                <p:tags r:id="rId199"/>
              </p:custDataLst>
            </p:nvPr>
          </p:nvSpPr>
          <p:spPr>
            <a:xfrm>
              <a:off x="10439840" y="374258"/>
              <a:ext cx="104290" cy="237568"/>
            </a:xfrm>
            <a:custGeom>
              <a:avLst/>
              <a:gdLst/>
              <a:ahLst/>
              <a:cxnLst/>
              <a:rect l="0" t="0" r="0" b="0"/>
              <a:pathLst>
                <a:path w="104290" h="237568">
                  <a:moveTo>
                    <a:pt x="56710" y="54367"/>
                  </a:moveTo>
                  <a:lnTo>
                    <a:pt x="56710" y="54367"/>
                  </a:lnTo>
                  <a:lnTo>
                    <a:pt x="40463" y="96561"/>
                  </a:lnTo>
                  <a:lnTo>
                    <a:pt x="21752" y="143430"/>
                  </a:lnTo>
                  <a:lnTo>
                    <a:pt x="11901" y="178851"/>
                  </a:lnTo>
                  <a:lnTo>
                    <a:pt x="2909" y="223787"/>
                  </a:lnTo>
                  <a:lnTo>
                    <a:pt x="552" y="237092"/>
                  </a:lnTo>
                  <a:lnTo>
                    <a:pt x="221" y="237567"/>
                  </a:lnTo>
                  <a:lnTo>
                    <a:pt x="0" y="236826"/>
                  </a:lnTo>
                  <a:lnTo>
                    <a:pt x="11336" y="192585"/>
                  </a:lnTo>
                  <a:lnTo>
                    <a:pt x="28333" y="147222"/>
                  </a:lnTo>
                  <a:lnTo>
                    <a:pt x="40875" y="100931"/>
                  </a:lnTo>
                  <a:lnTo>
                    <a:pt x="53544" y="58156"/>
                  </a:lnTo>
                  <a:lnTo>
                    <a:pt x="75760" y="11307"/>
                  </a:lnTo>
                  <a:lnTo>
                    <a:pt x="83404" y="0"/>
                  </a:lnTo>
                  <a:lnTo>
                    <a:pt x="85089" y="131"/>
                  </a:lnTo>
                  <a:lnTo>
                    <a:pt x="89784" y="3098"/>
                  </a:lnTo>
                  <a:lnTo>
                    <a:pt x="98378" y="20832"/>
                  </a:lnTo>
                  <a:lnTo>
                    <a:pt x="103159" y="49781"/>
                  </a:lnTo>
                  <a:lnTo>
                    <a:pt x="104180" y="96123"/>
                  </a:lnTo>
                  <a:lnTo>
                    <a:pt x="104289" y="132238"/>
                  </a:lnTo>
                  <a:lnTo>
                    <a:pt x="99266" y="171396"/>
                  </a:lnTo>
                  <a:lnTo>
                    <a:pt x="94810" y="235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8"/>
            <p:cNvSpPr/>
            <p:nvPr>
              <p:custDataLst>
                <p:tags r:id="rId200"/>
              </p:custDataLst>
            </p:nvPr>
          </p:nvSpPr>
          <p:spPr>
            <a:xfrm>
              <a:off x="10467975" y="457200"/>
              <a:ext cx="66676" cy="57151"/>
            </a:xfrm>
            <a:custGeom>
              <a:avLst/>
              <a:gdLst/>
              <a:ahLst/>
              <a:cxnLst/>
              <a:rect l="0" t="0" r="0" b="0"/>
              <a:pathLst>
                <a:path w="666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5057" y="38836"/>
                  </a:lnTo>
                  <a:lnTo>
                    <a:pt x="13184" y="3031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9"/>
            <p:cNvSpPr/>
            <p:nvPr>
              <p:custDataLst>
                <p:tags r:id="rId201"/>
              </p:custDataLst>
            </p:nvPr>
          </p:nvSpPr>
          <p:spPr>
            <a:xfrm>
              <a:off x="10582275" y="314325"/>
              <a:ext cx="74293" cy="276226"/>
            </a:xfrm>
            <a:custGeom>
              <a:avLst/>
              <a:gdLst/>
              <a:ahLst/>
              <a:cxnLst/>
              <a:rect l="0" t="0" r="0" b="0"/>
              <a:pathLst>
                <a:path w="74293" h="276226">
                  <a:moveTo>
                    <a:pt x="28575" y="0"/>
                  </a:moveTo>
                  <a:lnTo>
                    <a:pt x="28575" y="0"/>
                  </a:lnTo>
                  <a:lnTo>
                    <a:pt x="23518" y="5057"/>
                  </a:lnTo>
                  <a:lnTo>
                    <a:pt x="23858" y="16006"/>
                  </a:lnTo>
                  <a:lnTo>
                    <a:pt x="28594" y="31455"/>
                  </a:lnTo>
                  <a:lnTo>
                    <a:pt x="46062" y="70066"/>
                  </a:lnTo>
                  <a:lnTo>
                    <a:pt x="63293" y="116471"/>
                  </a:lnTo>
                  <a:lnTo>
                    <a:pt x="74292" y="157154"/>
                  </a:lnTo>
                  <a:lnTo>
                    <a:pt x="68218" y="196927"/>
                  </a:lnTo>
                  <a:lnTo>
                    <a:pt x="62775" y="213112"/>
                  </a:lnTo>
                  <a:lnTo>
                    <a:pt x="27984" y="25690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0"/>
            <p:cNvSpPr/>
            <p:nvPr>
              <p:custDataLst>
                <p:tags r:id="rId202"/>
              </p:custDataLst>
            </p:nvPr>
          </p:nvSpPr>
          <p:spPr>
            <a:xfrm>
              <a:off x="10744200" y="4762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0704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41"/>
            <p:cNvSpPr/>
            <p:nvPr>
              <p:custDataLst>
                <p:tags r:id="rId203"/>
              </p:custDataLst>
            </p:nvPr>
          </p:nvSpPr>
          <p:spPr>
            <a:xfrm>
              <a:off x="10775424" y="533400"/>
              <a:ext cx="92602" cy="37316"/>
            </a:xfrm>
            <a:custGeom>
              <a:avLst/>
              <a:gdLst/>
              <a:ahLst/>
              <a:cxnLst/>
              <a:rect l="0" t="0" r="0" b="0"/>
              <a:pathLst>
                <a:path w="92602" h="37316">
                  <a:moveTo>
                    <a:pt x="16401" y="19050"/>
                  </a:moveTo>
                  <a:lnTo>
                    <a:pt x="16401" y="19050"/>
                  </a:lnTo>
                  <a:lnTo>
                    <a:pt x="0" y="35452"/>
                  </a:lnTo>
                  <a:lnTo>
                    <a:pt x="176" y="36335"/>
                  </a:lnTo>
                  <a:lnTo>
                    <a:pt x="1351" y="36923"/>
                  </a:lnTo>
                  <a:lnTo>
                    <a:pt x="3193" y="37315"/>
                  </a:lnTo>
                  <a:lnTo>
                    <a:pt x="43181" y="24774"/>
                  </a:lnTo>
                  <a:lnTo>
                    <a:pt x="92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42"/>
            <p:cNvSpPr/>
            <p:nvPr>
              <p:custDataLst>
                <p:tags r:id="rId204"/>
              </p:custDataLst>
            </p:nvPr>
          </p:nvSpPr>
          <p:spPr>
            <a:xfrm>
              <a:off x="11087100" y="339487"/>
              <a:ext cx="83336" cy="285504"/>
            </a:xfrm>
            <a:custGeom>
              <a:avLst/>
              <a:gdLst/>
              <a:ahLst/>
              <a:cxnLst/>
              <a:rect l="0" t="0" r="0" b="0"/>
              <a:pathLst>
                <a:path w="83336" h="285504">
                  <a:moveTo>
                    <a:pt x="0" y="98663"/>
                  </a:moveTo>
                  <a:lnTo>
                    <a:pt x="0" y="98663"/>
                  </a:lnTo>
                  <a:lnTo>
                    <a:pt x="0" y="93175"/>
                  </a:lnTo>
                  <a:lnTo>
                    <a:pt x="0" y="95518"/>
                  </a:lnTo>
                  <a:lnTo>
                    <a:pt x="7538" y="124616"/>
                  </a:lnTo>
                  <a:lnTo>
                    <a:pt x="9134" y="169876"/>
                  </a:lnTo>
                  <a:lnTo>
                    <a:pt x="9410" y="212073"/>
                  </a:lnTo>
                  <a:lnTo>
                    <a:pt x="9490" y="253034"/>
                  </a:lnTo>
                  <a:lnTo>
                    <a:pt x="9522" y="285503"/>
                  </a:lnTo>
                  <a:lnTo>
                    <a:pt x="2979" y="243364"/>
                  </a:lnTo>
                  <a:lnTo>
                    <a:pt x="588" y="202662"/>
                  </a:lnTo>
                  <a:lnTo>
                    <a:pt x="174" y="164050"/>
                  </a:lnTo>
                  <a:lnTo>
                    <a:pt x="2873" y="136381"/>
                  </a:lnTo>
                  <a:lnTo>
                    <a:pt x="8211" y="98588"/>
                  </a:lnTo>
                  <a:lnTo>
                    <a:pt x="16870" y="54002"/>
                  </a:lnTo>
                  <a:lnTo>
                    <a:pt x="28771" y="19168"/>
                  </a:lnTo>
                  <a:lnTo>
                    <a:pt x="36071" y="9357"/>
                  </a:lnTo>
                  <a:lnTo>
                    <a:pt x="46370" y="1469"/>
                  </a:lnTo>
                  <a:lnTo>
                    <a:pt x="52081" y="0"/>
                  </a:lnTo>
                  <a:lnTo>
                    <a:pt x="64070" y="1191"/>
                  </a:lnTo>
                  <a:lnTo>
                    <a:pt x="73630" y="5247"/>
                  </a:lnTo>
                  <a:lnTo>
                    <a:pt x="77661" y="7811"/>
                  </a:lnTo>
                  <a:lnTo>
                    <a:pt x="80349" y="12695"/>
                  </a:lnTo>
                  <a:lnTo>
                    <a:pt x="83335" y="26588"/>
                  </a:lnTo>
                  <a:lnTo>
                    <a:pt x="79018" y="43346"/>
                  </a:lnTo>
                  <a:lnTo>
                    <a:pt x="64056" y="69862"/>
                  </a:lnTo>
                  <a:lnTo>
                    <a:pt x="21648" y="113608"/>
                  </a:lnTo>
                  <a:lnTo>
                    <a:pt x="9525" y="127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3"/>
            <p:cNvSpPr/>
            <p:nvPr>
              <p:custDataLst>
                <p:tags r:id="rId205"/>
              </p:custDataLst>
            </p:nvPr>
          </p:nvSpPr>
          <p:spPr>
            <a:xfrm>
              <a:off x="11125200" y="466725"/>
              <a:ext cx="123826" cy="148585"/>
            </a:xfrm>
            <a:custGeom>
              <a:avLst/>
              <a:gdLst/>
              <a:ahLst/>
              <a:cxnLst/>
              <a:rect l="0" t="0" r="0" b="0"/>
              <a:pathLst>
                <a:path w="123826" h="148585">
                  <a:moveTo>
                    <a:pt x="0" y="57150"/>
                  </a:moveTo>
                  <a:lnTo>
                    <a:pt x="0" y="57150"/>
                  </a:lnTo>
                  <a:lnTo>
                    <a:pt x="10112" y="57150"/>
                  </a:lnTo>
                  <a:lnTo>
                    <a:pt x="17900" y="59972"/>
                  </a:lnTo>
                  <a:lnTo>
                    <a:pt x="47866" y="81001"/>
                  </a:lnTo>
                  <a:lnTo>
                    <a:pt x="57609" y="92798"/>
                  </a:lnTo>
                  <a:lnTo>
                    <a:pt x="62647" y="107918"/>
                  </a:lnTo>
                  <a:lnTo>
                    <a:pt x="65879" y="138439"/>
                  </a:lnTo>
                  <a:lnTo>
                    <a:pt x="65087" y="143093"/>
                  </a:lnTo>
                  <a:lnTo>
                    <a:pt x="63500" y="146195"/>
                  </a:lnTo>
                  <a:lnTo>
                    <a:pt x="61383" y="148263"/>
                  </a:lnTo>
                  <a:lnTo>
                    <a:pt x="58914" y="148584"/>
                  </a:lnTo>
                  <a:lnTo>
                    <a:pt x="53348" y="146118"/>
                  </a:lnTo>
                  <a:lnTo>
                    <a:pt x="50167" y="135850"/>
                  </a:lnTo>
                  <a:lnTo>
                    <a:pt x="49813" y="120703"/>
                  </a:lnTo>
                  <a:lnTo>
                    <a:pt x="61031" y="80845"/>
                  </a:lnTo>
                  <a:lnTo>
                    <a:pt x="81828" y="466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4"/>
            <p:cNvSpPr/>
            <p:nvPr>
              <p:custDataLst>
                <p:tags r:id="rId206"/>
              </p:custDataLst>
            </p:nvPr>
          </p:nvSpPr>
          <p:spPr>
            <a:xfrm>
              <a:off x="11282626" y="362342"/>
              <a:ext cx="71175" cy="304409"/>
            </a:xfrm>
            <a:custGeom>
              <a:avLst/>
              <a:gdLst/>
              <a:ahLst/>
              <a:cxnLst/>
              <a:rect l="0" t="0" r="0" b="0"/>
              <a:pathLst>
                <a:path w="71175" h="304409">
                  <a:moveTo>
                    <a:pt x="71174" y="9133"/>
                  </a:moveTo>
                  <a:lnTo>
                    <a:pt x="71174" y="9133"/>
                  </a:lnTo>
                  <a:lnTo>
                    <a:pt x="71174" y="0"/>
                  </a:lnTo>
                  <a:lnTo>
                    <a:pt x="54927" y="39729"/>
                  </a:lnTo>
                  <a:lnTo>
                    <a:pt x="39374" y="80543"/>
                  </a:lnTo>
                  <a:lnTo>
                    <a:pt x="23543" y="121234"/>
                  </a:lnTo>
                  <a:lnTo>
                    <a:pt x="10847" y="153455"/>
                  </a:lnTo>
                  <a:lnTo>
                    <a:pt x="6380" y="191125"/>
                  </a:lnTo>
                  <a:lnTo>
                    <a:pt x="0" y="230744"/>
                  </a:lnTo>
                  <a:lnTo>
                    <a:pt x="2512" y="272336"/>
                  </a:lnTo>
                  <a:lnTo>
                    <a:pt x="4970" y="288790"/>
                  </a:lnTo>
                  <a:lnTo>
                    <a:pt x="23549" y="304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5"/>
            <p:cNvSpPr/>
            <p:nvPr>
              <p:custDataLst>
                <p:tags r:id="rId207"/>
              </p:custDataLst>
            </p:nvPr>
          </p:nvSpPr>
          <p:spPr>
            <a:xfrm>
              <a:off x="11364648" y="420913"/>
              <a:ext cx="93928" cy="215939"/>
            </a:xfrm>
            <a:custGeom>
              <a:avLst/>
              <a:gdLst/>
              <a:ahLst/>
              <a:cxnLst/>
              <a:rect l="0" t="0" r="0" b="0"/>
              <a:pathLst>
                <a:path w="93928" h="215939">
                  <a:moveTo>
                    <a:pt x="8202" y="207737"/>
                  </a:moveTo>
                  <a:lnTo>
                    <a:pt x="8202" y="207737"/>
                  </a:lnTo>
                  <a:lnTo>
                    <a:pt x="8202" y="212794"/>
                  </a:lnTo>
                  <a:lnTo>
                    <a:pt x="7144" y="214283"/>
                  </a:lnTo>
                  <a:lnTo>
                    <a:pt x="5378" y="215276"/>
                  </a:lnTo>
                  <a:lnTo>
                    <a:pt x="3145" y="215938"/>
                  </a:lnTo>
                  <a:lnTo>
                    <a:pt x="1656" y="214263"/>
                  </a:lnTo>
                  <a:lnTo>
                    <a:pt x="0" y="206757"/>
                  </a:lnTo>
                  <a:lnTo>
                    <a:pt x="8455" y="162006"/>
                  </a:lnTo>
                  <a:lnTo>
                    <a:pt x="15584" y="119877"/>
                  </a:lnTo>
                  <a:lnTo>
                    <a:pt x="19914" y="88924"/>
                  </a:lnTo>
                  <a:lnTo>
                    <a:pt x="33890" y="45218"/>
                  </a:lnTo>
                  <a:lnTo>
                    <a:pt x="43213" y="20236"/>
                  </a:lnTo>
                  <a:lnTo>
                    <a:pt x="63474" y="0"/>
                  </a:lnTo>
                  <a:lnTo>
                    <a:pt x="65157" y="454"/>
                  </a:lnTo>
                  <a:lnTo>
                    <a:pt x="69852" y="3781"/>
                  </a:lnTo>
                  <a:lnTo>
                    <a:pt x="77038" y="45817"/>
                  </a:lnTo>
                  <a:lnTo>
                    <a:pt x="89979" y="92379"/>
                  </a:lnTo>
                  <a:lnTo>
                    <a:pt x="93927" y="150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6"/>
            <p:cNvSpPr/>
            <p:nvPr>
              <p:custDataLst>
                <p:tags r:id="rId208"/>
              </p:custDataLst>
            </p:nvPr>
          </p:nvSpPr>
          <p:spPr>
            <a:xfrm>
              <a:off x="11373358" y="504825"/>
              <a:ext cx="56643" cy="28576"/>
            </a:xfrm>
            <a:custGeom>
              <a:avLst/>
              <a:gdLst/>
              <a:ahLst/>
              <a:cxnLst/>
              <a:rect l="0" t="0" r="0" b="0"/>
              <a:pathLst>
                <a:path w="56643" h="28576">
                  <a:moveTo>
                    <a:pt x="18542" y="28575"/>
                  </a:moveTo>
                  <a:lnTo>
                    <a:pt x="18542" y="28575"/>
                  </a:lnTo>
                  <a:lnTo>
                    <a:pt x="1207" y="28575"/>
                  </a:lnTo>
                  <a:lnTo>
                    <a:pt x="636" y="27517"/>
                  </a:lnTo>
                  <a:lnTo>
                    <a:pt x="0" y="23518"/>
                  </a:lnTo>
                  <a:lnTo>
                    <a:pt x="1948" y="22029"/>
                  </a:lnTo>
                  <a:lnTo>
                    <a:pt x="566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7"/>
            <p:cNvSpPr/>
            <p:nvPr>
              <p:custDataLst>
                <p:tags r:id="rId209"/>
              </p:custDataLst>
            </p:nvPr>
          </p:nvSpPr>
          <p:spPr>
            <a:xfrm>
              <a:off x="11525250" y="361950"/>
              <a:ext cx="28576" cy="352426"/>
            </a:xfrm>
            <a:custGeom>
              <a:avLst/>
              <a:gdLst/>
              <a:ahLst/>
              <a:cxnLst/>
              <a:rect l="0" t="0" r="0" b="0"/>
              <a:pathLst>
                <a:path w="28576" h="352426">
                  <a:moveTo>
                    <a:pt x="28575" y="0"/>
                  </a:moveTo>
                  <a:lnTo>
                    <a:pt x="28575" y="0"/>
                  </a:lnTo>
                  <a:lnTo>
                    <a:pt x="25751" y="18828"/>
                  </a:lnTo>
                  <a:lnTo>
                    <a:pt x="20373" y="57106"/>
                  </a:lnTo>
                  <a:lnTo>
                    <a:pt x="14384" y="95825"/>
                  </a:lnTo>
                  <a:lnTo>
                    <a:pt x="15972" y="142165"/>
                  </a:lnTo>
                  <a:lnTo>
                    <a:pt x="11906" y="179589"/>
                  </a:lnTo>
                  <a:lnTo>
                    <a:pt x="9172" y="223721"/>
                  </a:lnTo>
                  <a:lnTo>
                    <a:pt x="3188" y="266077"/>
                  </a:lnTo>
                  <a:lnTo>
                    <a:pt x="419" y="311447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8"/>
            <p:cNvSpPr/>
            <p:nvPr>
              <p:custDataLst>
                <p:tags r:id="rId210"/>
              </p:custDataLst>
            </p:nvPr>
          </p:nvSpPr>
          <p:spPr>
            <a:xfrm>
              <a:off x="11601450" y="431325"/>
              <a:ext cx="65626" cy="229819"/>
            </a:xfrm>
            <a:custGeom>
              <a:avLst/>
              <a:gdLst/>
              <a:ahLst/>
              <a:cxnLst/>
              <a:rect l="0" t="0" r="0" b="0"/>
              <a:pathLst>
                <a:path w="65626" h="229819">
                  <a:moveTo>
                    <a:pt x="9525" y="54450"/>
                  </a:moveTo>
                  <a:lnTo>
                    <a:pt x="9525" y="54450"/>
                  </a:lnTo>
                  <a:lnTo>
                    <a:pt x="9525" y="94884"/>
                  </a:lnTo>
                  <a:lnTo>
                    <a:pt x="9525" y="136168"/>
                  </a:lnTo>
                  <a:lnTo>
                    <a:pt x="9525" y="182971"/>
                  </a:lnTo>
                  <a:lnTo>
                    <a:pt x="8467" y="206595"/>
                  </a:lnTo>
                  <a:lnTo>
                    <a:pt x="4467" y="216615"/>
                  </a:lnTo>
                  <a:lnTo>
                    <a:pt x="2979" y="218651"/>
                  </a:lnTo>
                  <a:lnTo>
                    <a:pt x="1987" y="218951"/>
                  </a:lnTo>
                  <a:lnTo>
                    <a:pt x="1323" y="218092"/>
                  </a:lnTo>
                  <a:lnTo>
                    <a:pt x="391" y="211827"/>
                  </a:lnTo>
                  <a:lnTo>
                    <a:pt x="77" y="170870"/>
                  </a:lnTo>
                  <a:lnTo>
                    <a:pt x="1081" y="133512"/>
                  </a:lnTo>
                  <a:lnTo>
                    <a:pt x="7543" y="88608"/>
                  </a:lnTo>
                  <a:lnTo>
                    <a:pt x="14191" y="48615"/>
                  </a:lnTo>
                  <a:lnTo>
                    <a:pt x="17608" y="22500"/>
                  </a:lnTo>
                  <a:lnTo>
                    <a:pt x="20206" y="16216"/>
                  </a:lnTo>
                  <a:lnTo>
                    <a:pt x="35325" y="0"/>
                  </a:lnTo>
                  <a:lnTo>
                    <a:pt x="37309" y="158"/>
                  </a:lnTo>
                  <a:lnTo>
                    <a:pt x="42333" y="3156"/>
                  </a:lnTo>
                  <a:lnTo>
                    <a:pt x="45272" y="16483"/>
                  </a:lnTo>
                  <a:lnTo>
                    <a:pt x="45522" y="33343"/>
                  </a:lnTo>
                  <a:lnTo>
                    <a:pt x="31089" y="78561"/>
                  </a:lnTo>
                  <a:lnTo>
                    <a:pt x="28634" y="87391"/>
                  </a:lnTo>
                  <a:lnTo>
                    <a:pt x="21258" y="101683"/>
                  </a:lnTo>
                  <a:lnTo>
                    <a:pt x="19486" y="109641"/>
                  </a:lnTo>
                  <a:lnTo>
                    <a:pt x="20399" y="110294"/>
                  </a:lnTo>
                  <a:lnTo>
                    <a:pt x="27798" y="111213"/>
                  </a:lnTo>
                  <a:lnTo>
                    <a:pt x="37402" y="111428"/>
                  </a:lnTo>
                  <a:lnTo>
                    <a:pt x="48726" y="117168"/>
                  </a:lnTo>
                  <a:lnTo>
                    <a:pt x="54709" y="121662"/>
                  </a:lnTo>
                  <a:lnTo>
                    <a:pt x="61357" y="132300"/>
                  </a:lnTo>
                  <a:lnTo>
                    <a:pt x="65625" y="151319"/>
                  </a:lnTo>
                  <a:lnTo>
                    <a:pt x="65409" y="179418"/>
                  </a:lnTo>
                  <a:lnTo>
                    <a:pt x="61526" y="193247"/>
                  </a:lnTo>
                  <a:lnTo>
                    <a:pt x="48333" y="212932"/>
                  </a:lnTo>
                  <a:lnTo>
                    <a:pt x="39826" y="220137"/>
                  </a:lnTo>
                  <a:lnTo>
                    <a:pt x="25741" y="229818"/>
                  </a:lnTo>
                  <a:lnTo>
                    <a:pt x="21394" y="229570"/>
                  </a:lnTo>
                  <a:lnTo>
                    <a:pt x="0" y="21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9"/>
            <p:cNvSpPr/>
            <p:nvPr>
              <p:custDataLst>
                <p:tags r:id="rId211"/>
              </p:custDataLst>
            </p:nvPr>
          </p:nvSpPr>
          <p:spPr>
            <a:xfrm>
              <a:off x="11677650" y="361950"/>
              <a:ext cx="83763" cy="295276"/>
            </a:xfrm>
            <a:custGeom>
              <a:avLst/>
              <a:gdLst/>
              <a:ahLst/>
              <a:cxnLst/>
              <a:rect l="0" t="0" r="0" b="0"/>
              <a:pathLst>
                <a:path w="83763" h="295276">
                  <a:moveTo>
                    <a:pt x="28575" y="0"/>
                  </a:moveTo>
                  <a:lnTo>
                    <a:pt x="28575" y="0"/>
                  </a:lnTo>
                  <a:lnTo>
                    <a:pt x="41831" y="0"/>
                  </a:lnTo>
                  <a:lnTo>
                    <a:pt x="43762" y="1058"/>
                  </a:lnTo>
                  <a:lnTo>
                    <a:pt x="45051" y="2822"/>
                  </a:lnTo>
                  <a:lnTo>
                    <a:pt x="65299" y="47559"/>
                  </a:lnTo>
                  <a:lnTo>
                    <a:pt x="79102" y="90768"/>
                  </a:lnTo>
                  <a:lnTo>
                    <a:pt x="83762" y="117441"/>
                  </a:lnTo>
                  <a:lnTo>
                    <a:pt x="80086" y="153919"/>
                  </a:lnTo>
                  <a:lnTo>
                    <a:pt x="69363" y="197385"/>
                  </a:lnTo>
                  <a:lnTo>
                    <a:pt x="48854" y="244297"/>
                  </a:lnTo>
                  <a:lnTo>
                    <a:pt x="36230" y="265119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0"/>
            <p:cNvSpPr/>
            <p:nvPr>
              <p:custDataLst>
                <p:tags r:id="rId212"/>
              </p:custDataLst>
            </p:nvPr>
          </p:nvSpPr>
          <p:spPr>
            <a:xfrm>
              <a:off x="11811000" y="600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51"/>
            <p:cNvSpPr/>
            <p:nvPr>
              <p:custDataLst>
                <p:tags r:id="rId213"/>
              </p:custDataLst>
            </p:nvPr>
          </p:nvSpPr>
          <p:spPr>
            <a:xfrm>
              <a:off x="11868150" y="402467"/>
              <a:ext cx="66486" cy="245234"/>
            </a:xfrm>
            <a:custGeom>
              <a:avLst/>
              <a:gdLst/>
              <a:ahLst/>
              <a:cxnLst/>
              <a:rect l="0" t="0" r="0" b="0"/>
              <a:pathLst>
                <a:path w="66486" h="245234">
                  <a:moveTo>
                    <a:pt x="0" y="245233"/>
                  </a:moveTo>
                  <a:lnTo>
                    <a:pt x="0" y="245233"/>
                  </a:lnTo>
                  <a:lnTo>
                    <a:pt x="0" y="205710"/>
                  </a:lnTo>
                  <a:lnTo>
                    <a:pt x="5058" y="161108"/>
                  </a:lnTo>
                  <a:lnTo>
                    <a:pt x="9702" y="120666"/>
                  </a:lnTo>
                  <a:lnTo>
                    <a:pt x="16867" y="85322"/>
                  </a:lnTo>
                  <a:lnTo>
                    <a:pt x="28771" y="43920"/>
                  </a:lnTo>
                  <a:lnTo>
                    <a:pt x="33954" y="31936"/>
                  </a:lnTo>
                  <a:lnTo>
                    <a:pt x="36257" y="19554"/>
                  </a:lnTo>
                  <a:lnTo>
                    <a:pt x="38989" y="14347"/>
                  </a:lnTo>
                  <a:lnTo>
                    <a:pt x="47668" y="5739"/>
                  </a:lnTo>
                  <a:lnTo>
                    <a:pt x="55759" y="1208"/>
                  </a:lnTo>
                  <a:lnTo>
                    <a:pt x="59398" y="0"/>
                  </a:lnTo>
                  <a:lnTo>
                    <a:pt x="61823" y="252"/>
                  </a:lnTo>
                  <a:lnTo>
                    <a:pt x="63441" y="1479"/>
                  </a:lnTo>
                  <a:lnTo>
                    <a:pt x="64519" y="3356"/>
                  </a:lnTo>
                  <a:lnTo>
                    <a:pt x="66485" y="41495"/>
                  </a:lnTo>
                  <a:lnTo>
                    <a:pt x="61562" y="60923"/>
                  </a:lnTo>
                  <a:lnTo>
                    <a:pt x="53467" y="70890"/>
                  </a:lnTo>
                  <a:lnTo>
                    <a:pt x="43871" y="77789"/>
                  </a:lnTo>
                  <a:lnTo>
                    <a:pt x="32520" y="81673"/>
                  </a:lnTo>
                  <a:lnTo>
                    <a:pt x="9525" y="83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52"/>
            <p:cNvSpPr/>
            <p:nvPr>
              <p:custDataLst>
                <p:tags r:id="rId214"/>
              </p:custDataLst>
            </p:nvPr>
          </p:nvSpPr>
          <p:spPr>
            <a:xfrm>
              <a:off x="11906250" y="495300"/>
              <a:ext cx="76201" cy="110747"/>
            </a:xfrm>
            <a:custGeom>
              <a:avLst/>
              <a:gdLst/>
              <a:ahLst/>
              <a:cxnLst/>
              <a:rect l="0" t="0" r="0" b="0"/>
              <a:pathLst>
                <a:path w="76201" h="110747">
                  <a:moveTo>
                    <a:pt x="0" y="38100"/>
                  </a:moveTo>
                  <a:lnTo>
                    <a:pt x="0" y="38100"/>
                  </a:lnTo>
                  <a:lnTo>
                    <a:pt x="5058" y="38100"/>
                  </a:lnTo>
                  <a:lnTo>
                    <a:pt x="6546" y="37042"/>
                  </a:lnTo>
                  <a:lnTo>
                    <a:pt x="7538" y="35278"/>
                  </a:lnTo>
                  <a:lnTo>
                    <a:pt x="8202" y="33043"/>
                  </a:lnTo>
                  <a:lnTo>
                    <a:pt x="9702" y="31554"/>
                  </a:lnTo>
                  <a:lnTo>
                    <a:pt x="14191" y="29899"/>
                  </a:lnTo>
                  <a:lnTo>
                    <a:pt x="16867" y="30516"/>
                  </a:lnTo>
                  <a:lnTo>
                    <a:pt x="22666" y="34024"/>
                  </a:lnTo>
                  <a:lnTo>
                    <a:pt x="24635" y="37499"/>
                  </a:lnTo>
                  <a:lnTo>
                    <a:pt x="36622" y="82774"/>
                  </a:lnTo>
                  <a:lnTo>
                    <a:pt x="29768" y="110557"/>
                  </a:lnTo>
                  <a:lnTo>
                    <a:pt x="28312" y="110746"/>
                  </a:lnTo>
                  <a:lnTo>
                    <a:pt x="23872" y="108134"/>
                  </a:lnTo>
                  <a:lnTo>
                    <a:pt x="21193" y="100624"/>
                  </a:lnTo>
                  <a:lnTo>
                    <a:pt x="20479" y="95657"/>
                  </a:lnTo>
                  <a:lnTo>
                    <a:pt x="34323" y="48325"/>
                  </a:lnTo>
                  <a:lnTo>
                    <a:pt x="42659" y="2127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53"/>
            <p:cNvSpPr/>
            <p:nvPr>
              <p:custDataLst>
                <p:tags r:id="rId215"/>
              </p:custDataLst>
            </p:nvPr>
          </p:nvSpPr>
          <p:spPr>
            <a:xfrm>
              <a:off x="12012513" y="439474"/>
              <a:ext cx="55663" cy="189177"/>
            </a:xfrm>
            <a:custGeom>
              <a:avLst/>
              <a:gdLst/>
              <a:ahLst/>
              <a:cxnLst/>
              <a:rect l="0" t="0" r="0" b="0"/>
              <a:pathLst>
                <a:path w="55663" h="189177">
                  <a:moveTo>
                    <a:pt x="55662" y="8201"/>
                  </a:moveTo>
                  <a:lnTo>
                    <a:pt x="55662" y="8201"/>
                  </a:lnTo>
                  <a:lnTo>
                    <a:pt x="55662" y="3144"/>
                  </a:lnTo>
                  <a:lnTo>
                    <a:pt x="54604" y="1655"/>
                  </a:lnTo>
                  <a:lnTo>
                    <a:pt x="52838" y="662"/>
                  </a:lnTo>
                  <a:lnTo>
                    <a:pt x="50604" y="0"/>
                  </a:lnTo>
                  <a:lnTo>
                    <a:pt x="48056" y="617"/>
                  </a:lnTo>
                  <a:lnTo>
                    <a:pt x="42406" y="4125"/>
                  </a:lnTo>
                  <a:lnTo>
                    <a:pt x="30153" y="30209"/>
                  </a:lnTo>
                  <a:lnTo>
                    <a:pt x="17540" y="60291"/>
                  </a:lnTo>
                  <a:lnTo>
                    <a:pt x="14372" y="65153"/>
                  </a:lnTo>
                  <a:lnTo>
                    <a:pt x="6049" y="112218"/>
                  </a:lnTo>
                  <a:lnTo>
                    <a:pt x="0" y="140813"/>
                  </a:lnTo>
                  <a:lnTo>
                    <a:pt x="4010" y="158148"/>
                  </a:lnTo>
                  <a:lnTo>
                    <a:pt x="17562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54"/>
            <p:cNvSpPr/>
            <p:nvPr>
              <p:custDataLst>
                <p:tags r:id="rId216"/>
              </p:custDataLst>
            </p:nvPr>
          </p:nvSpPr>
          <p:spPr>
            <a:xfrm>
              <a:off x="12058650" y="469000"/>
              <a:ext cx="46405" cy="169176"/>
            </a:xfrm>
            <a:custGeom>
              <a:avLst/>
              <a:gdLst/>
              <a:ahLst/>
              <a:cxnLst/>
              <a:rect l="0" t="0" r="0" b="0"/>
              <a:pathLst>
                <a:path w="46405" h="169176">
                  <a:moveTo>
                    <a:pt x="28575" y="54875"/>
                  </a:moveTo>
                  <a:lnTo>
                    <a:pt x="28575" y="54875"/>
                  </a:lnTo>
                  <a:lnTo>
                    <a:pt x="28575" y="64988"/>
                  </a:lnTo>
                  <a:lnTo>
                    <a:pt x="27517" y="67967"/>
                  </a:lnTo>
                  <a:lnTo>
                    <a:pt x="25751" y="69953"/>
                  </a:lnTo>
                  <a:lnTo>
                    <a:pt x="23517" y="71277"/>
                  </a:lnTo>
                  <a:lnTo>
                    <a:pt x="21037" y="81215"/>
                  </a:lnTo>
                  <a:lnTo>
                    <a:pt x="16402" y="121354"/>
                  </a:lnTo>
                  <a:lnTo>
                    <a:pt x="9927" y="147675"/>
                  </a:lnTo>
                  <a:lnTo>
                    <a:pt x="9794" y="147433"/>
                  </a:lnTo>
                  <a:lnTo>
                    <a:pt x="4480" y="109357"/>
                  </a:lnTo>
                  <a:lnTo>
                    <a:pt x="6383" y="72547"/>
                  </a:lnTo>
                  <a:lnTo>
                    <a:pt x="9962" y="30026"/>
                  </a:lnTo>
                  <a:lnTo>
                    <a:pt x="17645" y="5402"/>
                  </a:lnTo>
                  <a:lnTo>
                    <a:pt x="19171" y="2843"/>
                  </a:lnTo>
                  <a:lnTo>
                    <a:pt x="21248" y="1137"/>
                  </a:lnTo>
                  <a:lnTo>
                    <a:pt x="23691" y="0"/>
                  </a:lnTo>
                  <a:lnTo>
                    <a:pt x="26377" y="1358"/>
                  </a:lnTo>
                  <a:lnTo>
                    <a:pt x="32185" y="8512"/>
                  </a:lnTo>
                  <a:lnTo>
                    <a:pt x="35473" y="15925"/>
                  </a:lnTo>
                  <a:lnTo>
                    <a:pt x="37754" y="46688"/>
                  </a:lnTo>
                  <a:lnTo>
                    <a:pt x="36938" y="65972"/>
                  </a:lnTo>
                  <a:lnTo>
                    <a:pt x="32999" y="74977"/>
                  </a:lnTo>
                  <a:lnTo>
                    <a:pt x="20762" y="90907"/>
                  </a:lnTo>
                  <a:lnTo>
                    <a:pt x="19200" y="100994"/>
                  </a:lnTo>
                  <a:lnTo>
                    <a:pt x="20207" y="101496"/>
                  </a:lnTo>
                  <a:lnTo>
                    <a:pt x="35306" y="103470"/>
                  </a:lnTo>
                  <a:lnTo>
                    <a:pt x="41442" y="107517"/>
                  </a:lnTo>
                  <a:lnTo>
                    <a:pt x="44878" y="112844"/>
                  </a:lnTo>
                  <a:lnTo>
                    <a:pt x="46404" y="120856"/>
                  </a:lnTo>
                  <a:lnTo>
                    <a:pt x="46204" y="141100"/>
                  </a:lnTo>
                  <a:lnTo>
                    <a:pt x="42407" y="150700"/>
                  </a:lnTo>
                  <a:lnTo>
                    <a:pt x="34320" y="162055"/>
                  </a:lnTo>
                  <a:lnTo>
                    <a:pt x="25484" y="166010"/>
                  </a:lnTo>
                  <a:lnTo>
                    <a:pt x="0" y="169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55"/>
            <p:cNvSpPr/>
            <p:nvPr>
              <p:custDataLst>
                <p:tags r:id="rId217"/>
              </p:custDataLst>
            </p:nvPr>
          </p:nvSpPr>
          <p:spPr>
            <a:xfrm>
              <a:off x="12049125" y="428625"/>
              <a:ext cx="90356" cy="295276"/>
            </a:xfrm>
            <a:custGeom>
              <a:avLst/>
              <a:gdLst/>
              <a:ahLst/>
              <a:cxnLst/>
              <a:rect l="0" t="0" r="0" b="0"/>
              <a:pathLst>
                <a:path w="90356" h="295276">
                  <a:moveTo>
                    <a:pt x="66675" y="0"/>
                  </a:moveTo>
                  <a:lnTo>
                    <a:pt x="66675" y="0"/>
                  </a:lnTo>
                  <a:lnTo>
                    <a:pt x="71733" y="5057"/>
                  </a:lnTo>
                  <a:lnTo>
                    <a:pt x="74213" y="13183"/>
                  </a:lnTo>
                  <a:lnTo>
                    <a:pt x="83564" y="55485"/>
                  </a:lnTo>
                  <a:lnTo>
                    <a:pt x="90355" y="97391"/>
                  </a:lnTo>
                  <a:lnTo>
                    <a:pt x="88743" y="136219"/>
                  </a:lnTo>
                  <a:lnTo>
                    <a:pt x="85263" y="174173"/>
                  </a:lnTo>
                  <a:lnTo>
                    <a:pt x="75481" y="211773"/>
                  </a:lnTo>
                  <a:lnTo>
                    <a:pt x="43904" y="25820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56"/>
            <p:cNvSpPr/>
            <p:nvPr>
              <p:custDataLst>
                <p:tags r:id="rId218"/>
              </p:custDataLst>
            </p:nvPr>
          </p:nvSpPr>
          <p:spPr>
            <a:xfrm>
              <a:off x="10974123" y="857250"/>
              <a:ext cx="970228" cy="38101"/>
            </a:xfrm>
            <a:custGeom>
              <a:avLst/>
              <a:gdLst/>
              <a:ahLst/>
              <a:cxnLst/>
              <a:rect l="0" t="0" r="0" b="0"/>
              <a:pathLst>
                <a:path w="970228" h="38101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618" y="7604"/>
                  </a:lnTo>
                  <a:lnTo>
                    <a:pt x="4126" y="13257"/>
                  </a:lnTo>
                  <a:lnTo>
                    <a:pt x="32276" y="22390"/>
                  </a:lnTo>
                  <a:lnTo>
                    <a:pt x="65114" y="25826"/>
                  </a:lnTo>
                  <a:lnTo>
                    <a:pt x="102289" y="27353"/>
                  </a:lnTo>
                  <a:lnTo>
                    <a:pt x="136448" y="28032"/>
                  </a:lnTo>
                  <a:lnTo>
                    <a:pt x="169269" y="28334"/>
                  </a:lnTo>
                  <a:lnTo>
                    <a:pt x="204671" y="28468"/>
                  </a:lnTo>
                  <a:lnTo>
                    <a:pt x="248625" y="28527"/>
                  </a:lnTo>
                  <a:lnTo>
                    <a:pt x="272201" y="28543"/>
                  </a:lnTo>
                  <a:lnTo>
                    <a:pt x="296385" y="28554"/>
                  </a:lnTo>
                  <a:lnTo>
                    <a:pt x="320974" y="28561"/>
                  </a:lnTo>
                  <a:lnTo>
                    <a:pt x="346891" y="28566"/>
                  </a:lnTo>
                  <a:lnTo>
                    <a:pt x="373695" y="28569"/>
                  </a:lnTo>
                  <a:lnTo>
                    <a:pt x="401089" y="28571"/>
                  </a:lnTo>
                  <a:lnTo>
                    <a:pt x="428876" y="28572"/>
                  </a:lnTo>
                  <a:lnTo>
                    <a:pt x="456927" y="28573"/>
                  </a:lnTo>
                  <a:lnTo>
                    <a:pt x="485152" y="28574"/>
                  </a:lnTo>
                  <a:lnTo>
                    <a:pt x="512435" y="29632"/>
                  </a:lnTo>
                  <a:lnTo>
                    <a:pt x="539091" y="31397"/>
                  </a:lnTo>
                  <a:lnTo>
                    <a:pt x="565328" y="33631"/>
                  </a:lnTo>
                  <a:lnTo>
                    <a:pt x="591286" y="35121"/>
                  </a:lnTo>
                  <a:lnTo>
                    <a:pt x="617057" y="36114"/>
                  </a:lnTo>
                  <a:lnTo>
                    <a:pt x="642706" y="36776"/>
                  </a:lnTo>
                  <a:lnTo>
                    <a:pt x="667213" y="37217"/>
                  </a:lnTo>
                  <a:lnTo>
                    <a:pt x="714198" y="37708"/>
                  </a:lnTo>
                  <a:lnTo>
                    <a:pt x="759776" y="37926"/>
                  </a:lnTo>
                  <a:lnTo>
                    <a:pt x="801551" y="38023"/>
                  </a:lnTo>
                  <a:lnTo>
                    <a:pt x="834229" y="38066"/>
                  </a:lnTo>
                  <a:lnTo>
                    <a:pt x="881484" y="38090"/>
                  </a:lnTo>
                  <a:lnTo>
                    <a:pt x="924162" y="38098"/>
                  </a:lnTo>
                  <a:lnTo>
                    <a:pt x="97022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7"/>
            <p:cNvSpPr/>
            <p:nvPr>
              <p:custDataLst>
                <p:tags r:id="rId219"/>
              </p:custDataLst>
            </p:nvPr>
          </p:nvSpPr>
          <p:spPr>
            <a:xfrm>
              <a:off x="11096625" y="1062133"/>
              <a:ext cx="91646" cy="333532"/>
            </a:xfrm>
            <a:custGeom>
              <a:avLst/>
              <a:gdLst/>
              <a:ahLst/>
              <a:cxnLst/>
              <a:rect l="0" t="0" r="0" b="0"/>
              <a:pathLst>
                <a:path w="91646" h="333532">
                  <a:moveTo>
                    <a:pt x="19050" y="109442"/>
                  </a:moveTo>
                  <a:lnTo>
                    <a:pt x="19050" y="109442"/>
                  </a:lnTo>
                  <a:lnTo>
                    <a:pt x="20108" y="152441"/>
                  </a:lnTo>
                  <a:lnTo>
                    <a:pt x="27692" y="198576"/>
                  </a:lnTo>
                  <a:lnTo>
                    <a:pt x="28401" y="236763"/>
                  </a:lnTo>
                  <a:lnTo>
                    <a:pt x="28553" y="277589"/>
                  </a:lnTo>
                  <a:lnTo>
                    <a:pt x="28572" y="322816"/>
                  </a:lnTo>
                  <a:lnTo>
                    <a:pt x="27515" y="327892"/>
                  </a:lnTo>
                  <a:lnTo>
                    <a:pt x="25751" y="331275"/>
                  </a:lnTo>
                  <a:lnTo>
                    <a:pt x="23517" y="333531"/>
                  </a:lnTo>
                  <a:lnTo>
                    <a:pt x="22029" y="332918"/>
                  </a:lnTo>
                  <a:lnTo>
                    <a:pt x="20373" y="326592"/>
                  </a:lnTo>
                  <a:lnTo>
                    <a:pt x="18252" y="282472"/>
                  </a:lnTo>
                  <a:lnTo>
                    <a:pt x="12582" y="238204"/>
                  </a:lnTo>
                  <a:lnTo>
                    <a:pt x="10430" y="191573"/>
                  </a:lnTo>
                  <a:lnTo>
                    <a:pt x="9794" y="147418"/>
                  </a:lnTo>
                  <a:lnTo>
                    <a:pt x="9578" y="103459"/>
                  </a:lnTo>
                  <a:lnTo>
                    <a:pt x="12363" y="71333"/>
                  </a:lnTo>
                  <a:lnTo>
                    <a:pt x="17068" y="49467"/>
                  </a:lnTo>
                  <a:lnTo>
                    <a:pt x="17728" y="40884"/>
                  </a:lnTo>
                  <a:lnTo>
                    <a:pt x="24106" y="25702"/>
                  </a:lnTo>
                  <a:lnTo>
                    <a:pt x="32938" y="14016"/>
                  </a:lnTo>
                  <a:lnTo>
                    <a:pt x="50539" y="842"/>
                  </a:lnTo>
                  <a:lnTo>
                    <a:pt x="54859" y="0"/>
                  </a:lnTo>
                  <a:lnTo>
                    <a:pt x="65305" y="1887"/>
                  </a:lnTo>
                  <a:lnTo>
                    <a:pt x="83084" y="13956"/>
                  </a:lnTo>
                  <a:lnTo>
                    <a:pt x="89843" y="27846"/>
                  </a:lnTo>
                  <a:lnTo>
                    <a:pt x="91645" y="35994"/>
                  </a:lnTo>
                  <a:lnTo>
                    <a:pt x="90730" y="43544"/>
                  </a:lnTo>
                  <a:lnTo>
                    <a:pt x="84069" y="57576"/>
                  </a:lnTo>
                  <a:lnTo>
                    <a:pt x="55432" y="91592"/>
                  </a:lnTo>
                  <a:lnTo>
                    <a:pt x="0" y="128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58"/>
            <p:cNvSpPr/>
            <p:nvPr>
              <p:custDataLst>
                <p:tags r:id="rId220"/>
              </p:custDataLst>
            </p:nvPr>
          </p:nvSpPr>
          <p:spPr>
            <a:xfrm>
              <a:off x="11163300" y="1190625"/>
              <a:ext cx="104776" cy="158421"/>
            </a:xfrm>
            <a:custGeom>
              <a:avLst/>
              <a:gdLst/>
              <a:ahLst/>
              <a:cxnLst/>
              <a:rect l="0" t="0" r="0" b="0"/>
              <a:pathLst>
                <a:path w="104776" h="158421">
                  <a:moveTo>
                    <a:pt x="0" y="47625"/>
                  </a:moveTo>
                  <a:lnTo>
                    <a:pt x="0" y="47625"/>
                  </a:lnTo>
                  <a:lnTo>
                    <a:pt x="15208" y="48683"/>
                  </a:lnTo>
                  <a:lnTo>
                    <a:pt x="26514" y="52681"/>
                  </a:lnTo>
                  <a:lnTo>
                    <a:pt x="58542" y="78216"/>
                  </a:lnTo>
                  <a:lnTo>
                    <a:pt x="69321" y="98670"/>
                  </a:lnTo>
                  <a:lnTo>
                    <a:pt x="74841" y="119875"/>
                  </a:lnTo>
                  <a:lnTo>
                    <a:pt x="74740" y="137236"/>
                  </a:lnTo>
                  <a:lnTo>
                    <a:pt x="70964" y="149541"/>
                  </a:lnTo>
                  <a:lnTo>
                    <a:pt x="68476" y="153669"/>
                  </a:lnTo>
                  <a:lnTo>
                    <a:pt x="62889" y="158256"/>
                  </a:lnTo>
                  <a:lnTo>
                    <a:pt x="60975" y="158420"/>
                  </a:lnTo>
                  <a:lnTo>
                    <a:pt x="59701" y="157472"/>
                  </a:lnTo>
                  <a:lnTo>
                    <a:pt x="58851" y="155781"/>
                  </a:lnTo>
                  <a:lnTo>
                    <a:pt x="57374" y="114223"/>
                  </a:lnTo>
                  <a:lnTo>
                    <a:pt x="62250" y="71128"/>
                  </a:lnTo>
                  <a:lnTo>
                    <a:pt x="70421" y="49532"/>
                  </a:lnTo>
                  <a:lnTo>
                    <a:pt x="90516" y="21705"/>
                  </a:lnTo>
                  <a:lnTo>
                    <a:pt x="94205" y="1388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59"/>
            <p:cNvSpPr/>
            <p:nvPr>
              <p:custDataLst>
                <p:tags r:id="rId221"/>
              </p:custDataLst>
            </p:nvPr>
          </p:nvSpPr>
          <p:spPr>
            <a:xfrm>
              <a:off x="11358317" y="1106616"/>
              <a:ext cx="90734" cy="245935"/>
            </a:xfrm>
            <a:custGeom>
              <a:avLst/>
              <a:gdLst/>
              <a:ahLst/>
              <a:cxnLst/>
              <a:rect l="0" t="0" r="0" b="0"/>
              <a:pathLst>
                <a:path w="90734" h="245935">
                  <a:moveTo>
                    <a:pt x="90733" y="17334"/>
                  </a:moveTo>
                  <a:lnTo>
                    <a:pt x="90733" y="17334"/>
                  </a:lnTo>
                  <a:lnTo>
                    <a:pt x="90733" y="12278"/>
                  </a:lnTo>
                  <a:lnTo>
                    <a:pt x="87909" y="6973"/>
                  </a:lnTo>
                  <a:lnTo>
                    <a:pt x="85676" y="4077"/>
                  </a:lnTo>
                  <a:lnTo>
                    <a:pt x="80372" y="859"/>
                  </a:lnTo>
                  <a:lnTo>
                    <a:pt x="77476" y="0"/>
                  </a:lnTo>
                  <a:lnTo>
                    <a:pt x="68613" y="1869"/>
                  </a:lnTo>
                  <a:lnTo>
                    <a:pt x="63287" y="3849"/>
                  </a:lnTo>
                  <a:lnTo>
                    <a:pt x="45678" y="21805"/>
                  </a:lnTo>
                  <a:lnTo>
                    <a:pt x="21822" y="61805"/>
                  </a:lnTo>
                  <a:lnTo>
                    <a:pt x="10460" y="87425"/>
                  </a:lnTo>
                  <a:lnTo>
                    <a:pt x="3263" y="132936"/>
                  </a:lnTo>
                  <a:lnTo>
                    <a:pt x="0" y="157613"/>
                  </a:lnTo>
                  <a:lnTo>
                    <a:pt x="3705" y="199482"/>
                  </a:lnTo>
                  <a:lnTo>
                    <a:pt x="4140" y="205441"/>
                  </a:lnTo>
                  <a:lnTo>
                    <a:pt x="10267" y="217706"/>
                  </a:lnTo>
                  <a:lnTo>
                    <a:pt x="20046" y="229155"/>
                  </a:lnTo>
                  <a:lnTo>
                    <a:pt x="43108" y="245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60"/>
            <p:cNvSpPr/>
            <p:nvPr>
              <p:custDataLst>
                <p:tags r:id="rId222"/>
              </p:custDataLst>
            </p:nvPr>
          </p:nvSpPr>
          <p:spPr>
            <a:xfrm>
              <a:off x="11450528" y="1139437"/>
              <a:ext cx="103298" cy="199899"/>
            </a:xfrm>
            <a:custGeom>
              <a:avLst/>
              <a:gdLst/>
              <a:ahLst/>
              <a:cxnLst/>
              <a:rect l="0" t="0" r="0" b="0"/>
              <a:pathLst>
                <a:path w="103298" h="199899">
                  <a:moveTo>
                    <a:pt x="36622" y="79763"/>
                  </a:moveTo>
                  <a:lnTo>
                    <a:pt x="36622" y="79763"/>
                  </a:lnTo>
                  <a:lnTo>
                    <a:pt x="36622" y="74707"/>
                  </a:lnTo>
                  <a:lnTo>
                    <a:pt x="37680" y="73217"/>
                  </a:lnTo>
                  <a:lnTo>
                    <a:pt x="39446" y="72224"/>
                  </a:lnTo>
                  <a:lnTo>
                    <a:pt x="41679" y="71562"/>
                  </a:lnTo>
                  <a:lnTo>
                    <a:pt x="42110" y="72179"/>
                  </a:lnTo>
                  <a:lnTo>
                    <a:pt x="30697" y="95225"/>
                  </a:lnTo>
                  <a:lnTo>
                    <a:pt x="22514" y="137695"/>
                  </a:lnTo>
                  <a:lnTo>
                    <a:pt x="6004" y="184909"/>
                  </a:lnTo>
                  <a:lnTo>
                    <a:pt x="0" y="199898"/>
                  </a:lnTo>
                  <a:lnTo>
                    <a:pt x="4016" y="192382"/>
                  </a:lnTo>
                  <a:lnTo>
                    <a:pt x="17878" y="149771"/>
                  </a:lnTo>
                  <a:lnTo>
                    <a:pt x="30333" y="111583"/>
                  </a:lnTo>
                  <a:lnTo>
                    <a:pt x="46154" y="63963"/>
                  </a:lnTo>
                  <a:lnTo>
                    <a:pt x="65197" y="18181"/>
                  </a:lnTo>
                  <a:lnTo>
                    <a:pt x="77897" y="1394"/>
                  </a:lnTo>
                  <a:lnTo>
                    <a:pt x="80014" y="0"/>
                  </a:lnTo>
                  <a:lnTo>
                    <a:pt x="81423" y="129"/>
                  </a:lnTo>
                  <a:lnTo>
                    <a:pt x="88746" y="12998"/>
                  </a:lnTo>
                  <a:lnTo>
                    <a:pt x="93837" y="57677"/>
                  </a:lnTo>
                  <a:lnTo>
                    <a:pt x="101117" y="102721"/>
                  </a:lnTo>
                  <a:lnTo>
                    <a:pt x="103009" y="146953"/>
                  </a:lnTo>
                  <a:lnTo>
                    <a:pt x="103297" y="18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61"/>
            <p:cNvSpPr/>
            <p:nvPr>
              <p:custDataLst>
                <p:tags r:id="rId223"/>
              </p:custDataLst>
            </p:nvPr>
          </p:nvSpPr>
          <p:spPr>
            <a:xfrm>
              <a:off x="11469423" y="1228725"/>
              <a:ext cx="93928" cy="28576"/>
            </a:xfrm>
            <a:custGeom>
              <a:avLst/>
              <a:gdLst/>
              <a:ahLst/>
              <a:cxnLst/>
              <a:rect l="0" t="0" r="0" b="0"/>
              <a:pathLst>
                <a:path w="93928" h="28576">
                  <a:moveTo>
                    <a:pt x="8202" y="28575"/>
                  </a:moveTo>
                  <a:lnTo>
                    <a:pt x="8202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4" y="25753"/>
                  </a:lnTo>
                  <a:lnTo>
                    <a:pt x="0" y="23519"/>
                  </a:lnTo>
                  <a:lnTo>
                    <a:pt x="618" y="23087"/>
                  </a:lnTo>
                  <a:lnTo>
                    <a:pt x="4126" y="25431"/>
                  </a:lnTo>
                  <a:lnTo>
                    <a:pt x="5485" y="25420"/>
                  </a:lnTo>
                  <a:lnTo>
                    <a:pt x="6390" y="24355"/>
                  </a:lnTo>
                  <a:lnTo>
                    <a:pt x="6994" y="22587"/>
                  </a:lnTo>
                  <a:lnTo>
                    <a:pt x="51013" y="14304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62"/>
            <p:cNvSpPr/>
            <p:nvPr>
              <p:custDataLst>
                <p:tags r:id="rId224"/>
              </p:custDataLst>
            </p:nvPr>
          </p:nvSpPr>
          <p:spPr>
            <a:xfrm>
              <a:off x="11620500" y="1114425"/>
              <a:ext cx="74957" cy="276226"/>
            </a:xfrm>
            <a:custGeom>
              <a:avLst/>
              <a:gdLst/>
              <a:ahLst/>
              <a:cxnLst/>
              <a:rect l="0" t="0" r="0" b="0"/>
              <a:pathLst>
                <a:path w="74957" h="276226">
                  <a:moveTo>
                    <a:pt x="38100" y="0"/>
                  </a:moveTo>
                  <a:lnTo>
                    <a:pt x="38100" y="0"/>
                  </a:lnTo>
                  <a:lnTo>
                    <a:pt x="39158" y="9721"/>
                  </a:lnTo>
                  <a:lnTo>
                    <a:pt x="51356" y="53962"/>
                  </a:lnTo>
                  <a:lnTo>
                    <a:pt x="69900" y="97618"/>
                  </a:lnTo>
                  <a:lnTo>
                    <a:pt x="74956" y="129389"/>
                  </a:lnTo>
                  <a:lnTo>
                    <a:pt x="73133" y="174862"/>
                  </a:lnTo>
                  <a:lnTo>
                    <a:pt x="57838" y="22033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82"/>
          <p:cNvGrpSpPr/>
          <p:nvPr/>
        </p:nvGrpSpPr>
        <p:grpSpPr>
          <a:xfrm>
            <a:off x="10191750" y="943617"/>
            <a:ext cx="1889874" cy="1288163"/>
            <a:chOff x="10191750" y="943617"/>
            <a:chExt cx="1889874" cy="1288163"/>
          </a:xfrm>
        </p:grpSpPr>
        <p:sp>
          <p:nvSpPr>
            <p:cNvPr id="102" name="SMARTInkShape-463"/>
            <p:cNvSpPr/>
            <p:nvPr>
              <p:custDataLst>
                <p:tags r:id="rId177"/>
              </p:custDataLst>
            </p:nvPr>
          </p:nvSpPr>
          <p:spPr>
            <a:xfrm>
              <a:off x="10785016" y="943617"/>
              <a:ext cx="1041938" cy="521860"/>
            </a:xfrm>
            <a:custGeom>
              <a:avLst/>
              <a:gdLst/>
              <a:ahLst/>
              <a:cxnLst/>
              <a:rect l="0" t="0" r="0" b="0"/>
              <a:pathLst>
                <a:path w="1041938" h="521860">
                  <a:moveTo>
                    <a:pt x="902159" y="104133"/>
                  </a:moveTo>
                  <a:lnTo>
                    <a:pt x="902159" y="104133"/>
                  </a:lnTo>
                  <a:lnTo>
                    <a:pt x="901101" y="80282"/>
                  </a:lnTo>
                  <a:lnTo>
                    <a:pt x="897101" y="68485"/>
                  </a:lnTo>
                  <a:lnTo>
                    <a:pt x="888975" y="59009"/>
                  </a:lnTo>
                  <a:lnTo>
                    <a:pt x="877250" y="51270"/>
                  </a:lnTo>
                  <a:lnTo>
                    <a:pt x="849496" y="40500"/>
                  </a:lnTo>
                  <a:lnTo>
                    <a:pt x="804795" y="31313"/>
                  </a:lnTo>
                  <a:lnTo>
                    <a:pt x="773161" y="29435"/>
                  </a:lnTo>
                  <a:lnTo>
                    <a:pt x="737934" y="25778"/>
                  </a:lnTo>
                  <a:lnTo>
                    <a:pt x="690870" y="20592"/>
                  </a:lnTo>
                  <a:lnTo>
                    <a:pt x="653992" y="19055"/>
                  </a:lnTo>
                  <a:lnTo>
                    <a:pt x="608664" y="13479"/>
                  </a:lnTo>
                  <a:lnTo>
                    <a:pt x="562590" y="8733"/>
                  </a:lnTo>
                  <a:lnTo>
                    <a:pt x="518995" y="1523"/>
                  </a:lnTo>
                  <a:lnTo>
                    <a:pt x="482417" y="0"/>
                  </a:lnTo>
                  <a:lnTo>
                    <a:pt x="444769" y="2370"/>
                  </a:lnTo>
                  <a:lnTo>
                    <a:pt x="406802" y="6953"/>
                  </a:lnTo>
                  <a:lnTo>
                    <a:pt x="368741" y="11133"/>
                  </a:lnTo>
                  <a:lnTo>
                    <a:pt x="323012" y="16971"/>
                  </a:lnTo>
                  <a:lnTo>
                    <a:pt x="275800" y="26787"/>
                  </a:lnTo>
                  <a:lnTo>
                    <a:pt x="238323" y="41117"/>
                  </a:lnTo>
                  <a:lnTo>
                    <a:pt x="201466" y="53594"/>
                  </a:lnTo>
                  <a:lnTo>
                    <a:pt x="157207" y="76237"/>
                  </a:lnTo>
                  <a:lnTo>
                    <a:pt x="109596" y="107397"/>
                  </a:lnTo>
                  <a:lnTo>
                    <a:pt x="63698" y="144126"/>
                  </a:lnTo>
                  <a:lnTo>
                    <a:pt x="33412" y="176278"/>
                  </a:lnTo>
                  <a:lnTo>
                    <a:pt x="14574" y="213468"/>
                  </a:lnTo>
                  <a:lnTo>
                    <a:pt x="1013" y="252730"/>
                  </a:lnTo>
                  <a:lnTo>
                    <a:pt x="0" y="268601"/>
                  </a:lnTo>
                  <a:lnTo>
                    <a:pt x="10794" y="310305"/>
                  </a:lnTo>
                  <a:lnTo>
                    <a:pt x="29862" y="353604"/>
                  </a:lnTo>
                  <a:lnTo>
                    <a:pt x="55621" y="391481"/>
                  </a:lnTo>
                  <a:lnTo>
                    <a:pt x="102215" y="430114"/>
                  </a:lnTo>
                  <a:lnTo>
                    <a:pt x="143012" y="453530"/>
                  </a:lnTo>
                  <a:lnTo>
                    <a:pt x="179105" y="468008"/>
                  </a:lnTo>
                  <a:lnTo>
                    <a:pt x="219431" y="482881"/>
                  </a:lnTo>
                  <a:lnTo>
                    <a:pt x="264895" y="493991"/>
                  </a:lnTo>
                  <a:lnTo>
                    <a:pt x="309056" y="503985"/>
                  </a:lnTo>
                  <a:lnTo>
                    <a:pt x="354598" y="510827"/>
                  </a:lnTo>
                  <a:lnTo>
                    <a:pt x="388923" y="512428"/>
                  </a:lnTo>
                  <a:lnTo>
                    <a:pt x="421817" y="513139"/>
                  </a:lnTo>
                  <a:lnTo>
                    <a:pt x="456899" y="516277"/>
                  </a:lnTo>
                  <a:lnTo>
                    <a:pt x="492600" y="520142"/>
                  </a:lnTo>
                  <a:lnTo>
                    <a:pt x="526104" y="521859"/>
                  </a:lnTo>
                  <a:lnTo>
                    <a:pt x="558635" y="519800"/>
                  </a:lnTo>
                  <a:lnTo>
                    <a:pt x="591790" y="516416"/>
                  </a:lnTo>
                  <a:lnTo>
                    <a:pt x="627692" y="514911"/>
                  </a:lnTo>
                  <a:lnTo>
                    <a:pt x="673493" y="509008"/>
                  </a:lnTo>
                  <a:lnTo>
                    <a:pt x="706338" y="503505"/>
                  </a:lnTo>
                  <a:lnTo>
                    <a:pt x="741044" y="497532"/>
                  </a:lnTo>
                  <a:lnTo>
                    <a:pt x="774109" y="491349"/>
                  </a:lnTo>
                  <a:lnTo>
                    <a:pt x="817417" y="476862"/>
                  </a:lnTo>
                  <a:lnTo>
                    <a:pt x="857058" y="459164"/>
                  </a:lnTo>
                  <a:lnTo>
                    <a:pt x="895617" y="440514"/>
                  </a:lnTo>
                  <a:lnTo>
                    <a:pt x="933851" y="416527"/>
                  </a:lnTo>
                  <a:lnTo>
                    <a:pt x="976034" y="381035"/>
                  </a:lnTo>
                  <a:lnTo>
                    <a:pt x="1012559" y="340884"/>
                  </a:lnTo>
                  <a:lnTo>
                    <a:pt x="1034578" y="294452"/>
                  </a:lnTo>
                  <a:lnTo>
                    <a:pt x="1041937" y="266004"/>
                  </a:lnTo>
                  <a:lnTo>
                    <a:pt x="1041540" y="243809"/>
                  </a:lnTo>
                  <a:lnTo>
                    <a:pt x="1030477" y="198788"/>
                  </a:lnTo>
                  <a:lnTo>
                    <a:pt x="1013896" y="153522"/>
                  </a:lnTo>
                  <a:lnTo>
                    <a:pt x="990553" y="119063"/>
                  </a:lnTo>
                  <a:lnTo>
                    <a:pt x="948882" y="85377"/>
                  </a:lnTo>
                  <a:lnTo>
                    <a:pt x="918120" y="68942"/>
                  </a:lnTo>
                  <a:lnTo>
                    <a:pt x="882194" y="57370"/>
                  </a:lnTo>
                  <a:lnTo>
                    <a:pt x="836272" y="50061"/>
                  </a:lnTo>
                  <a:lnTo>
                    <a:pt x="799850" y="48351"/>
                  </a:lnTo>
                  <a:lnTo>
                    <a:pt x="740234" y="46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4"/>
            <p:cNvSpPr/>
            <p:nvPr>
              <p:custDataLst>
                <p:tags r:id="rId178"/>
              </p:custDataLst>
            </p:nvPr>
          </p:nvSpPr>
          <p:spPr>
            <a:xfrm>
              <a:off x="10357310" y="1628775"/>
              <a:ext cx="220929" cy="304423"/>
            </a:xfrm>
            <a:custGeom>
              <a:avLst/>
              <a:gdLst/>
              <a:ahLst/>
              <a:cxnLst/>
              <a:rect l="0" t="0" r="0" b="0"/>
              <a:pathLst>
                <a:path w="220929" h="304423">
                  <a:moveTo>
                    <a:pt x="215440" y="0"/>
                  </a:moveTo>
                  <a:lnTo>
                    <a:pt x="215440" y="0"/>
                  </a:lnTo>
                  <a:lnTo>
                    <a:pt x="220928" y="0"/>
                  </a:lnTo>
                  <a:lnTo>
                    <a:pt x="218585" y="0"/>
                  </a:lnTo>
                  <a:lnTo>
                    <a:pt x="214016" y="2822"/>
                  </a:lnTo>
                  <a:lnTo>
                    <a:pt x="197261" y="16247"/>
                  </a:lnTo>
                  <a:lnTo>
                    <a:pt x="153810" y="40944"/>
                  </a:lnTo>
                  <a:lnTo>
                    <a:pt x="114249" y="64062"/>
                  </a:lnTo>
                  <a:lnTo>
                    <a:pt x="80878" y="83523"/>
                  </a:lnTo>
                  <a:lnTo>
                    <a:pt x="42118" y="122581"/>
                  </a:lnTo>
                  <a:lnTo>
                    <a:pt x="36391" y="126171"/>
                  </a:lnTo>
                  <a:lnTo>
                    <a:pt x="33632" y="130681"/>
                  </a:lnTo>
                  <a:lnTo>
                    <a:pt x="32850" y="135804"/>
                  </a:lnTo>
                  <a:lnTo>
                    <a:pt x="33389" y="141336"/>
                  </a:lnTo>
                  <a:lnTo>
                    <a:pt x="35864" y="146082"/>
                  </a:lnTo>
                  <a:lnTo>
                    <a:pt x="44260" y="154178"/>
                  </a:lnTo>
                  <a:lnTo>
                    <a:pt x="83380" y="171266"/>
                  </a:lnTo>
                  <a:lnTo>
                    <a:pt x="105403" y="180921"/>
                  </a:lnTo>
                  <a:lnTo>
                    <a:pt x="122326" y="193664"/>
                  </a:lnTo>
                  <a:lnTo>
                    <a:pt x="126431" y="202842"/>
                  </a:lnTo>
                  <a:lnTo>
                    <a:pt x="127526" y="208253"/>
                  </a:lnTo>
                  <a:lnTo>
                    <a:pt x="126140" y="213977"/>
                  </a:lnTo>
                  <a:lnTo>
                    <a:pt x="118954" y="225982"/>
                  </a:lnTo>
                  <a:lnTo>
                    <a:pt x="103009" y="239583"/>
                  </a:lnTo>
                  <a:lnTo>
                    <a:pt x="59210" y="259771"/>
                  </a:lnTo>
                  <a:lnTo>
                    <a:pt x="14766" y="285142"/>
                  </a:lnTo>
                  <a:lnTo>
                    <a:pt x="4544" y="291830"/>
                  </a:lnTo>
                  <a:lnTo>
                    <a:pt x="0" y="298330"/>
                  </a:lnTo>
                  <a:lnTo>
                    <a:pt x="905" y="300487"/>
                  </a:lnTo>
                  <a:lnTo>
                    <a:pt x="3624" y="301924"/>
                  </a:lnTo>
                  <a:lnTo>
                    <a:pt x="37733" y="304422"/>
                  </a:lnTo>
                  <a:lnTo>
                    <a:pt x="80542" y="301903"/>
                  </a:lnTo>
                  <a:lnTo>
                    <a:pt x="115852" y="294417"/>
                  </a:lnTo>
                  <a:lnTo>
                    <a:pt x="17734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5"/>
            <p:cNvSpPr/>
            <p:nvPr>
              <p:custDataLst>
                <p:tags r:id="rId179"/>
              </p:custDataLst>
            </p:nvPr>
          </p:nvSpPr>
          <p:spPr>
            <a:xfrm>
              <a:off x="10630160" y="1636933"/>
              <a:ext cx="84013" cy="321723"/>
            </a:xfrm>
            <a:custGeom>
              <a:avLst/>
              <a:gdLst/>
              <a:ahLst/>
              <a:cxnLst/>
              <a:rect l="0" t="0" r="0" b="0"/>
              <a:pathLst>
                <a:path w="84013" h="321723">
                  <a:moveTo>
                    <a:pt x="9265" y="172817"/>
                  </a:moveTo>
                  <a:lnTo>
                    <a:pt x="9265" y="172817"/>
                  </a:lnTo>
                  <a:lnTo>
                    <a:pt x="4208" y="172817"/>
                  </a:lnTo>
                  <a:lnTo>
                    <a:pt x="2719" y="173875"/>
                  </a:lnTo>
                  <a:lnTo>
                    <a:pt x="1727" y="175639"/>
                  </a:lnTo>
                  <a:lnTo>
                    <a:pt x="1063" y="177873"/>
                  </a:lnTo>
                  <a:lnTo>
                    <a:pt x="8057" y="221722"/>
                  </a:lnTo>
                  <a:lnTo>
                    <a:pt x="9026" y="266399"/>
                  </a:lnTo>
                  <a:lnTo>
                    <a:pt x="9234" y="313421"/>
                  </a:lnTo>
                  <a:lnTo>
                    <a:pt x="9256" y="321722"/>
                  </a:lnTo>
                  <a:lnTo>
                    <a:pt x="6441" y="293673"/>
                  </a:lnTo>
                  <a:lnTo>
                    <a:pt x="1063" y="247842"/>
                  </a:lnTo>
                  <a:lnTo>
                    <a:pt x="0" y="201983"/>
                  </a:lnTo>
                  <a:lnTo>
                    <a:pt x="2613" y="156079"/>
                  </a:lnTo>
                  <a:lnTo>
                    <a:pt x="7294" y="120233"/>
                  </a:lnTo>
                  <a:lnTo>
                    <a:pt x="11501" y="81742"/>
                  </a:lnTo>
                  <a:lnTo>
                    <a:pt x="22408" y="40292"/>
                  </a:lnTo>
                  <a:lnTo>
                    <a:pt x="41055" y="3848"/>
                  </a:lnTo>
                  <a:lnTo>
                    <a:pt x="45274" y="904"/>
                  </a:lnTo>
                  <a:lnTo>
                    <a:pt x="50204" y="0"/>
                  </a:lnTo>
                  <a:lnTo>
                    <a:pt x="60269" y="1818"/>
                  </a:lnTo>
                  <a:lnTo>
                    <a:pt x="68269" y="6154"/>
                  </a:lnTo>
                  <a:lnTo>
                    <a:pt x="78724" y="24658"/>
                  </a:lnTo>
                  <a:lnTo>
                    <a:pt x="83467" y="40136"/>
                  </a:lnTo>
                  <a:lnTo>
                    <a:pt x="84012" y="74485"/>
                  </a:lnTo>
                  <a:lnTo>
                    <a:pt x="80234" y="86075"/>
                  </a:lnTo>
                  <a:lnTo>
                    <a:pt x="55783" y="123490"/>
                  </a:lnTo>
                  <a:lnTo>
                    <a:pt x="44757" y="135019"/>
                  </a:lnTo>
                  <a:lnTo>
                    <a:pt x="28315" y="144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6"/>
            <p:cNvSpPr/>
            <p:nvPr>
              <p:custDataLst>
                <p:tags r:id="rId180"/>
              </p:custDataLst>
            </p:nvPr>
          </p:nvSpPr>
          <p:spPr>
            <a:xfrm>
              <a:off x="10696575" y="1762125"/>
              <a:ext cx="95251" cy="167102"/>
            </a:xfrm>
            <a:custGeom>
              <a:avLst/>
              <a:gdLst/>
              <a:ahLst/>
              <a:cxnLst/>
              <a:rect l="0" t="0" r="0" b="0"/>
              <a:pathLst>
                <a:path w="95251" h="167102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40922"/>
                  </a:lnTo>
                  <a:lnTo>
                    <a:pt x="36856" y="65547"/>
                  </a:lnTo>
                  <a:lnTo>
                    <a:pt x="42838" y="74287"/>
                  </a:lnTo>
                  <a:lnTo>
                    <a:pt x="44434" y="78100"/>
                  </a:lnTo>
                  <a:lnTo>
                    <a:pt x="47204" y="123343"/>
                  </a:lnTo>
                  <a:lnTo>
                    <a:pt x="47345" y="133029"/>
                  </a:lnTo>
                  <a:lnTo>
                    <a:pt x="41856" y="149435"/>
                  </a:lnTo>
                  <a:lnTo>
                    <a:pt x="33419" y="161666"/>
                  </a:lnTo>
                  <a:lnTo>
                    <a:pt x="26141" y="167101"/>
                  </a:lnTo>
                  <a:lnTo>
                    <a:pt x="23778" y="166434"/>
                  </a:lnTo>
                  <a:lnTo>
                    <a:pt x="22201" y="163873"/>
                  </a:lnTo>
                  <a:lnTo>
                    <a:pt x="21151" y="160049"/>
                  </a:lnTo>
                  <a:lnTo>
                    <a:pt x="26864" y="117607"/>
                  </a:lnTo>
                  <a:lnTo>
                    <a:pt x="29931" y="102011"/>
                  </a:lnTo>
                  <a:lnTo>
                    <a:pt x="49934" y="61843"/>
                  </a:lnTo>
                  <a:lnTo>
                    <a:pt x="81617" y="1492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7"/>
            <p:cNvSpPr/>
            <p:nvPr>
              <p:custDataLst>
                <p:tags r:id="rId181"/>
              </p:custDataLst>
            </p:nvPr>
          </p:nvSpPr>
          <p:spPr>
            <a:xfrm>
              <a:off x="10839450" y="1698098"/>
              <a:ext cx="104776" cy="235478"/>
            </a:xfrm>
            <a:custGeom>
              <a:avLst/>
              <a:gdLst/>
              <a:ahLst/>
              <a:cxnLst/>
              <a:rect l="0" t="0" r="0" b="0"/>
              <a:pathLst>
                <a:path w="104776" h="235478">
                  <a:moveTo>
                    <a:pt x="104775" y="16402"/>
                  </a:moveTo>
                  <a:lnTo>
                    <a:pt x="104775" y="16402"/>
                  </a:lnTo>
                  <a:lnTo>
                    <a:pt x="99718" y="6289"/>
                  </a:lnTo>
                  <a:lnTo>
                    <a:pt x="96112" y="3310"/>
                  </a:lnTo>
                  <a:lnTo>
                    <a:pt x="86461" y="0"/>
                  </a:lnTo>
                  <a:lnTo>
                    <a:pt x="81983" y="176"/>
                  </a:lnTo>
                  <a:lnTo>
                    <a:pt x="74184" y="3193"/>
                  </a:lnTo>
                  <a:lnTo>
                    <a:pt x="58786" y="20955"/>
                  </a:lnTo>
                  <a:lnTo>
                    <a:pt x="35911" y="67449"/>
                  </a:lnTo>
                  <a:lnTo>
                    <a:pt x="24045" y="97496"/>
                  </a:lnTo>
                  <a:lnTo>
                    <a:pt x="12102" y="141930"/>
                  </a:lnTo>
                  <a:lnTo>
                    <a:pt x="2704" y="183171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8"/>
            <p:cNvSpPr/>
            <p:nvPr>
              <p:custDataLst>
                <p:tags r:id="rId182"/>
              </p:custDataLst>
            </p:nvPr>
          </p:nvSpPr>
          <p:spPr>
            <a:xfrm>
              <a:off x="10906681" y="1736249"/>
              <a:ext cx="104078" cy="194365"/>
            </a:xfrm>
            <a:custGeom>
              <a:avLst/>
              <a:gdLst/>
              <a:ahLst/>
              <a:cxnLst/>
              <a:rect l="0" t="0" r="0" b="0"/>
              <a:pathLst>
                <a:path w="104078" h="194365">
                  <a:moveTo>
                    <a:pt x="47069" y="63976"/>
                  </a:moveTo>
                  <a:lnTo>
                    <a:pt x="47069" y="63976"/>
                  </a:lnTo>
                  <a:lnTo>
                    <a:pt x="42012" y="69032"/>
                  </a:lnTo>
                  <a:lnTo>
                    <a:pt x="24680" y="116026"/>
                  </a:lnTo>
                  <a:lnTo>
                    <a:pt x="8947" y="159809"/>
                  </a:lnTo>
                  <a:lnTo>
                    <a:pt x="0" y="194364"/>
                  </a:lnTo>
                  <a:lnTo>
                    <a:pt x="20240" y="155491"/>
                  </a:lnTo>
                  <a:lnTo>
                    <a:pt x="35238" y="120019"/>
                  </a:lnTo>
                  <a:lnTo>
                    <a:pt x="49208" y="88343"/>
                  </a:lnTo>
                  <a:lnTo>
                    <a:pt x="59660" y="70572"/>
                  </a:lnTo>
                  <a:lnTo>
                    <a:pt x="77818" y="30315"/>
                  </a:lnTo>
                  <a:lnTo>
                    <a:pt x="89694" y="10964"/>
                  </a:lnTo>
                  <a:lnTo>
                    <a:pt x="91361" y="6409"/>
                  </a:lnTo>
                  <a:lnTo>
                    <a:pt x="93531" y="3373"/>
                  </a:lnTo>
                  <a:lnTo>
                    <a:pt x="98762" y="0"/>
                  </a:lnTo>
                  <a:lnTo>
                    <a:pt x="100581" y="159"/>
                  </a:lnTo>
                  <a:lnTo>
                    <a:pt x="101794" y="1323"/>
                  </a:lnTo>
                  <a:lnTo>
                    <a:pt x="102601" y="3157"/>
                  </a:lnTo>
                  <a:lnTo>
                    <a:pt x="104077" y="48188"/>
                  </a:lnTo>
                  <a:lnTo>
                    <a:pt x="103131" y="92372"/>
                  </a:lnTo>
                  <a:lnTo>
                    <a:pt x="94694" y="149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9"/>
            <p:cNvSpPr/>
            <p:nvPr>
              <p:custDataLst>
                <p:tags r:id="rId183"/>
              </p:custDataLst>
            </p:nvPr>
          </p:nvSpPr>
          <p:spPr>
            <a:xfrm>
              <a:off x="10938737" y="1830124"/>
              <a:ext cx="72164" cy="8202"/>
            </a:xfrm>
            <a:custGeom>
              <a:avLst/>
              <a:gdLst/>
              <a:ahLst/>
              <a:cxnLst/>
              <a:rect l="0" t="0" r="0" b="0"/>
              <a:pathLst>
                <a:path w="72164" h="8202">
                  <a:moveTo>
                    <a:pt x="5488" y="8201"/>
                  </a:moveTo>
                  <a:lnTo>
                    <a:pt x="5488" y="8201"/>
                  </a:lnTo>
                  <a:lnTo>
                    <a:pt x="431" y="3145"/>
                  </a:lnTo>
                  <a:lnTo>
                    <a:pt x="0" y="1655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44342" y="7396"/>
                  </a:lnTo>
                  <a:lnTo>
                    <a:pt x="72163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70"/>
            <p:cNvSpPr/>
            <p:nvPr>
              <p:custDataLst>
                <p:tags r:id="rId184"/>
              </p:custDataLst>
            </p:nvPr>
          </p:nvSpPr>
          <p:spPr>
            <a:xfrm>
              <a:off x="11096625" y="1687249"/>
              <a:ext cx="28576" cy="360627"/>
            </a:xfrm>
            <a:custGeom>
              <a:avLst/>
              <a:gdLst/>
              <a:ahLst/>
              <a:cxnLst/>
              <a:rect l="0" t="0" r="0" b="0"/>
              <a:pathLst>
                <a:path w="28576" h="36062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0968"/>
                  </a:lnTo>
                  <a:lnTo>
                    <a:pt x="28575" y="80116"/>
                  </a:lnTo>
                  <a:lnTo>
                    <a:pt x="27517" y="118997"/>
                  </a:lnTo>
                  <a:lnTo>
                    <a:pt x="21037" y="164416"/>
                  </a:lnTo>
                  <a:lnTo>
                    <a:pt x="14384" y="204511"/>
                  </a:lnTo>
                  <a:lnTo>
                    <a:pt x="10966" y="240757"/>
                  </a:lnTo>
                  <a:lnTo>
                    <a:pt x="3264" y="287755"/>
                  </a:lnTo>
                  <a:lnTo>
                    <a:pt x="288" y="332400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71"/>
            <p:cNvSpPr/>
            <p:nvPr>
              <p:custDataLst>
                <p:tags r:id="rId185"/>
              </p:custDataLst>
            </p:nvPr>
          </p:nvSpPr>
          <p:spPr>
            <a:xfrm>
              <a:off x="11164750" y="1721620"/>
              <a:ext cx="74584" cy="235209"/>
            </a:xfrm>
            <a:custGeom>
              <a:avLst/>
              <a:gdLst/>
              <a:ahLst/>
              <a:cxnLst/>
              <a:rect l="0" t="0" r="0" b="0"/>
              <a:pathLst>
                <a:path w="74584" h="235209">
                  <a:moveTo>
                    <a:pt x="27125" y="59555"/>
                  </a:moveTo>
                  <a:lnTo>
                    <a:pt x="27125" y="59555"/>
                  </a:lnTo>
                  <a:lnTo>
                    <a:pt x="27125" y="97115"/>
                  </a:lnTo>
                  <a:lnTo>
                    <a:pt x="22068" y="136183"/>
                  </a:lnTo>
                  <a:lnTo>
                    <a:pt x="17423" y="180525"/>
                  </a:lnTo>
                  <a:lnTo>
                    <a:pt x="9516" y="222567"/>
                  </a:lnTo>
                  <a:lnTo>
                    <a:pt x="7978" y="228555"/>
                  </a:lnTo>
                  <a:lnTo>
                    <a:pt x="5895" y="232547"/>
                  </a:lnTo>
                  <a:lnTo>
                    <a:pt x="3445" y="235208"/>
                  </a:lnTo>
                  <a:lnTo>
                    <a:pt x="1814" y="233807"/>
                  </a:lnTo>
                  <a:lnTo>
                    <a:pt x="0" y="223784"/>
                  </a:lnTo>
                  <a:lnTo>
                    <a:pt x="9101" y="176784"/>
                  </a:lnTo>
                  <a:lnTo>
                    <a:pt x="15922" y="133747"/>
                  </a:lnTo>
                  <a:lnTo>
                    <a:pt x="22159" y="96472"/>
                  </a:lnTo>
                  <a:lnTo>
                    <a:pt x="28261" y="59282"/>
                  </a:lnTo>
                  <a:lnTo>
                    <a:pt x="51927" y="13047"/>
                  </a:lnTo>
                  <a:lnTo>
                    <a:pt x="58611" y="2549"/>
                  </a:lnTo>
                  <a:lnTo>
                    <a:pt x="61874" y="384"/>
                  </a:lnTo>
                  <a:lnTo>
                    <a:pt x="65107" y="0"/>
                  </a:lnTo>
                  <a:lnTo>
                    <a:pt x="68322" y="801"/>
                  </a:lnTo>
                  <a:lnTo>
                    <a:pt x="70464" y="2394"/>
                  </a:lnTo>
                  <a:lnTo>
                    <a:pt x="71894" y="4514"/>
                  </a:lnTo>
                  <a:lnTo>
                    <a:pt x="73481" y="10751"/>
                  </a:lnTo>
                  <a:lnTo>
                    <a:pt x="74583" y="43067"/>
                  </a:lnTo>
                  <a:lnTo>
                    <a:pt x="58332" y="87767"/>
                  </a:lnTo>
                  <a:lnTo>
                    <a:pt x="56397" y="91063"/>
                  </a:lnTo>
                  <a:lnTo>
                    <a:pt x="54047" y="93260"/>
                  </a:lnTo>
                  <a:lnTo>
                    <a:pt x="46636" y="97398"/>
                  </a:lnTo>
                  <a:lnTo>
                    <a:pt x="67674" y="110890"/>
                  </a:lnTo>
                  <a:lnTo>
                    <a:pt x="71604" y="119765"/>
                  </a:lnTo>
                  <a:lnTo>
                    <a:pt x="74565" y="166391"/>
                  </a:lnTo>
                  <a:lnTo>
                    <a:pt x="69638" y="193515"/>
                  </a:lnTo>
                  <a:lnTo>
                    <a:pt x="61542" y="206582"/>
                  </a:lnTo>
                  <a:lnTo>
                    <a:pt x="49830" y="215917"/>
                  </a:lnTo>
                  <a:lnTo>
                    <a:pt x="34042" y="223594"/>
                  </a:lnTo>
                  <a:lnTo>
                    <a:pt x="27501" y="223947"/>
                  </a:lnTo>
                  <a:lnTo>
                    <a:pt x="22084" y="222067"/>
                  </a:lnTo>
                  <a:lnTo>
                    <a:pt x="17415" y="218696"/>
                  </a:lnTo>
                  <a:lnTo>
                    <a:pt x="14301" y="214332"/>
                  </a:lnTo>
                  <a:lnTo>
                    <a:pt x="8075" y="192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72"/>
            <p:cNvSpPr/>
            <p:nvPr>
              <p:custDataLst>
                <p:tags r:id="rId186"/>
              </p:custDataLst>
            </p:nvPr>
          </p:nvSpPr>
          <p:spPr>
            <a:xfrm>
              <a:off x="11249025" y="1695450"/>
              <a:ext cx="75764" cy="266701"/>
            </a:xfrm>
            <a:custGeom>
              <a:avLst/>
              <a:gdLst/>
              <a:ahLst/>
              <a:cxnLst/>
              <a:rect l="0" t="0" r="0" b="0"/>
              <a:pathLst>
                <a:path w="75764" h="266701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7986" y="2822"/>
                  </a:lnTo>
                  <a:lnTo>
                    <a:pt x="60882" y="5056"/>
                  </a:lnTo>
                  <a:lnTo>
                    <a:pt x="64101" y="16006"/>
                  </a:lnTo>
                  <a:lnTo>
                    <a:pt x="72882" y="56945"/>
                  </a:lnTo>
                  <a:lnTo>
                    <a:pt x="75763" y="101743"/>
                  </a:lnTo>
                  <a:lnTo>
                    <a:pt x="75056" y="147764"/>
                  </a:lnTo>
                  <a:lnTo>
                    <a:pt x="67512" y="173369"/>
                  </a:lnTo>
                  <a:lnTo>
                    <a:pt x="40549" y="21932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73"/>
            <p:cNvSpPr/>
            <p:nvPr>
              <p:custDataLst>
                <p:tags r:id="rId187"/>
              </p:custDataLst>
            </p:nvPr>
          </p:nvSpPr>
          <p:spPr>
            <a:xfrm>
              <a:off x="11401425" y="190500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74"/>
            <p:cNvSpPr/>
            <p:nvPr>
              <p:custDataLst>
                <p:tags r:id="rId188"/>
              </p:custDataLst>
            </p:nvPr>
          </p:nvSpPr>
          <p:spPr>
            <a:xfrm>
              <a:off x="11573394" y="1654982"/>
              <a:ext cx="92629" cy="307659"/>
            </a:xfrm>
            <a:custGeom>
              <a:avLst/>
              <a:gdLst/>
              <a:ahLst/>
              <a:cxnLst/>
              <a:rect l="0" t="0" r="0" b="0"/>
              <a:pathLst>
                <a:path w="92629" h="307659">
                  <a:moveTo>
                    <a:pt x="28056" y="97618"/>
                  </a:moveTo>
                  <a:lnTo>
                    <a:pt x="28056" y="97618"/>
                  </a:lnTo>
                  <a:lnTo>
                    <a:pt x="28056" y="138337"/>
                  </a:lnTo>
                  <a:lnTo>
                    <a:pt x="28056" y="179980"/>
                  </a:lnTo>
                  <a:lnTo>
                    <a:pt x="28056" y="220446"/>
                  </a:lnTo>
                  <a:lnTo>
                    <a:pt x="26998" y="243225"/>
                  </a:lnTo>
                  <a:lnTo>
                    <a:pt x="18354" y="288414"/>
                  </a:lnTo>
                  <a:lnTo>
                    <a:pt x="13865" y="302713"/>
                  </a:lnTo>
                  <a:lnTo>
                    <a:pt x="11189" y="306315"/>
                  </a:lnTo>
                  <a:lnTo>
                    <a:pt x="8345" y="307658"/>
                  </a:lnTo>
                  <a:lnTo>
                    <a:pt x="5390" y="307495"/>
                  </a:lnTo>
                  <a:lnTo>
                    <a:pt x="3421" y="304211"/>
                  </a:lnTo>
                  <a:lnTo>
                    <a:pt x="0" y="262368"/>
                  </a:lnTo>
                  <a:lnTo>
                    <a:pt x="4690" y="221692"/>
                  </a:lnTo>
                  <a:lnTo>
                    <a:pt x="7726" y="186239"/>
                  </a:lnTo>
                  <a:lnTo>
                    <a:pt x="13684" y="140456"/>
                  </a:lnTo>
                  <a:lnTo>
                    <a:pt x="22150" y="101844"/>
                  </a:lnTo>
                  <a:lnTo>
                    <a:pt x="33436" y="61411"/>
                  </a:lnTo>
                  <a:lnTo>
                    <a:pt x="42092" y="20204"/>
                  </a:lnTo>
                  <a:lnTo>
                    <a:pt x="46939" y="13200"/>
                  </a:lnTo>
                  <a:lnTo>
                    <a:pt x="60790" y="2596"/>
                  </a:lnTo>
                  <a:lnTo>
                    <a:pt x="66811" y="403"/>
                  </a:lnTo>
                  <a:lnTo>
                    <a:pt x="71885" y="0"/>
                  </a:lnTo>
                  <a:lnTo>
                    <a:pt x="76326" y="789"/>
                  </a:lnTo>
                  <a:lnTo>
                    <a:pt x="80344" y="4491"/>
                  </a:lnTo>
                  <a:lnTo>
                    <a:pt x="87631" y="17070"/>
                  </a:lnTo>
                  <a:lnTo>
                    <a:pt x="92628" y="42002"/>
                  </a:lnTo>
                  <a:lnTo>
                    <a:pt x="89051" y="74554"/>
                  </a:lnTo>
                  <a:lnTo>
                    <a:pt x="81271" y="93012"/>
                  </a:lnTo>
                  <a:lnTo>
                    <a:pt x="70636" y="112481"/>
                  </a:lnTo>
                  <a:lnTo>
                    <a:pt x="69141" y="117052"/>
                  </a:lnTo>
                  <a:lnTo>
                    <a:pt x="61838" y="124953"/>
                  </a:lnTo>
                  <a:lnTo>
                    <a:pt x="53654" y="131992"/>
                  </a:lnTo>
                  <a:lnTo>
                    <a:pt x="47106" y="145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75"/>
            <p:cNvSpPr/>
            <p:nvPr>
              <p:custDataLst>
                <p:tags r:id="rId189"/>
              </p:custDataLst>
            </p:nvPr>
          </p:nvSpPr>
          <p:spPr>
            <a:xfrm>
              <a:off x="11649075" y="1790700"/>
              <a:ext cx="85726" cy="139910"/>
            </a:xfrm>
            <a:custGeom>
              <a:avLst/>
              <a:gdLst/>
              <a:ahLst/>
              <a:cxnLst/>
              <a:rect l="0" t="0" r="0" b="0"/>
              <a:pathLst>
                <a:path w="85726" h="139910">
                  <a:moveTo>
                    <a:pt x="0" y="28575"/>
                  </a:moveTo>
                  <a:lnTo>
                    <a:pt x="0" y="28575"/>
                  </a:lnTo>
                  <a:lnTo>
                    <a:pt x="5058" y="28575"/>
                  </a:lnTo>
                  <a:lnTo>
                    <a:pt x="10361" y="31397"/>
                  </a:lnTo>
                  <a:lnTo>
                    <a:pt x="22390" y="41833"/>
                  </a:lnTo>
                  <a:lnTo>
                    <a:pt x="36856" y="61078"/>
                  </a:lnTo>
                  <a:lnTo>
                    <a:pt x="42838" y="77946"/>
                  </a:lnTo>
                  <a:lnTo>
                    <a:pt x="46679" y="114645"/>
                  </a:lnTo>
                  <a:lnTo>
                    <a:pt x="44384" y="127859"/>
                  </a:lnTo>
                  <a:lnTo>
                    <a:pt x="42289" y="132864"/>
                  </a:lnTo>
                  <a:lnTo>
                    <a:pt x="39834" y="136201"/>
                  </a:lnTo>
                  <a:lnTo>
                    <a:pt x="34286" y="139909"/>
                  </a:lnTo>
                  <a:lnTo>
                    <a:pt x="31324" y="137723"/>
                  </a:lnTo>
                  <a:lnTo>
                    <a:pt x="25210" y="126827"/>
                  </a:lnTo>
                  <a:lnTo>
                    <a:pt x="20874" y="102842"/>
                  </a:lnTo>
                  <a:lnTo>
                    <a:pt x="25505" y="84866"/>
                  </a:lnTo>
                  <a:lnTo>
                    <a:pt x="45104" y="4453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76"/>
            <p:cNvSpPr/>
            <p:nvPr>
              <p:custDataLst>
                <p:tags r:id="rId190"/>
              </p:custDataLst>
            </p:nvPr>
          </p:nvSpPr>
          <p:spPr>
            <a:xfrm>
              <a:off x="11783919" y="1699487"/>
              <a:ext cx="65182" cy="195989"/>
            </a:xfrm>
            <a:custGeom>
              <a:avLst/>
              <a:gdLst/>
              <a:ahLst/>
              <a:cxnLst/>
              <a:rect l="0" t="0" r="0" b="0"/>
              <a:pathLst>
                <a:path w="65182" h="195989">
                  <a:moveTo>
                    <a:pt x="65181" y="5488"/>
                  </a:moveTo>
                  <a:lnTo>
                    <a:pt x="65181" y="5488"/>
                  </a:lnTo>
                  <a:lnTo>
                    <a:pt x="65181" y="432"/>
                  </a:lnTo>
                  <a:lnTo>
                    <a:pt x="62006" y="0"/>
                  </a:lnTo>
                  <a:lnTo>
                    <a:pt x="44485" y="4450"/>
                  </a:lnTo>
                  <a:lnTo>
                    <a:pt x="35521" y="9613"/>
                  </a:lnTo>
                  <a:lnTo>
                    <a:pt x="28009" y="21079"/>
                  </a:lnTo>
                  <a:lnTo>
                    <a:pt x="12385" y="56891"/>
                  </a:lnTo>
                  <a:lnTo>
                    <a:pt x="3547" y="101235"/>
                  </a:lnTo>
                  <a:lnTo>
                    <a:pt x="0" y="129460"/>
                  </a:lnTo>
                  <a:lnTo>
                    <a:pt x="6404" y="166384"/>
                  </a:lnTo>
                  <a:lnTo>
                    <a:pt x="17556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77"/>
            <p:cNvSpPr/>
            <p:nvPr>
              <p:custDataLst>
                <p:tags r:id="rId191"/>
              </p:custDataLst>
            </p:nvPr>
          </p:nvSpPr>
          <p:spPr>
            <a:xfrm>
              <a:off x="11877675" y="1708550"/>
              <a:ext cx="75634" cy="225256"/>
            </a:xfrm>
            <a:custGeom>
              <a:avLst/>
              <a:gdLst/>
              <a:ahLst/>
              <a:cxnLst/>
              <a:rect l="0" t="0" r="0" b="0"/>
              <a:pathLst>
                <a:path w="75634" h="225256">
                  <a:moveTo>
                    <a:pt x="28575" y="91675"/>
                  </a:moveTo>
                  <a:lnTo>
                    <a:pt x="28575" y="91675"/>
                  </a:lnTo>
                  <a:lnTo>
                    <a:pt x="33633" y="86619"/>
                  </a:lnTo>
                  <a:lnTo>
                    <a:pt x="36113" y="81314"/>
                  </a:lnTo>
                  <a:lnTo>
                    <a:pt x="36777" y="78417"/>
                  </a:lnTo>
                  <a:lnTo>
                    <a:pt x="24726" y="112906"/>
                  </a:lnTo>
                  <a:lnTo>
                    <a:pt x="16975" y="158637"/>
                  </a:lnTo>
                  <a:lnTo>
                    <a:pt x="3959" y="204954"/>
                  </a:lnTo>
                  <a:lnTo>
                    <a:pt x="781" y="225255"/>
                  </a:lnTo>
                  <a:lnTo>
                    <a:pt x="521" y="225178"/>
                  </a:lnTo>
                  <a:lnTo>
                    <a:pt x="46" y="183354"/>
                  </a:lnTo>
                  <a:lnTo>
                    <a:pt x="5069" y="145533"/>
                  </a:lnTo>
                  <a:lnTo>
                    <a:pt x="16250" y="101373"/>
                  </a:lnTo>
                  <a:lnTo>
                    <a:pt x="31471" y="55804"/>
                  </a:lnTo>
                  <a:lnTo>
                    <a:pt x="59937" y="8489"/>
                  </a:lnTo>
                  <a:lnTo>
                    <a:pt x="66504" y="1787"/>
                  </a:lnTo>
                  <a:lnTo>
                    <a:pt x="69735" y="0"/>
                  </a:lnTo>
                  <a:lnTo>
                    <a:pt x="71890" y="925"/>
                  </a:lnTo>
                  <a:lnTo>
                    <a:pt x="73327" y="3658"/>
                  </a:lnTo>
                  <a:lnTo>
                    <a:pt x="75633" y="23254"/>
                  </a:lnTo>
                  <a:lnTo>
                    <a:pt x="70975" y="46355"/>
                  </a:lnTo>
                  <a:lnTo>
                    <a:pt x="49643" y="92497"/>
                  </a:lnTo>
                  <a:lnTo>
                    <a:pt x="47889" y="100054"/>
                  </a:lnTo>
                  <a:lnTo>
                    <a:pt x="72082" y="127749"/>
                  </a:lnTo>
                  <a:lnTo>
                    <a:pt x="75385" y="152501"/>
                  </a:lnTo>
                  <a:lnTo>
                    <a:pt x="74779" y="168451"/>
                  </a:lnTo>
                  <a:lnTo>
                    <a:pt x="70982" y="182595"/>
                  </a:lnTo>
                  <a:lnTo>
                    <a:pt x="57839" y="202458"/>
                  </a:lnTo>
                  <a:lnTo>
                    <a:pt x="40539" y="216692"/>
                  </a:lnTo>
                  <a:lnTo>
                    <a:pt x="34434" y="217353"/>
                  </a:lnTo>
                  <a:lnTo>
                    <a:pt x="0" y="196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78"/>
            <p:cNvSpPr/>
            <p:nvPr>
              <p:custDataLst>
                <p:tags r:id="rId192"/>
              </p:custDataLst>
            </p:nvPr>
          </p:nvSpPr>
          <p:spPr>
            <a:xfrm>
              <a:off x="11953875" y="1714500"/>
              <a:ext cx="127749" cy="285751"/>
            </a:xfrm>
            <a:custGeom>
              <a:avLst/>
              <a:gdLst/>
              <a:ahLst/>
              <a:cxnLst/>
              <a:rect l="0" t="0" r="0" b="0"/>
              <a:pathLst>
                <a:path w="127749" h="285751">
                  <a:moveTo>
                    <a:pt x="76200" y="0"/>
                  </a:moveTo>
                  <a:lnTo>
                    <a:pt x="76200" y="0"/>
                  </a:lnTo>
                  <a:lnTo>
                    <a:pt x="97954" y="16267"/>
                  </a:lnTo>
                  <a:lnTo>
                    <a:pt x="115219" y="39039"/>
                  </a:lnTo>
                  <a:lnTo>
                    <a:pt x="127748" y="82844"/>
                  </a:lnTo>
                  <a:lnTo>
                    <a:pt x="126633" y="123559"/>
                  </a:lnTo>
                  <a:lnTo>
                    <a:pt x="124658" y="153968"/>
                  </a:lnTo>
                  <a:lnTo>
                    <a:pt x="102235" y="197356"/>
                  </a:lnTo>
                  <a:lnTo>
                    <a:pt x="69933" y="242242"/>
                  </a:lnTo>
                  <a:lnTo>
                    <a:pt x="45767" y="262863"/>
                  </a:lnTo>
                  <a:lnTo>
                    <a:pt x="30572" y="27028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79"/>
            <p:cNvSpPr/>
            <p:nvPr>
              <p:custDataLst>
                <p:tags r:id="rId193"/>
              </p:custDataLst>
            </p:nvPr>
          </p:nvSpPr>
          <p:spPr>
            <a:xfrm>
              <a:off x="10191750" y="2031677"/>
              <a:ext cx="92262" cy="200103"/>
            </a:xfrm>
            <a:custGeom>
              <a:avLst/>
              <a:gdLst/>
              <a:ahLst/>
              <a:cxnLst/>
              <a:rect l="0" t="0" r="0" b="0"/>
              <a:pathLst>
                <a:path w="92262" h="200103">
                  <a:moveTo>
                    <a:pt x="9525" y="101923"/>
                  </a:moveTo>
                  <a:lnTo>
                    <a:pt x="9525" y="101923"/>
                  </a:lnTo>
                  <a:lnTo>
                    <a:pt x="9525" y="146979"/>
                  </a:lnTo>
                  <a:lnTo>
                    <a:pt x="9525" y="190462"/>
                  </a:lnTo>
                  <a:lnTo>
                    <a:pt x="6701" y="152664"/>
                  </a:lnTo>
                  <a:lnTo>
                    <a:pt x="883" y="114367"/>
                  </a:lnTo>
                  <a:lnTo>
                    <a:pt x="2996" y="68594"/>
                  </a:lnTo>
                  <a:lnTo>
                    <a:pt x="13292" y="24078"/>
                  </a:lnTo>
                  <a:lnTo>
                    <a:pt x="22401" y="6774"/>
                  </a:lnTo>
                  <a:lnTo>
                    <a:pt x="27635" y="3565"/>
                  </a:lnTo>
                  <a:lnTo>
                    <a:pt x="41914" y="0"/>
                  </a:lnTo>
                  <a:lnTo>
                    <a:pt x="67806" y="3049"/>
                  </a:lnTo>
                  <a:lnTo>
                    <a:pt x="80583" y="10707"/>
                  </a:lnTo>
                  <a:lnTo>
                    <a:pt x="85473" y="15712"/>
                  </a:lnTo>
                  <a:lnTo>
                    <a:pt x="90904" y="29740"/>
                  </a:lnTo>
                  <a:lnTo>
                    <a:pt x="92261" y="45500"/>
                  </a:lnTo>
                  <a:lnTo>
                    <a:pt x="89335" y="59560"/>
                  </a:lnTo>
                  <a:lnTo>
                    <a:pt x="76681" y="79376"/>
                  </a:lnTo>
                  <a:lnTo>
                    <a:pt x="59527" y="93596"/>
                  </a:lnTo>
                  <a:lnTo>
                    <a:pt x="46096" y="99456"/>
                  </a:lnTo>
                  <a:lnTo>
                    <a:pt x="34192" y="101436"/>
                  </a:lnTo>
                  <a:lnTo>
                    <a:pt x="34436" y="101598"/>
                  </a:lnTo>
                  <a:lnTo>
                    <a:pt x="46279" y="102939"/>
                  </a:lnTo>
                  <a:lnTo>
                    <a:pt x="60750" y="109515"/>
                  </a:lnTo>
                  <a:lnTo>
                    <a:pt x="84069" y="129368"/>
                  </a:lnTo>
                  <a:lnTo>
                    <a:pt x="90281" y="138110"/>
                  </a:lnTo>
                  <a:lnTo>
                    <a:pt x="91938" y="141923"/>
                  </a:lnTo>
                  <a:lnTo>
                    <a:pt x="90956" y="154626"/>
                  </a:lnTo>
                  <a:lnTo>
                    <a:pt x="85933" y="169796"/>
                  </a:lnTo>
                  <a:lnTo>
                    <a:pt x="76646" y="183595"/>
                  </a:lnTo>
                  <a:lnTo>
                    <a:pt x="62639" y="193960"/>
                  </a:lnTo>
                  <a:lnTo>
                    <a:pt x="54459" y="198206"/>
                  </a:lnTo>
                  <a:lnTo>
                    <a:pt x="36905" y="200102"/>
                  </a:lnTo>
                  <a:lnTo>
                    <a:pt x="9878" y="197752"/>
                  </a:lnTo>
                  <a:lnTo>
                    <a:pt x="6586" y="195442"/>
                  </a:lnTo>
                  <a:lnTo>
                    <a:pt x="4390" y="191786"/>
                  </a:lnTo>
                  <a:lnTo>
                    <a:pt x="0" y="178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80"/>
            <p:cNvSpPr/>
            <p:nvPr>
              <p:custDataLst>
                <p:tags r:id="rId194"/>
              </p:custDataLst>
            </p:nvPr>
          </p:nvSpPr>
          <p:spPr>
            <a:xfrm>
              <a:off x="10375060" y="2087299"/>
              <a:ext cx="64341" cy="125466"/>
            </a:xfrm>
            <a:custGeom>
              <a:avLst/>
              <a:gdLst/>
              <a:ahLst/>
              <a:cxnLst/>
              <a:rect l="0" t="0" r="0" b="0"/>
              <a:pathLst>
                <a:path w="64341" h="125466">
                  <a:moveTo>
                    <a:pt x="64340" y="8201"/>
                  </a:moveTo>
                  <a:lnTo>
                    <a:pt x="64340" y="8201"/>
                  </a:lnTo>
                  <a:lnTo>
                    <a:pt x="59283" y="3144"/>
                  </a:lnTo>
                  <a:lnTo>
                    <a:pt x="53979" y="662"/>
                  </a:lnTo>
                  <a:lnTo>
                    <a:pt x="51083" y="0"/>
                  </a:lnTo>
                  <a:lnTo>
                    <a:pt x="36894" y="4125"/>
                  </a:lnTo>
                  <a:lnTo>
                    <a:pt x="28153" y="12034"/>
                  </a:lnTo>
                  <a:lnTo>
                    <a:pt x="7357" y="41921"/>
                  </a:lnTo>
                  <a:lnTo>
                    <a:pt x="536" y="64053"/>
                  </a:lnTo>
                  <a:lnTo>
                    <a:pt x="0" y="77474"/>
                  </a:lnTo>
                  <a:lnTo>
                    <a:pt x="11090" y="109725"/>
                  </a:lnTo>
                  <a:lnTo>
                    <a:pt x="19859" y="119645"/>
                  </a:lnTo>
                  <a:lnTo>
                    <a:pt x="25161" y="123772"/>
                  </a:lnTo>
                  <a:lnTo>
                    <a:pt x="30813" y="125465"/>
                  </a:lnTo>
                  <a:lnTo>
                    <a:pt x="6434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81"/>
            <p:cNvSpPr/>
            <p:nvPr>
              <p:custDataLst>
                <p:tags r:id="rId195"/>
              </p:custDataLst>
            </p:nvPr>
          </p:nvSpPr>
          <p:spPr>
            <a:xfrm>
              <a:off x="10363200" y="21526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82"/>
            <p:cNvSpPr/>
            <p:nvPr>
              <p:custDataLst>
                <p:tags r:id="rId196"/>
              </p:custDataLst>
            </p:nvPr>
          </p:nvSpPr>
          <p:spPr>
            <a:xfrm>
              <a:off x="10487025" y="2072006"/>
              <a:ext cx="180976" cy="137795"/>
            </a:xfrm>
            <a:custGeom>
              <a:avLst/>
              <a:gdLst/>
              <a:ahLst/>
              <a:cxnLst/>
              <a:rect l="0" t="0" r="0" b="0"/>
              <a:pathLst>
                <a:path w="180976" h="137795">
                  <a:moveTo>
                    <a:pt x="0" y="137794"/>
                  </a:moveTo>
                  <a:lnTo>
                    <a:pt x="0" y="137794"/>
                  </a:lnTo>
                  <a:lnTo>
                    <a:pt x="23850" y="136736"/>
                  </a:lnTo>
                  <a:lnTo>
                    <a:pt x="70755" y="119888"/>
                  </a:lnTo>
                  <a:lnTo>
                    <a:pt x="73779" y="119252"/>
                  </a:lnTo>
                  <a:lnTo>
                    <a:pt x="74588" y="118025"/>
                  </a:lnTo>
                  <a:lnTo>
                    <a:pt x="75483" y="113838"/>
                  </a:lnTo>
                  <a:lnTo>
                    <a:pt x="74664" y="112298"/>
                  </a:lnTo>
                  <a:lnTo>
                    <a:pt x="73059" y="111272"/>
                  </a:lnTo>
                  <a:lnTo>
                    <a:pt x="70931" y="110587"/>
                  </a:lnTo>
                  <a:lnTo>
                    <a:pt x="62879" y="104568"/>
                  </a:lnTo>
                  <a:lnTo>
                    <a:pt x="53791" y="91025"/>
                  </a:lnTo>
                  <a:lnTo>
                    <a:pt x="49451" y="78664"/>
                  </a:lnTo>
                  <a:lnTo>
                    <a:pt x="47784" y="37065"/>
                  </a:lnTo>
                  <a:lnTo>
                    <a:pt x="50518" y="26704"/>
                  </a:lnTo>
                  <a:lnTo>
                    <a:pt x="52729" y="22459"/>
                  </a:lnTo>
                  <a:lnTo>
                    <a:pt x="63652" y="14920"/>
                  </a:lnTo>
                  <a:lnTo>
                    <a:pt x="102747" y="0"/>
                  </a:lnTo>
                  <a:lnTo>
                    <a:pt x="117632" y="0"/>
                  </a:lnTo>
                  <a:lnTo>
                    <a:pt x="146455" y="4184"/>
                  </a:lnTo>
                  <a:lnTo>
                    <a:pt x="149496" y="6387"/>
                  </a:lnTo>
                  <a:lnTo>
                    <a:pt x="155695" y="14480"/>
                  </a:lnTo>
                  <a:lnTo>
                    <a:pt x="156714" y="19601"/>
                  </a:lnTo>
                  <a:lnTo>
                    <a:pt x="155023" y="30936"/>
                  </a:lnTo>
                  <a:lnTo>
                    <a:pt x="148121" y="49218"/>
                  </a:lnTo>
                  <a:lnTo>
                    <a:pt x="128488" y="80687"/>
                  </a:lnTo>
                  <a:lnTo>
                    <a:pt x="124839" y="92305"/>
                  </a:lnTo>
                  <a:lnTo>
                    <a:pt x="119689" y="100996"/>
                  </a:lnTo>
                  <a:lnTo>
                    <a:pt x="120011" y="104795"/>
                  </a:lnTo>
                  <a:lnTo>
                    <a:pt x="122341" y="108386"/>
                  </a:lnTo>
                  <a:lnTo>
                    <a:pt x="129515" y="114141"/>
                  </a:lnTo>
                  <a:lnTo>
                    <a:pt x="180975" y="128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83"/>
          <p:cNvGrpSpPr/>
          <p:nvPr/>
        </p:nvGrpSpPr>
        <p:grpSpPr>
          <a:xfrm>
            <a:off x="10039350" y="1704975"/>
            <a:ext cx="142876" cy="100477"/>
            <a:chOff x="10039350" y="1704975"/>
            <a:chExt cx="142876" cy="100477"/>
          </a:xfrm>
        </p:grpSpPr>
        <p:sp>
          <p:nvSpPr>
            <p:cNvPr id="123" name="SMARTInkShape-483"/>
            <p:cNvSpPr/>
            <p:nvPr>
              <p:custDataLst>
                <p:tags r:id="rId175"/>
              </p:custDataLst>
            </p:nvPr>
          </p:nvSpPr>
          <p:spPr>
            <a:xfrm>
              <a:off x="10039350" y="17049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38786" y="8467"/>
                  </a:lnTo>
                  <a:lnTo>
                    <a:pt x="56530" y="29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84"/>
            <p:cNvSpPr/>
            <p:nvPr>
              <p:custDataLst>
                <p:tags r:id="rId176"/>
              </p:custDataLst>
            </p:nvPr>
          </p:nvSpPr>
          <p:spPr>
            <a:xfrm>
              <a:off x="10053796" y="1790700"/>
              <a:ext cx="128430" cy="14752"/>
            </a:xfrm>
            <a:custGeom>
              <a:avLst/>
              <a:gdLst/>
              <a:ahLst/>
              <a:cxnLst/>
              <a:rect l="0" t="0" r="0" b="0"/>
              <a:pathLst>
                <a:path w="128430" h="14752">
                  <a:moveTo>
                    <a:pt x="14129" y="0"/>
                  </a:moveTo>
                  <a:lnTo>
                    <a:pt x="14129" y="0"/>
                  </a:lnTo>
                  <a:lnTo>
                    <a:pt x="9072" y="5056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9701"/>
                  </a:lnTo>
                  <a:lnTo>
                    <a:pt x="476" y="11759"/>
                  </a:lnTo>
                  <a:lnTo>
                    <a:pt x="1851" y="14189"/>
                  </a:lnTo>
                  <a:lnTo>
                    <a:pt x="5944" y="14751"/>
                  </a:lnTo>
                  <a:lnTo>
                    <a:pt x="49190" y="10422"/>
                  </a:lnTo>
                  <a:lnTo>
                    <a:pt x="95216" y="8644"/>
                  </a:lnTo>
                  <a:lnTo>
                    <a:pt x="1284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84"/>
          <p:cNvGrpSpPr/>
          <p:nvPr/>
        </p:nvGrpSpPr>
        <p:grpSpPr>
          <a:xfrm>
            <a:off x="4067175" y="2095500"/>
            <a:ext cx="1704976" cy="85726"/>
            <a:chOff x="4067175" y="2095500"/>
            <a:chExt cx="1704976" cy="85726"/>
          </a:xfrm>
        </p:grpSpPr>
        <p:sp>
          <p:nvSpPr>
            <p:cNvPr id="126" name="SMARTInkShape-485"/>
            <p:cNvSpPr/>
            <p:nvPr>
              <p:custDataLst>
                <p:tags r:id="rId173"/>
              </p:custDataLst>
            </p:nvPr>
          </p:nvSpPr>
          <p:spPr>
            <a:xfrm>
              <a:off x="4067175" y="21621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85725" y="0"/>
                  </a:moveTo>
                  <a:lnTo>
                    <a:pt x="857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86"/>
            <p:cNvSpPr/>
            <p:nvPr>
              <p:custDataLst>
                <p:tags r:id="rId174"/>
              </p:custDataLst>
            </p:nvPr>
          </p:nvSpPr>
          <p:spPr>
            <a:xfrm>
              <a:off x="4200525" y="2095500"/>
              <a:ext cx="1571626" cy="85726"/>
            </a:xfrm>
            <a:custGeom>
              <a:avLst/>
              <a:gdLst/>
              <a:ahLst/>
              <a:cxnLst/>
              <a:rect l="0" t="0" r="0" b="0"/>
              <a:pathLst>
                <a:path w="1571626" h="85726">
                  <a:moveTo>
                    <a:pt x="0" y="85725"/>
                  </a:moveTo>
                  <a:lnTo>
                    <a:pt x="0" y="85725"/>
                  </a:lnTo>
                  <a:lnTo>
                    <a:pt x="44567" y="85725"/>
                  </a:lnTo>
                  <a:lnTo>
                    <a:pt x="91992" y="84667"/>
                  </a:lnTo>
                  <a:lnTo>
                    <a:pt x="131197" y="80669"/>
                  </a:lnTo>
                  <a:lnTo>
                    <a:pt x="176138" y="78186"/>
                  </a:lnTo>
                  <a:lnTo>
                    <a:pt x="199975" y="77524"/>
                  </a:lnTo>
                  <a:lnTo>
                    <a:pt x="228567" y="77083"/>
                  </a:lnTo>
                  <a:lnTo>
                    <a:pt x="260328" y="76788"/>
                  </a:lnTo>
                  <a:lnTo>
                    <a:pt x="294202" y="76592"/>
                  </a:lnTo>
                  <a:lnTo>
                    <a:pt x="329484" y="75403"/>
                  </a:lnTo>
                  <a:lnTo>
                    <a:pt x="365706" y="73552"/>
                  </a:lnTo>
                  <a:lnTo>
                    <a:pt x="402554" y="71260"/>
                  </a:lnTo>
                  <a:lnTo>
                    <a:pt x="440877" y="69732"/>
                  </a:lnTo>
                  <a:lnTo>
                    <a:pt x="480185" y="68713"/>
                  </a:lnTo>
                  <a:lnTo>
                    <a:pt x="520148" y="68033"/>
                  </a:lnTo>
                  <a:lnTo>
                    <a:pt x="560549" y="66522"/>
                  </a:lnTo>
                  <a:lnTo>
                    <a:pt x="601241" y="64457"/>
                  </a:lnTo>
                  <a:lnTo>
                    <a:pt x="642128" y="62021"/>
                  </a:lnTo>
                  <a:lnTo>
                    <a:pt x="682084" y="60397"/>
                  </a:lnTo>
                  <a:lnTo>
                    <a:pt x="721424" y="59315"/>
                  </a:lnTo>
                  <a:lnTo>
                    <a:pt x="760349" y="58593"/>
                  </a:lnTo>
                  <a:lnTo>
                    <a:pt x="798999" y="58113"/>
                  </a:lnTo>
                  <a:lnTo>
                    <a:pt x="837466" y="57792"/>
                  </a:lnTo>
                  <a:lnTo>
                    <a:pt x="875811" y="57578"/>
                  </a:lnTo>
                  <a:lnTo>
                    <a:pt x="913016" y="56377"/>
                  </a:lnTo>
                  <a:lnTo>
                    <a:pt x="949460" y="54518"/>
                  </a:lnTo>
                  <a:lnTo>
                    <a:pt x="985399" y="52220"/>
                  </a:lnTo>
                  <a:lnTo>
                    <a:pt x="1020999" y="50689"/>
                  </a:lnTo>
                  <a:lnTo>
                    <a:pt x="1056375" y="49667"/>
                  </a:lnTo>
                  <a:lnTo>
                    <a:pt x="1091600" y="48987"/>
                  </a:lnTo>
                  <a:lnTo>
                    <a:pt x="1123550" y="47474"/>
                  </a:lnTo>
                  <a:lnTo>
                    <a:pt x="1153316" y="45408"/>
                  </a:lnTo>
                  <a:lnTo>
                    <a:pt x="1181627" y="42972"/>
                  </a:lnTo>
                  <a:lnTo>
                    <a:pt x="1208968" y="41348"/>
                  </a:lnTo>
                  <a:lnTo>
                    <a:pt x="1235663" y="40265"/>
                  </a:lnTo>
                  <a:lnTo>
                    <a:pt x="1261925" y="39544"/>
                  </a:lnTo>
                  <a:lnTo>
                    <a:pt x="1287900" y="38004"/>
                  </a:lnTo>
                  <a:lnTo>
                    <a:pt x="1313683" y="35919"/>
                  </a:lnTo>
                  <a:lnTo>
                    <a:pt x="1339338" y="33471"/>
                  </a:lnTo>
                  <a:lnTo>
                    <a:pt x="1384779" y="30751"/>
                  </a:lnTo>
                  <a:lnTo>
                    <a:pt x="1425082" y="28484"/>
                  </a:lnTo>
                  <a:lnTo>
                    <a:pt x="1460634" y="23949"/>
                  </a:lnTo>
                  <a:lnTo>
                    <a:pt x="1505342" y="15445"/>
                  </a:lnTo>
                  <a:lnTo>
                    <a:pt x="1571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85"/>
          <p:cNvGrpSpPr/>
          <p:nvPr/>
        </p:nvGrpSpPr>
        <p:grpSpPr>
          <a:xfrm>
            <a:off x="4410087" y="2577814"/>
            <a:ext cx="2555717" cy="547854"/>
            <a:chOff x="4410087" y="2577814"/>
            <a:chExt cx="2555717" cy="547854"/>
          </a:xfrm>
        </p:grpSpPr>
        <p:sp>
          <p:nvSpPr>
            <p:cNvPr id="129" name="SMARTInkShape-487"/>
            <p:cNvSpPr/>
            <p:nvPr>
              <p:custDataLst>
                <p:tags r:id="rId152"/>
              </p:custDataLst>
            </p:nvPr>
          </p:nvSpPr>
          <p:spPr>
            <a:xfrm>
              <a:off x="4524375" y="2619536"/>
              <a:ext cx="72164" cy="371315"/>
            </a:xfrm>
            <a:custGeom>
              <a:avLst/>
              <a:gdLst/>
              <a:ahLst/>
              <a:cxnLst/>
              <a:rect l="0" t="0" r="0" b="0"/>
              <a:pathLst>
                <a:path w="72164" h="371315">
                  <a:moveTo>
                    <a:pt x="66675" y="28414"/>
                  </a:moveTo>
                  <a:lnTo>
                    <a:pt x="66675" y="28414"/>
                  </a:lnTo>
                  <a:lnTo>
                    <a:pt x="71732" y="28414"/>
                  </a:lnTo>
                  <a:lnTo>
                    <a:pt x="72163" y="27356"/>
                  </a:lnTo>
                  <a:lnTo>
                    <a:pt x="68073" y="18053"/>
                  </a:lnTo>
                  <a:lnTo>
                    <a:pt x="66951" y="6024"/>
                  </a:lnTo>
                  <a:lnTo>
                    <a:pt x="65800" y="3962"/>
                  </a:lnTo>
                  <a:lnTo>
                    <a:pt x="63976" y="2588"/>
                  </a:lnTo>
                  <a:lnTo>
                    <a:pt x="58498" y="382"/>
                  </a:lnTo>
                  <a:lnTo>
                    <a:pt x="52493" y="0"/>
                  </a:lnTo>
                  <a:lnTo>
                    <a:pt x="49812" y="2063"/>
                  </a:lnTo>
                  <a:lnTo>
                    <a:pt x="34795" y="26368"/>
                  </a:lnTo>
                  <a:lnTo>
                    <a:pt x="12693" y="72910"/>
                  </a:lnTo>
                  <a:lnTo>
                    <a:pt x="4231" y="99101"/>
                  </a:lnTo>
                  <a:lnTo>
                    <a:pt x="1254" y="138376"/>
                  </a:lnTo>
                  <a:lnTo>
                    <a:pt x="372" y="177294"/>
                  </a:lnTo>
                  <a:lnTo>
                    <a:pt x="73" y="222727"/>
                  </a:lnTo>
                  <a:lnTo>
                    <a:pt x="14" y="262824"/>
                  </a:lnTo>
                  <a:lnTo>
                    <a:pt x="2" y="306136"/>
                  </a:lnTo>
                  <a:lnTo>
                    <a:pt x="0" y="351559"/>
                  </a:lnTo>
                  <a:lnTo>
                    <a:pt x="0" y="37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88"/>
            <p:cNvSpPr/>
            <p:nvPr>
              <p:custDataLst>
                <p:tags r:id="rId153"/>
              </p:custDataLst>
            </p:nvPr>
          </p:nvSpPr>
          <p:spPr>
            <a:xfrm>
              <a:off x="4410087" y="2838450"/>
              <a:ext cx="180964" cy="47626"/>
            </a:xfrm>
            <a:custGeom>
              <a:avLst/>
              <a:gdLst/>
              <a:ahLst/>
              <a:cxnLst/>
              <a:rect l="0" t="0" r="0" b="0"/>
              <a:pathLst>
                <a:path w="180964" h="47626">
                  <a:moveTo>
                    <a:pt x="38088" y="47625"/>
                  </a:moveTo>
                  <a:lnTo>
                    <a:pt x="38088" y="47625"/>
                  </a:lnTo>
                  <a:lnTo>
                    <a:pt x="5585" y="47625"/>
                  </a:lnTo>
                  <a:lnTo>
                    <a:pt x="1603" y="46567"/>
                  </a:lnTo>
                  <a:lnTo>
                    <a:pt x="6" y="44803"/>
                  </a:lnTo>
                  <a:lnTo>
                    <a:pt x="0" y="42569"/>
                  </a:lnTo>
                  <a:lnTo>
                    <a:pt x="2113" y="41079"/>
                  </a:lnTo>
                  <a:lnTo>
                    <a:pt x="46632" y="30757"/>
                  </a:lnTo>
                  <a:lnTo>
                    <a:pt x="85519" y="18854"/>
                  </a:lnTo>
                  <a:lnTo>
                    <a:pt x="118718" y="11367"/>
                  </a:lnTo>
                  <a:lnTo>
                    <a:pt x="1809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89"/>
            <p:cNvSpPr/>
            <p:nvPr>
              <p:custDataLst>
                <p:tags r:id="rId154"/>
              </p:custDataLst>
            </p:nvPr>
          </p:nvSpPr>
          <p:spPr>
            <a:xfrm>
              <a:off x="4649457" y="2610242"/>
              <a:ext cx="141619" cy="428234"/>
            </a:xfrm>
            <a:custGeom>
              <a:avLst/>
              <a:gdLst/>
              <a:ahLst/>
              <a:cxnLst/>
              <a:rect l="0" t="0" r="0" b="0"/>
              <a:pathLst>
                <a:path w="141619" h="428234">
                  <a:moveTo>
                    <a:pt x="141618" y="9133"/>
                  </a:moveTo>
                  <a:lnTo>
                    <a:pt x="141618" y="9133"/>
                  </a:lnTo>
                  <a:lnTo>
                    <a:pt x="133417" y="932"/>
                  </a:lnTo>
                  <a:lnTo>
                    <a:pt x="122372" y="0"/>
                  </a:lnTo>
                  <a:lnTo>
                    <a:pt x="119263" y="928"/>
                  </a:lnTo>
                  <a:lnTo>
                    <a:pt x="117190" y="2605"/>
                  </a:lnTo>
                  <a:lnTo>
                    <a:pt x="82095" y="42842"/>
                  </a:lnTo>
                  <a:lnTo>
                    <a:pt x="58599" y="86935"/>
                  </a:lnTo>
                  <a:lnTo>
                    <a:pt x="37618" y="133901"/>
                  </a:lnTo>
                  <a:lnTo>
                    <a:pt x="21070" y="180707"/>
                  </a:lnTo>
                  <a:lnTo>
                    <a:pt x="5107" y="228224"/>
                  </a:lnTo>
                  <a:lnTo>
                    <a:pt x="0" y="268428"/>
                  </a:lnTo>
                  <a:lnTo>
                    <a:pt x="174" y="309034"/>
                  </a:lnTo>
                  <a:lnTo>
                    <a:pt x="9178" y="355573"/>
                  </a:lnTo>
                  <a:lnTo>
                    <a:pt x="26204" y="390832"/>
                  </a:lnTo>
                  <a:lnTo>
                    <a:pt x="38748" y="408802"/>
                  </a:lnTo>
                  <a:lnTo>
                    <a:pt x="65418" y="428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90"/>
            <p:cNvSpPr/>
            <p:nvPr>
              <p:custDataLst>
                <p:tags r:id="rId155"/>
              </p:custDataLst>
            </p:nvPr>
          </p:nvSpPr>
          <p:spPr>
            <a:xfrm>
              <a:off x="4812525" y="2640141"/>
              <a:ext cx="92851" cy="321294"/>
            </a:xfrm>
            <a:custGeom>
              <a:avLst/>
              <a:gdLst/>
              <a:ahLst/>
              <a:cxnLst/>
              <a:rect l="0" t="0" r="0" b="0"/>
              <a:pathLst>
                <a:path w="92851" h="321294">
                  <a:moveTo>
                    <a:pt x="92850" y="17334"/>
                  </a:moveTo>
                  <a:lnTo>
                    <a:pt x="92850" y="17334"/>
                  </a:lnTo>
                  <a:lnTo>
                    <a:pt x="92850" y="12278"/>
                  </a:lnTo>
                  <a:lnTo>
                    <a:pt x="90028" y="6973"/>
                  </a:lnTo>
                  <a:lnTo>
                    <a:pt x="87794" y="4077"/>
                  </a:lnTo>
                  <a:lnTo>
                    <a:pt x="82489" y="858"/>
                  </a:lnTo>
                  <a:lnTo>
                    <a:pt x="79593" y="0"/>
                  </a:lnTo>
                  <a:lnTo>
                    <a:pt x="70730" y="1869"/>
                  </a:lnTo>
                  <a:lnTo>
                    <a:pt x="56663" y="8871"/>
                  </a:lnTo>
                  <a:lnTo>
                    <a:pt x="9750" y="43951"/>
                  </a:lnTo>
                  <a:lnTo>
                    <a:pt x="3000" y="51389"/>
                  </a:lnTo>
                  <a:lnTo>
                    <a:pt x="0" y="58222"/>
                  </a:lnTo>
                  <a:lnTo>
                    <a:pt x="259" y="61526"/>
                  </a:lnTo>
                  <a:lnTo>
                    <a:pt x="3367" y="68019"/>
                  </a:lnTo>
                  <a:lnTo>
                    <a:pt x="6737" y="70174"/>
                  </a:lnTo>
                  <a:lnTo>
                    <a:pt x="51808" y="87573"/>
                  </a:lnTo>
                  <a:lnTo>
                    <a:pt x="65638" y="96824"/>
                  </a:lnTo>
                  <a:lnTo>
                    <a:pt x="70172" y="105933"/>
                  </a:lnTo>
                  <a:lnTo>
                    <a:pt x="73083" y="123970"/>
                  </a:lnTo>
                  <a:lnTo>
                    <a:pt x="67837" y="133872"/>
                  </a:lnTo>
                  <a:lnTo>
                    <a:pt x="57335" y="147363"/>
                  </a:lnTo>
                  <a:lnTo>
                    <a:pt x="28954" y="165678"/>
                  </a:lnTo>
                  <a:lnTo>
                    <a:pt x="8100" y="169576"/>
                  </a:lnTo>
                  <a:lnTo>
                    <a:pt x="28669" y="169720"/>
                  </a:lnTo>
                  <a:lnTo>
                    <a:pt x="32071" y="171841"/>
                  </a:lnTo>
                  <a:lnTo>
                    <a:pt x="41916" y="184940"/>
                  </a:lnTo>
                  <a:lnTo>
                    <a:pt x="51902" y="205507"/>
                  </a:lnTo>
                  <a:lnTo>
                    <a:pt x="52851" y="209457"/>
                  </a:lnTo>
                  <a:lnTo>
                    <a:pt x="48262" y="222314"/>
                  </a:lnTo>
                  <a:lnTo>
                    <a:pt x="26442" y="264583"/>
                  </a:lnTo>
                  <a:lnTo>
                    <a:pt x="13528" y="295361"/>
                  </a:lnTo>
                  <a:lnTo>
                    <a:pt x="12793" y="307766"/>
                  </a:lnTo>
                  <a:lnTo>
                    <a:pt x="14078" y="312555"/>
                  </a:lnTo>
                  <a:lnTo>
                    <a:pt x="17052" y="315748"/>
                  </a:lnTo>
                  <a:lnTo>
                    <a:pt x="26001" y="319296"/>
                  </a:lnTo>
                  <a:lnTo>
                    <a:pt x="37883" y="321293"/>
                  </a:lnTo>
                  <a:lnTo>
                    <a:pt x="64275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91"/>
            <p:cNvSpPr/>
            <p:nvPr>
              <p:custDataLst>
                <p:tags r:id="rId156"/>
              </p:custDataLst>
            </p:nvPr>
          </p:nvSpPr>
          <p:spPr>
            <a:xfrm>
              <a:off x="4981575" y="2724150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5645" y="20722"/>
                  </a:lnTo>
                  <a:lnTo>
                    <a:pt x="17900" y="41418"/>
                  </a:lnTo>
                  <a:lnTo>
                    <a:pt x="31057" y="64836"/>
                  </a:lnTo>
                  <a:lnTo>
                    <a:pt x="59353" y="107435"/>
                  </a:lnTo>
                  <a:lnTo>
                    <a:pt x="81586" y="150634"/>
                  </a:lnTo>
                  <a:lnTo>
                    <a:pt x="90731" y="167987"/>
                  </a:lnTo>
                  <a:lnTo>
                    <a:pt x="95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92"/>
            <p:cNvSpPr/>
            <p:nvPr>
              <p:custDataLst>
                <p:tags r:id="rId157"/>
              </p:custDataLst>
            </p:nvPr>
          </p:nvSpPr>
          <p:spPr>
            <a:xfrm>
              <a:off x="4972050" y="2706816"/>
              <a:ext cx="123826" cy="217360"/>
            </a:xfrm>
            <a:custGeom>
              <a:avLst/>
              <a:gdLst/>
              <a:ahLst/>
              <a:cxnLst/>
              <a:rect l="0" t="0" r="0" b="0"/>
              <a:pathLst>
                <a:path w="123826" h="217360">
                  <a:moveTo>
                    <a:pt x="123825" y="17334"/>
                  </a:moveTo>
                  <a:lnTo>
                    <a:pt x="123825" y="17334"/>
                  </a:lnTo>
                  <a:lnTo>
                    <a:pt x="123825" y="12278"/>
                  </a:lnTo>
                  <a:lnTo>
                    <a:pt x="121003" y="6973"/>
                  </a:lnTo>
                  <a:lnTo>
                    <a:pt x="118769" y="4077"/>
                  </a:lnTo>
                  <a:lnTo>
                    <a:pt x="118337" y="2146"/>
                  </a:lnTo>
                  <a:lnTo>
                    <a:pt x="119109" y="858"/>
                  </a:lnTo>
                  <a:lnTo>
                    <a:pt x="120681" y="0"/>
                  </a:lnTo>
                  <a:lnTo>
                    <a:pt x="120670" y="486"/>
                  </a:lnTo>
                  <a:lnTo>
                    <a:pt x="96296" y="44090"/>
                  </a:lnTo>
                  <a:lnTo>
                    <a:pt x="72604" y="83649"/>
                  </a:lnTo>
                  <a:lnTo>
                    <a:pt x="50364" y="122038"/>
                  </a:lnTo>
                  <a:lnTo>
                    <a:pt x="28815" y="164175"/>
                  </a:lnTo>
                  <a:lnTo>
                    <a:pt x="0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3"/>
            <p:cNvSpPr/>
            <p:nvPr>
              <p:custDataLst>
                <p:tags r:id="rId158"/>
              </p:custDataLst>
            </p:nvPr>
          </p:nvSpPr>
          <p:spPr>
            <a:xfrm>
              <a:off x="5143500" y="28479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2"/>
                  </a:lnTo>
                  <a:lnTo>
                    <a:pt x="9509" y="6730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4"/>
            <p:cNvSpPr/>
            <p:nvPr>
              <p:custDataLst>
                <p:tags r:id="rId159"/>
              </p:custDataLst>
            </p:nvPr>
          </p:nvSpPr>
          <p:spPr>
            <a:xfrm>
              <a:off x="5191125" y="29241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3044" y="5056"/>
                  </a:lnTo>
                  <a:lnTo>
                    <a:pt x="30561" y="13183"/>
                  </a:lnTo>
                  <a:lnTo>
                    <a:pt x="28399" y="22793"/>
                  </a:lnTo>
                  <a:lnTo>
                    <a:pt x="20174" y="3521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5"/>
            <p:cNvSpPr/>
            <p:nvPr>
              <p:custDataLst>
                <p:tags r:id="rId160"/>
              </p:custDataLst>
            </p:nvPr>
          </p:nvSpPr>
          <p:spPr>
            <a:xfrm>
              <a:off x="5314950" y="2705100"/>
              <a:ext cx="52765" cy="247651"/>
            </a:xfrm>
            <a:custGeom>
              <a:avLst/>
              <a:gdLst/>
              <a:ahLst/>
              <a:cxnLst/>
              <a:rect l="0" t="0" r="0" b="0"/>
              <a:pathLst>
                <a:path w="52765" h="2476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7" y="43873"/>
                  </a:lnTo>
                  <a:lnTo>
                    <a:pt x="26743" y="89490"/>
                  </a:lnTo>
                  <a:lnTo>
                    <a:pt x="35817" y="130057"/>
                  </a:lnTo>
                  <a:lnTo>
                    <a:pt x="44979" y="163470"/>
                  </a:lnTo>
                  <a:lnTo>
                    <a:pt x="52764" y="207637"/>
                  </a:lnTo>
                  <a:lnTo>
                    <a:pt x="476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6"/>
            <p:cNvSpPr/>
            <p:nvPr>
              <p:custDataLst>
                <p:tags r:id="rId161"/>
              </p:custDataLst>
            </p:nvPr>
          </p:nvSpPr>
          <p:spPr>
            <a:xfrm>
              <a:off x="5286375" y="2728187"/>
              <a:ext cx="142876" cy="215039"/>
            </a:xfrm>
            <a:custGeom>
              <a:avLst/>
              <a:gdLst/>
              <a:ahLst/>
              <a:cxnLst/>
              <a:rect l="0" t="0" r="0" b="0"/>
              <a:pathLst>
                <a:path w="142876" h="215039">
                  <a:moveTo>
                    <a:pt x="142875" y="5488"/>
                  </a:moveTo>
                  <a:lnTo>
                    <a:pt x="142875" y="5488"/>
                  </a:lnTo>
                  <a:lnTo>
                    <a:pt x="137819" y="432"/>
                  </a:lnTo>
                  <a:lnTo>
                    <a:pt x="135271" y="0"/>
                  </a:lnTo>
                  <a:lnTo>
                    <a:pt x="132514" y="771"/>
                  </a:lnTo>
                  <a:lnTo>
                    <a:pt x="120755" y="9735"/>
                  </a:lnTo>
                  <a:lnTo>
                    <a:pt x="110819" y="21134"/>
                  </a:lnTo>
                  <a:lnTo>
                    <a:pt x="87396" y="63444"/>
                  </a:lnTo>
                  <a:lnTo>
                    <a:pt x="59775" y="102830"/>
                  </a:lnTo>
                  <a:lnTo>
                    <a:pt x="45581" y="127111"/>
                  </a:lnTo>
                  <a:lnTo>
                    <a:pt x="16884" y="170042"/>
                  </a:lnTo>
                  <a:lnTo>
                    <a:pt x="5003" y="191123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97"/>
            <p:cNvSpPr/>
            <p:nvPr>
              <p:custDataLst>
                <p:tags r:id="rId162"/>
              </p:custDataLst>
            </p:nvPr>
          </p:nvSpPr>
          <p:spPr>
            <a:xfrm>
              <a:off x="5400675" y="2886226"/>
              <a:ext cx="104776" cy="66147"/>
            </a:xfrm>
            <a:custGeom>
              <a:avLst/>
              <a:gdLst/>
              <a:ahLst/>
              <a:cxnLst/>
              <a:rect l="0" t="0" r="0" b="0"/>
              <a:pathLst>
                <a:path w="104776" h="66147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5056" y="5642"/>
                  </a:lnTo>
                  <a:lnTo>
                    <a:pt x="13183" y="2423"/>
                  </a:lnTo>
                  <a:lnTo>
                    <a:pt x="40932" y="0"/>
                  </a:lnTo>
                  <a:lnTo>
                    <a:pt x="47473" y="2738"/>
                  </a:lnTo>
                  <a:lnTo>
                    <a:pt x="50699" y="4950"/>
                  </a:lnTo>
                  <a:lnTo>
                    <a:pt x="54283" y="10230"/>
                  </a:lnTo>
                  <a:lnTo>
                    <a:pt x="55238" y="13120"/>
                  </a:lnTo>
                  <a:lnTo>
                    <a:pt x="53478" y="21975"/>
                  </a:lnTo>
                  <a:lnTo>
                    <a:pt x="51527" y="27299"/>
                  </a:lnTo>
                  <a:lnTo>
                    <a:pt x="43715" y="36038"/>
                  </a:lnTo>
                  <a:lnTo>
                    <a:pt x="35304" y="43449"/>
                  </a:lnTo>
                  <a:lnTo>
                    <a:pt x="20636" y="64609"/>
                  </a:lnTo>
                  <a:lnTo>
                    <a:pt x="21166" y="65247"/>
                  </a:lnTo>
                  <a:lnTo>
                    <a:pt x="26968" y="66146"/>
                  </a:lnTo>
                  <a:lnTo>
                    <a:pt x="69224" y="65456"/>
                  </a:lnTo>
                  <a:lnTo>
                    <a:pt x="104775" y="5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8"/>
            <p:cNvSpPr/>
            <p:nvPr>
              <p:custDataLst>
                <p:tags r:id="rId163"/>
              </p:custDataLst>
            </p:nvPr>
          </p:nvSpPr>
          <p:spPr>
            <a:xfrm>
              <a:off x="5534417" y="2952750"/>
              <a:ext cx="18659" cy="9526"/>
            </a:xfrm>
            <a:custGeom>
              <a:avLst/>
              <a:gdLst/>
              <a:ahLst/>
              <a:cxnLst/>
              <a:rect l="0" t="0" r="0" b="0"/>
              <a:pathLst>
                <a:path w="18659" h="9526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8075" y="6546"/>
                  </a:lnTo>
                  <a:lnTo>
                    <a:pt x="6311" y="7539"/>
                  </a:lnTo>
                  <a:lnTo>
                    <a:pt x="0" y="9409"/>
                  </a:lnTo>
                  <a:lnTo>
                    <a:pt x="186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9"/>
            <p:cNvSpPr/>
            <p:nvPr>
              <p:custDataLst>
                <p:tags r:id="rId164"/>
              </p:custDataLst>
            </p:nvPr>
          </p:nvSpPr>
          <p:spPr>
            <a:xfrm>
              <a:off x="5648325" y="29337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00"/>
            <p:cNvSpPr/>
            <p:nvPr>
              <p:custDataLst>
                <p:tags r:id="rId165"/>
              </p:custDataLst>
            </p:nvPr>
          </p:nvSpPr>
          <p:spPr>
            <a:xfrm>
              <a:off x="5791200" y="2928212"/>
              <a:ext cx="36777" cy="43589"/>
            </a:xfrm>
            <a:custGeom>
              <a:avLst/>
              <a:gdLst/>
              <a:ahLst/>
              <a:cxnLst/>
              <a:rect l="0" t="0" r="0" b="0"/>
              <a:pathLst>
                <a:path w="36777" h="43589">
                  <a:moveTo>
                    <a:pt x="28575" y="5488"/>
                  </a:moveTo>
                  <a:lnTo>
                    <a:pt x="28575" y="5488"/>
                  </a:lnTo>
                  <a:lnTo>
                    <a:pt x="33631" y="432"/>
                  </a:lnTo>
                  <a:lnTo>
                    <a:pt x="35120" y="0"/>
                  </a:lnTo>
                  <a:lnTo>
                    <a:pt x="36114" y="771"/>
                  </a:lnTo>
                  <a:lnTo>
                    <a:pt x="36776" y="2343"/>
                  </a:lnTo>
                  <a:lnTo>
                    <a:pt x="32651" y="14669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01"/>
            <p:cNvSpPr/>
            <p:nvPr>
              <p:custDataLst>
                <p:tags r:id="rId166"/>
              </p:custDataLst>
            </p:nvPr>
          </p:nvSpPr>
          <p:spPr>
            <a:xfrm>
              <a:off x="5984348" y="2714625"/>
              <a:ext cx="121178" cy="200026"/>
            </a:xfrm>
            <a:custGeom>
              <a:avLst/>
              <a:gdLst/>
              <a:ahLst/>
              <a:cxnLst/>
              <a:rect l="0" t="0" r="0" b="0"/>
              <a:pathLst>
                <a:path w="121178" h="200026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1058"/>
                  </a:lnTo>
                  <a:lnTo>
                    <a:pt x="1324" y="2822"/>
                  </a:lnTo>
                  <a:lnTo>
                    <a:pt x="0" y="5056"/>
                  </a:lnTo>
                  <a:lnTo>
                    <a:pt x="4174" y="16006"/>
                  </a:lnTo>
                  <a:lnTo>
                    <a:pt x="28942" y="62433"/>
                  </a:lnTo>
                  <a:lnTo>
                    <a:pt x="52769" y="102675"/>
                  </a:lnTo>
                  <a:lnTo>
                    <a:pt x="87984" y="149302"/>
                  </a:lnTo>
                  <a:lnTo>
                    <a:pt x="1211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02"/>
            <p:cNvSpPr/>
            <p:nvPr>
              <p:custDataLst>
                <p:tags r:id="rId167"/>
              </p:custDataLst>
            </p:nvPr>
          </p:nvSpPr>
          <p:spPr>
            <a:xfrm>
              <a:off x="6000750" y="2714625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42039" y="2822"/>
                  </a:lnTo>
                  <a:lnTo>
                    <a:pt x="119286" y="19421"/>
                  </a:lnTo>
                  <a:lnTo>
                    <a:pt x="88721" y="66515"/>
                  </a:lnTo>
                  <a:lnTo>
                    <a:pt x="61843" y="109562"/>
                  </a:lnTo>
                  <a:lnTo>
                    <a:pt x="32677" y="151464"/>
                  </a:lnTo>
                  <a:lnTo>
                    <a:pt x="10134" y="19306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03"/>
            <p:cNvSpPr/>
            <p:nvPr>
              <p:custDataLst>
                <p:tags r:id="rId168"/>
              </p:custDataLst>
            </p:nvPr>
          </p:nvSpPr>
          <p:spPr>
            <a:xfrm>
              <a:off x="6153150" y="2887045"/>
              <a:ext cx="72996" cy="56181"/>
            </a:xfrm>
            <a:custGeom>
              <a:avLst/>
              <a:gdLst/>
              <a:ahLst/>
              <a:cxnLst/>
              <a:rect l="0" t="0" r="0" b="0"/>
              <a:pathLst>
                <a:path w="72996" h="56181">
                  <a:moveTo>
                    <a:pt x="0" y="8555"/>
                  </a:moveTo>
                  <a:lnTo>
                    <a:pt x="0" y="8555"/>
                  </a:lnTo>
                  <a:lnTo>
                    <a:pt x="0" y="46491"/>
                  </a:lnTo>
                  <a:lnTo>
                    <a:pt x="22390" y="10071"/>
                  </a:lnTo>
                  <a:lnTo>
                    <a:pt x="28648" y="3937"/>
                  </a:lnTo>
                  <a:lnTo>
                    <a:pt x="34958" y="1211"/>
                  </a:lnTo>
                  <a:lnTo>
                    <a:pt x="41290" y="0"/>
                  </a:lnTo>
                  <a:lnTo>
                    <a:pt x="44460" y="735"/>
                  </a:lnTo>
                  <a:lnTo>
                    <a:pt x="50804" y="4374"/>
                  </a:lnTo>
                  <a:lnTo>
                    <a:pt x="68988" y="21880"/>
                  </a:lnTo>
                  <a:lnTo>
                    <a:pt x="72995" y="29647"/>
                  </a:lnTo>
                  <a:lnTo>
                    <a:pt x="66675" y="56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04"/>
            <p:cNvSpPr/>
            <p:nvPr>
              <p:custDataLst>
                <p:tags r:id="rId169"/>
              </p:custDataLst>
            </p:nvPr>
          </p:nvSpPr>
          <p:spPr>
            <a:xfrm>
              <a:off x="6290537" y="2686050"/>
              <a:ext cx="94936" cy="256088"/>
            </a:xfrm>
            <a:custGeom>
              <a:avLst/>
              <a:gdLst/>
              <a:ahLst/>
              <a:cxnLst/>
              <a:rect l="0" t="0" r="0" b="0"/>
              <a:pathLst>
                <a:path w="94936" h="256088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1571" y="1058"/>
                  </a:lnTo>
                  <a:lnTo>
                    <a:pt x="36978" y="5056"/>
                  </a:lnTo>
                  <a:lnTo>
                    <a:pt x="48764" y="13183"/>
                  </a:lnTo>
                  <a:lnTo>
                    <a:pt x="53389" y="18314"/>
                  </a:lnTo>
                  <a:lnTo>
                    <a:pt x="58527" y="29659"/>
                  </a:lnTo>
                  <a:lnTo>
                    <a:pt x="61827" y="54190"/>
                  </a:lnTo>
                  <a:lnTo>
                    <a:pt x="57341" y="73088"/>
                  </a:lnTo>
                  <a:lnTo>
                    <a:pt x="43309" y="101961"/>
                  </a:lnTo>
                  <a:lnTo>
                    <a:pt x="38172" y="109874"/>
                  </a:lnTo>
                  <a:lnTo>
                    <a:pt x="35889" y="116919"/>
                  </a:lnTo>
                  <a:lnTo>
                    <a:pt x="36338" y="120279"/>
                  </a:lnTo>
                  <a:lnTo>
                    <a:pt x="47481" y="141533"/>
                  </a:lnTo>
                  <a:lnTo>
                    <a:pt x="86314" y="178770"/>
                  </a:lnTo>
                  <a:lnTo>
                    <a:pt x="93622" y="193753"/>
                  </a:lnTo>
                  <a:lnTo>
                    <a:pt x="94935" y="200077"/>
                  </a:lnTo>
                  <a:lnTo>
                    <a:pt x="91912" y="226477"/>
                  </a:lnTo>
                  <a:lnTo>
                    <a:pt x="85879" y="238593"/>
                  </a:lnTo>
                  <a:lnTo>
                    <a:pt x="77200" y="248916"/>
                  </a:lnTo>
                  <a:lnTo>
                    <a:pt x="69816" y="253504"/>
                  </a:lnTo>
                  <a:lnTo>
                    <a:pt x="59708" y="256087"/>
                  </a:lnTo>
                  <a:lnTo>
                    <a:pt x="57510" y="255391"/>
                  </a:lnTo>
                  <a:lnTo>
                    <a:pt x="56044" y="253869"/>
                  </a:lnTo>
                  <a:lnTo>
                    <a:pt x="54416" y="249356"/>
                  </a:lnTo>
                  <a:lnTo>
                    <a:pt x="5311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05"/>
            <p:cNvSpPr/>
            <p:nvPr>
              <p:custDataLst>
                <p:tags r:id="rId170"/>
              </p:custDataLst>
            </p:nvPr>
          </p:nvSpPr>
          <p:spPr>
            <a:xfrm>
              <a:off x="6496487" y="2577814"/>
              <a:ext cx="37611" cy="547854"/>
            </a:xfrm>
            <a:custGeom>
              <a:avLst/>
              <a:gdLst/>
              <a:ahLst/>
              <a:cxnLst/>
              <a:rect l="0" t="0" r="0" b="0"/>
              <a:pathLst>
                <a:path w="37611" h="547854">
                  <a:moveTo>
                    <a:pt x="18613" y="32036"/>
                  </a:moveTo>
                  <a:lnTo>
                    <a:pt x="18613" y="32036"/>
                  </a:lnTo>
                  <a:lnTo>
                    <a:pt x="18613" y="1445"/>
                  </a:lnTo>
                  <a:lnTo>
                    <a:pt x="19671" y="0"/>
                  </a:lnTo>
                  <a:lnTo>
                    <a:pt x="21435" y="96"/>
                  </a:lnTo>
                  <a:lnTo>
                    <a:pt x="23669" y="1218"/>
                  </a:lnTo>
                  <a:lnTo>
                    <a:pt x="26151" y="10931"/>
                  </a:lnTo>
                  <a:lnTo>
                    <a:pt x="27745" y="48093"/>
                  </a:lnTo>
                  <a:lnTo>
                    <a:pt x="34607" y="91770"/>
                  </a:lnTo>
                  <a:lnTo>
                    <a:pt x="36757" y="137224"/>
                  </a:lnTo>
                  <a:lnTo>
                    <a:pt x="37395" y="173269"/>
                  </a:lnTo>
                  <a:lnTo>
                    <a:pt x="37610" y="220016"/>
                  </a:lnTo>
                  <a:lnTo>
                    <a:pt x="34825" y="250365"/>
                  </a:lnTo>
                  <a:lnTo>
                    <a:pt x="29459" y="294120"/>
                  </a:lnTo>
                  <a:lnTo>
                    <a:pt x="27340" y="340158"/>
                  </a:lnTo>
                  <a:lnTo>
                    <a:pt x="23198" y="375706"/>
                  </a:lnTo>
                  <a:lnTo>
                    <a:pt x="17829" y="410556"/>
                  </a:lnTo>
                  <a:lnTo>
                    <a:pt x="11678" y="451459"/>
                  </a:lnTo>
                  <a:lnTo>
                    <a:pt x="4544" y="494356"/>
                  </a:lnTo>
                  <a:lnTo>
                    <a:pt x="219" y="540162"/>
                  </a:lnTo>
                  <a:lnTo>
                    <a:pt x="0" y="545411"/>
                  </a:lnTo>
                  <a:lnTo>
                    <a:pt x="912" y="547853"/>
                  </a:lnTo>
                  <a:lnTo>
                    <a:pt x="9088" y="546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06"/>
            <p:cNvSpPr/>
            <p:nvPr>
              <p:custDataLst>
                <p:tags r:id="rId171"/>
              </p:custDataLst>
            </p:nvPr>
          </p:nvSpPr>
          <p:spPr>
            <a:xfrm>
              <a:off x="6696253" y="2716994"/>
              <a:ext cx="171273" cy="248758"/>
            </a:xfrm>
            <a:custGeom>
              <a:avLst/>
              <a:gdLst/>
              <a:ahLst/>
              <a:cxnLst/>
              <a:rect l="0" t="0" r="0" b="0"/>
              <a:pathLst>
                <a:path w="171273" h="248758">
                  <a:moveTo>
                    <a:pt x="85547" y="35731"/>
                  </a:moveTo>
                  <a:lnTo>
                    <a:pt x="85547" y="35731"/>
                  </a:lnTo>
                  <a:lnTo>
                    <a:pt x="90603" y="30675"/>
                  </a:lnTo>
                  <a:lnTo>
                    <a:pt x="91034" y="27068"/>
                  </a:lnTo>
                  <a:lnTo>
                    <a:pt x="88692" y="17417"/>
                  </a:lnTo>
                  <a:lnTo>
                    <a:pt x="86585" y="13997"/>
                  </a:lnTo>
                  <a:lnTo>
                    <a:pt x="84122" y="11716"/>
                  </a:lnTo>
                  <a:lnTo>
                    <a:pt x="78564" y="9183"/>
                  </a:lnTo>
                  <a:lnTo>
                    <a:pt x="72566" y="8057"/>
                  </a:lnTo>
                  <a:lnTo>
                    <a:pt x="69484" y="8815"/>
                  </a:lnTo>
                  <a:lnTo>
                    <a:pt x="63238" y="12479"/>
                  </a:lnTo>
                  <a:lnTo>
                    <a:pt x="48716" y="25549"/>
                  </a:lnTo>
                  <a:lnTo>
                    <a:pt x="21443" y="73013"/>
                  </a:lnTo>
                  <a:lnTo>
                    <a:pt x="6680" y="116826"/>
                  </a:lnTo>
                  <a:lnTo>
                    <a:pt x="725" y="163755"/>
                  </a:lnTo>
                  <a:lnTo>
                    <a:pt x="0" y="196016"/>
                  </a:lnTo>
                  <a:lnTo>
                    <a:pt x="9988" y="219042"/>
                  </a:lnTo>
                  <a:lnTo>
                    <a:pt x="21296" y="235860"/>
                  </a:lnTo>
                  <a:lnTo>
                    <a:pt x="41462" y="247547"/>
                  </a:lnTo>
                  <a:lnTo>
                    <a:pt x="55723" y="248757"/>
                  </a:lnTo>
                  <a:lnTo>
                    <a:pt x="70175" y="244709"/>
                  </a:lnTo>
                  <a:lnTo>
                    <a:pt x="104494" y="224026"/>
                  </a:lnTo>
                  <a:lnTo>
                    <a:pt x="116326" y="203706"/>
                  </a:lnTo>
                  <a:lnTo>
                    <a:pt x="136261" y="159839"/>
                  </a:lnTo>
                  <a:lnTo>
                    <a:pt x="137014" y="143101"/>
                  </a:lnTo>
                  <a:lnTo>
                    <a:pt x="132619" y="99769"/>
                  </a:lnTo>
                  <a:lnTo>
                    <a:pt x="119981" y="54434"/>
                  </a:lnTo>
                  <a:lnTo>
                    <a:pt x="110802" y="36216"/>
                  </a:lnTo>
                  <a:lnTo>
                    <a:pt x="84068" y="14033"/>
                  </a:lnTo>
                  <a:lnTo>
                    <a:pt x="63824" y="2961"/>
                  </a:lnTo>
                  <a:lnTo>
                    <a:pt x="50845" y="0"/>
                  </a:lnTo>
                  <a:lnTo>
                    <a:pt x="40844" y="1506"/>
                  </a:lnTo>
                  <a:lnTo>
                    <a:pt x="36694" y="3389"/>
                  </a:lnTo>
                  <a:lnTo>
                    <a:pt x="33928" y="6761"/>
                  </a:lnTo>
                  <a:lnTo>
                    <a:pt x="30856" y="16153"/>
                  </a:lnTo>
                  <a:lnTo>
                    <a:pt x="29126" y="33340"/>
                  </a:lnTo>
                  <a:lnTo>
                    <a:pt x="30999" y="38370"/>
                  </a:lnTo>
                  <a:lnTo>
                    <a:pt x="38726" y="46782"/>
                  </a:lnTo>
                  <a:lnTo>
                    <a:pt x="65089" y="62524"/>
                  </a:lnTo>
                  <a:lnTo>
                    <a:pt x="94654" y="70481"/>
                  </a:lnTo>
                  <a:lnTo>
                    <a:pt x="171272" y="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07"/>
            <p:cNvSpPr/>
            <p:nvPr>
              <p:custDataLst>
                <p:tags r:id="rId172"/>
              </p:custDataLst>
            </p:nvPr>
          </p:nvSpPr>
          <p:spPr>
            <a:xfrm>
              <a:off x="6867525" y="2590800"/>
              <a:ext cx="98279" cy="485776"/>
            </a:xfrm>
            <a:custGeom>
              <a:avLst/>
              <a:gdLst/>
              <a:ahLst/>
              <a:cxnLst/>
              <a:rect l="0" t="0" r="0" b="0"/>
              <a:pathLst>
                <a:path w="98279" h="485776">
                  <a:moveTo>
                    <a:pt x="28575" y="0"/>
                  </a:moveTo>
                  <a:lnTo>
                    <a:pt x="28575" y="0"/>
                  </a:lnTo>
                  <a:lnTo>
                    <a:pt x="52425" y="42214"/>
                  </a:lnTo>
                  <a:lnTo>
                    <a:pt x="69274" y="82476"/>
                  </a:lnTo>
                  <a:lnTo>
                    <a:pt x="81438" y="125802"/>
                  </a:lnTo>
                  <a:lnTo>
                    <a:pt x="91746" y="163922"/>
                  </a:lnTo>
                  <a:lnTo>
                    <a:pt x="98278" y="200207"/>
                  </a:lnTo>
                  <a:lnTo>
                    <a:pt x="97794" y="242059"/>
                  </a:lnTo>
                  <a:lnTo>
                    <a:pt x="93559" y="272682"/>
                  </a:lnTo>
                  <a:lnTo>
                    <a:pt x="88047" y="319978"/>
                  </a:lnTo>
                  <a:lnTo>
                    <a:pt x="83582" y="348588"/>
                  </a:lnTo>
                  <a:lnTo>
                    <a:pt x="64276" y="392328"/>
                  </a:lnTo>
                  <a:lnTo>
                    <a:pt x="38253" y="439447"/>
                  </a:lnTo>
                  <a:lnTo>
                    <a:pt x="17786" y="474037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6"/>
          <p:cNvGrpSpPr/>
          <p:nvPr/>
        </p:nvGrpSpPr>
        <p:grpSpPr>
          <a:xfrm>
            <a:off x="4400550" y="2628935"/>
            <a:ext cx="4124326" cy="752441"/>
            <a:chOff x="4400550" y="2628935"/>
            <a:chExt cx="4124326" cy="752441"/>
          </a:xfrm>
        </p:grpSpPr>
        <p:sp>
          <p:nvSpPr>
            <p:cNvPr id="151" name="SMARTInkShape-508"/>
            <p:cNvSpPr/>
            <p:nvPr>
              <p:custDataLst>
                <p:tags r:id="rId145"/>
              </p:custDataLst>
            </p:nvPr>
          </p:nvSpPr>
          <p:spPr>
            <a:xfrm>
              <a:off x="7200900" y="29432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09"/>
            <p:cNvSpPr/>
            <p:nvPr>
              <p:custDataLst>
                <p:tags r:id="rId146"/>
              </p:custDataLst>
            </p:nvPr>
          </p:nvSpPr>
          <p:spPr>
            <a:xfrm>
              <a:off x="7553325" y="2629051"/>
              <a:ext cx="66676" cy="428475"/>
            </a:xfrm>
            <a:custGeom>
              <a:avLst/>
              <a:gdLst/>
              <a:ahLst/>
              <a:cxnLst/>
              <a:rect l="0" t="0" r="0" b="0"/>
              <a:pathLst>
                <a:path w="66676" h="428475">
                  <a:moveTo>
                    <a:pt x="66675" y="18899"/>
                  </a:moveTo>
                  <a:lnTo>
                    <a:pt x="66675" y="18899"/>
                  </a:lnTo>
                  <a:lnTo>
                    <a:pt x="66675" y="5642"/>
                  </a:lnTo>
                  <a:lnTo>
                    <a:pt x="65617" y="3711"/>
                  </a:lnTo>
                  <a:lnTo>
                    <a:pt x="63853" y="2423"/>
                  </a:lnTo>
                  <a:lnTo>
                    <a:pt x="59071" y="993"/>
                  </a:lnTo>
                  <a:lnTo>
                    <a:pt x="44285" y="0"/>
                  </a:lnTo>
                  <a:lnTo>
                    <a:pt x="35204" y="5560"/>
                  </a:lnTo>
                  <a:lnTo>
                    <a:pt x="29819" y="10007"/>
                  </a:lnTo>
                  <a:lnTo>
                    <a:pt x="17184" y="31434"/>
                  </a:lnTo>
                  <a:lnTo>
                    <a:pt x="11038" y="74723"/>
                  </a:lnTo>
                  <a:lnTo>
                    <a:pt x="9823" y="118394"/>
                  </a:lnTo>
                  <a:lnTo>
                    <a:pt x="9585" y="158144"/>
                  </a:lnTo>
                  <a:lnTo>
                    <a:pt x="9543" y="199386"/>
                  </a:lnTo>
                  <a:lnTo>
                    <a:pt x="9529" y="246579"/>
                  </a:lnTo>
                  <a:lnTo>
                    <a:pt x="9526" y="292747"/>
                  </a:lnTo>
                  <a:lnTo>
                    <a:pt x="9525" y="332754"/>
                  </a:lnTo>
                  <a:lnTo>
                    <a:pt x="9525" y="375660"/>
                  </a:lnTo>
                  <a:lnTo>
                    <a:pt x="8467" y="411782"/>
                  </a:lnTo>
                  <a:lnTo>
                    <a:pt x="0" y="42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10"/>
            <p:cNvSpPr/>
            <p:nvPr>
              <p:custDataLst>
                <p:tags r:id="rId147"/>
              </p:custDataLst>
            </p:nvPr>
          </p:nvSpPr>
          <p:spPr>
            <a:xfrm>
              <a:off x="7477125" y="2876550"/>
              <a:ext cx="142876" cy="36777"/>
            </a:xfrm>
            <a:custGeom>
              <a:avLst/>
              <a:gdLst/>
              <a:ahLst/>
              <a:cxnLst/>
              <a:rect l="0" t="0" r="0" b="0"/>
              <a:pathLst>
                <a:path w="142876" h="36777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1"/>
                  </a:lnTo>
                  <a:lnTo>
                    <a:pt x="2822" y="36114"/>
                  </a:lnTo>
                  <a:lnTo>
                    <a:pt x="5056" y="36776"/>
                  </a:lnTo>
                  <a:lnTo>
                    <a:pt x="51457" y="27263"/>
                  </a:lnTo>
                  <a:lnTo>
                    <a:pt x="83660" y="1365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11"/>
            <p:cNvSpPr/>
            <p:nvPr>
              <p:custDataLst>
                <p:tags r:id="rId148"/>
              </p:custDataLst>
            </p:nvPr>
          </p:nvSpPr>
          <p:spPr>
            <a:xfrm>
              <a:off x="7792303" y="2628935"/>
              <a:ext cx="132498" cy="390491"/>
            </a:xfrm>
            <a:custGeom>
              <a:avLst/>
              <a:gdLst/>
              <a:ahLst/>
              <a:cxnLst/>
              <a:rect l="0" t="0" r="0" b="0"/>
              <a:pathLst>
                <a:path w="132498" h="390491">
                  <a:moveTo>
                    <a:pt x="132497" y="9490"/>
                  </a:moveTo>
                  <a:lnTo>
                    <a:pt x="132497" y="9490"/>
                  </a:lnTo>
                  <a:lnTo>
                    <a:pt x="132497" y="357"/>
                  </a:lnTo>
                  <a:lnTo>
                    <a:pt x="124297" y="0"/>
                  </a:lnTo>
                  <a:lnTo>
                    <a:pt x="92652" y="40065"/>
                  </a:lnTo>
                  <a:lnTo>
                    <a:pt x="68926" y="76560"/>
                  </a:lnTo>
                  <a:lnTo>
                    <a:pt x="49297" y="118354"/>
                  </a:lnTo>
                  <a:lnTo>
                    <a:pt x="33997" y="152401"/>
                  </a:lnTo>
                  <a:lnTo>
                    <a:pt x="22291" y="192357"/>
                  </a:lnTo>
                  <a:lnTo>
                    <a:pt x="5618" y="238548"/>
                  </a:lnTo>
                  <a:lnTo>
                    <a:pt x="0" y="281059"/>
                  </a:lnTo>
                  <a:lnTo>
                    <a:pt x="317" y="326181"/>
                  </a:lnTo>
                  <a:lnTo>
                    <a:pt x="7363" y="361638"/>
                  </a:lnTo>
                  <a:lnTo>
                    <a:pt x="13734" y="372728"/>
                  </a:lnTo>
                  <a:lnTo>
                    <a:pt x="18397" y="378649"/>
                  </a:lnTo>
                  <a:lnTo>
                    <a:pt x="46772" y="3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12"/>
            <p:cNvSpPr/>
            <p:nvPr>
              <p:custDataLst>
                <p:tags r:id="rId149"/>
              </p:custDataLst>
            </p:nvPr>
          </p:nvSpPr>
          <p:spPr>
            <a:xfrm>
              <a:off x="7967332" y="2732006"/>
              <a:ext cx="157494" cy="260894"/>
            </a:xfrm>
            <a:custGeom>
              <a:avLst/>
              <a:gdLst/>
              <a:ahLst/>
              <a:cxnLst/>
              <a:rect l="0" t="0" r="0" b="0"/>
              <a:pathLst>
                <a:path w="157494" h="260894">
                  <a:moveTo>
                    <a:pt x="81293" y="77869"/>
                  </a:moveTo>
                  <a:lnTo>
                    <a:pt x="81293" y="77869"/>
                  </a:lnTo>
                  <a:lnTo>
                    <a:pt x="81293" y="72813"/>
                  </a:lnTo>
                  <a:lnTo>
                    <a:pt x="78471" y="67508"/>
                  </a:lnTo>
                  <a:lnTo>
                    <a:pt x="68036" y="55479"/>
                  </a:lnTo>
                  <a:lnTo>
                    <a:pt x="61996" y="52043"/>
                  </a:lnTo>
                  <a:lnTo>
                    <a:pt x="58903" y="51126"/>
                  </a:lnTo>
                  <a:lnTo>
                    <a:pt x="55783" y="51574"/>
                  </a:lnTo>
                  <a:lnTo>
                    <a:pt x="49494" y="54894"/>
                  </a:lnTo>
                  <a:lnTo>
                    <a:pt x="34947" y="72825"/>
                  </a:lnTo>
                  <a:lnTo>
                    <a:pt x="15205" y="116559"/>
                  </a:lnTo>
                  <a:lnTo>
                    <a:pt x="5367" y="157126"/>
                  </a:lnTo>
                  <a:lnTo>
                    <a:pt x="0" y="184608"/>
                  </a:lnTo>
                  <a:lnTo>
                    <a:pt x="6595" y="228462"/>
                  </a:lnTo>
                  <a:lnTo>
                    <a:pt x="15064" y="252664"/>
                  </a:lnTo>
                  <a:lnTo>
                    <a:pt x="18090" y="257899"/>
                  </a:lnTo>
                  <a:lnTo>
                    <a:pt x="22225" y="260331"/>
                  </a:lnTo>
                  <a:lnTo>
                    <a:pt x="27097" y="260893"/>
                  </a:lnTo>
                  <a:lnTo>
                    <a:pt x="32463" y="260210"/>
                  </a:lnTo>
                  <a:lnTo>
                    <a:pt x="72863" y="238301"/>
                  </a:lnTo>
                  <a:lnTo>
                    <a:pt x="90247" y="225372"/>
                  </a:lnTo>
                  <a:lnTo>
                    <a:pt x="120194" y="192113"/>
                  </a:lnTo>
                  <a:lnTo>
                    <a:pt x="138131" y="145269"/>
                  </a:lnTo>
                  <a:lnTo>
                    <a:pt x="146025" y="111643"/>
                  </a:lnTo>
                  <a:lnTo>
                    <a:pt x="146525" y="70469"/>
                  </a:lnTo>
                  <a:lnTo>
                    <a:pt x="139192" y="40398"/>
                  </a:lnTo>
                  <a:lnTo>
                    <a:pt x="124084" y="13497"/>
                  </a:lnTo>
                  <a:lnTo>
                    <a:pt x="112306" y="2340"/>
                  </a:lnTo>
                  <a:lnTo>
                    <a:pt x="104085" y="0"/>
                  </a:lnTo>
                  <a:lnTo>
                    <a:pt x="74406" y="1762"/>
                  </a:lnTo>
                  <a:lnTo>
                    <a:pt x="52323" y="8987"/>
                  </a:lnTo>
                  <a:lnTo>
                    <a:pt x="42665" y="14799"/>
                  </a:lnTo>
                  <a:lnTo>
                    <a:pt x="34845" y="26555"/>
                  </a:lnTo>
                  <a:lnTo>
                    <a:pt x="28899" y="42362"/>
                  </a:lnTo>
                  <a:lnTo>
                    <a:pt x="26257" y="59972"/>
                  </a:lnTo>
                  <a:lnTo>
                    <a:pt x="30727" y="75559"/>
                  </a:lnTo>
                  <a:lnTo>
                    <a:pt x="50844" y="102813"/>
                  </a:lnTo>
                  <a:lnTo>
                    <a:pt x="62821" y="110122"/>
                  </a:lnTo>
                  <a:lnTo>
                    <a:pt x="103790" y="121745"/>
                  </a:lnTo>
                  <a:lnTo>
                    <a:pt x="157493" y="12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3"/>
            <p:cNvSpPr/>
            <p:nvPr>
              <p:custDataLst>
                <p:tags r:id="rId150"/>
              </p:custDataLst>
            </p:nvPr>
          </p:nvSpPr>
          <p:spPr>
            <a:xfrm>
              <a:off x="8210550" y="2657475"/>
              <a:ext cx="93480" cy="333376"/>
            </a:xfrm>
            <a:custGeom>
              <a:avLst/>
              <a:gdLst/>
              <a:ahLst/>
              <a:cxnLst/>
              <a:rect l="0" t="0" r="0" b="0"/>
              <a:pathLst>
                <a:path w="93480" h="33337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53270" y="10361"/>
                  </a:lnTo>
                  <a:lnTo>
                    <a:pt x="57738" y="13257"/>
                  </a:lnTo>
                  <a:lnTo>
                    <a:pt x="65525" y="24942"/>
                  </a:lnTo>
                  <a:lnTo>
                    <a:pt x="73037" y="46549"/>
                  </a:lnTo>
                  <a:lnTo>
                    <a:pt x="83388" y="86837"/>
                  </a:lnTo>
                  <a:lnTo>
                    <a:pt x="93479" y="128440"/>
                  </a:lnTo>
                  <a:lnTo>
                    <a:pt x="88354" y="169382"/>
                  </a:lnTo>
                  <a:lnTo>
                    <a:pt x="83422" y="211964"/>
                  </a:lnTo>
                  <a:lnTo>
                    <a:pt x="75034" y="259218"/>
                  </a:lnTo>
                  <a:lnTo>
                    <a:pt x="66510" y="277133"/>
                  </a:lnTo>
                  <a:lnTo>
                    <a:pt x="28311" y="31514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4"/>
            <p:cNvSpPr/>
            <p:nvPr>
              <p:custDataLst>
                <p:tags r:id="rId151"/>
              </p:custDataLst>
            </p:nvPr>
          </p:nvSpPr>
          <p:spPr>
            <a:xfrm>
              <a:off x="4400550" y="3276600"/>
              <a:ext cx="4124326" cy="104776"/>
            </a:xfrm>
            <a:custGeom>
              <a:avLst/>
              <a:gdLst/>
              <a:ahLst/>
              <a:cxnLst/>
              <a:rect l="0" t="0" r="0" b="0"/>
              <a:pathLst>
                <a:path w="4124326" h="104776">
                  <a:moveTo>
                    <a:pt x="0" y="104775"/>
                  </a:moveTo>
                  <a:lnTo>
                    <a:pt x="0" y="104775"/>
                  </a:lnTo>
                  <a:lnTo>
                    <a:pt x="40020" y="104775"/>
                  </a:lnTo>
                  <a:lnTo>
                    <a:pt x="75710" y="104775"/>
                  </a:lnTo>
                  <a:lnTo>
                    <a:pt x="107733" y="104775"/>
                  </a:lnTo>
                  <a:lnTo>
                    <a:pt x="153394" y="104775"/>
                  </a:lnTo>
                  <a:lnTo>
                    <a:pt x="189031" y="104775"/>
                  </a:lnTo>
                  <a:lnTo>
                    <a:pt x="225930" y="104775"/>
                  </a:lnTo>
                  <a:lnTo>
                    <a:pt x="263675" y="103717"/>
                  </a:lnTo>
                  <a:lnTo>
                    <a:pt x="302727" y="98229"/>
                  </a:lnTo>
                  <a:lnTo>
                    <a:pt x="348400" y="96133"/>
                  </a:lnTo>
                  <a:lnTo>
                    <a:pt x="383445" y="95643"/>
                  </a:lnTo>
                  <a:lnTo>
                    <a:pt x="420187" y="95425"/>
                  </a:lnTo>
                  <a:lnTo>
                    <a:pt x="457683" y="94269"/>
                  </a:lnTo>
                  <a:lnTo>
                    <a:pt x="495514" y="90228"/>
                  </a:lnTo>
                  <a:lnTo>
                    <a:pt x="536318" y="87726"/>
                  </a:lnTo>
                  <a:lnTo>
                    <a:pt x="580205" y="85556"/>
                  </a:lnTo>
                  <a:lnTo>
                    <a:pt x="603762" y="83496"/>
                  </a:lnTo>
                  <a:lnTo>
                    <a:pt x="627933" y="81064"/>
                  </a:lnTo>
                  <a:lnTo>
                    <a:pt x="652514" y="79442"/>
                  </a:lnTo>
                  <a:lnTo>
                    <a:pt x="677368" y="78361"/>
                  </a:lnTo>
                  <a:lnTo>
                    <a:pt x="702403" y="77641"/>
                  </a:lnTo>
                  <a:lnTo>
                    <a:pt x="728619" y="76102"/>
                  </a:lnTo>
                  <a:lnTo>
                    <a:pt x="755621" y="74018"/>
                  </a:lnTo>
                  <a:lnTo>
                    <a:pt x="783147" y="71570"/>
                  </a:lnTo>
                  <a:lnTo>
                    <a:pt x="811023" y="69939"/>
                  </a:lnTo>
                  <a:lnTo>
                    <a:pt x="839132" y="68851"/>
                  </a:lnTo>
                  <a:lnTo>
                    <a:pt x="867397" y="68126"/>
                  </a:lnTo>
                  <a:lnTo>
                    <a:pt x="896823" y="66584"/>
                  </a:lnTo>
                  <a:lnTo>
                    <a:pt x="927024" y="64497"/>
                  </a:lnTo>
                  <a:lnTo>
                    <a:pt x="957741" y="62048"/>
                  </a:lnTo>
                  <a:lnTo>
                    <a:pt x="988802" y="59357"/>
                  </a:lnTo>
                  <a:lnTo>
                    <a:pt x="1020094" y="56505"/>
                  </a:lnTo>
                  <a:lnTo>
                    <a:pt x="1051537" y="53545"/>
                  </a:lnTo>
                  <a:lnTo>
                    <a:pt x="1083083" y="51572"/>
                  </a:lnTo>
                  <a:lnTo>
                    <a:pt x="1114697" y="50256"/>
                  </a:lnTo>
                  <a:lnTo>
                    <a:pt x="1146356" y="49379"/>
                  </a:lnTo>
                  <a:lnTo>
                    <a:pt x="1179104" y="47736"/>
                  </a:lnTo>
                  <a:lnTo>
                    <a:pt x="1212578" y="45582"/>
                  </a:lnTo>
                  <a:lnTo>
                    <a:pt x="1246536" y="43088"/>
                  </a:lnTo>
                  <a:lnTo>
                    <a:pt x="1281874" y="41426"/>
                  </a:lnTo>
                  <a:lnTo>
                    <a:pt x="1318132" y="40317"/>
                  </a:lnTo>
                  <a:lnTo>
                    <a:pt x="1355005" y="39578"/>
                  </a:lnTo>
                  <a:lnTo>
                    <a:pt x="1392286" y="38027"/>
                  </a:lnTo>
                  <a:lnTo>
                    <a:pt x="1429840" y="35935"/>
                  </a:lnTo>
                  <a:lnTo>
                    <a:pt x="1467577" y="33481"/>
                  </a:lnTo>
                  <a:lnTo>
                    <a:pt x="1505435" y="31846"/>
                  </a:lnTo>
                  <a:lnTo>
                    <a:pt x="1543374" y="30756"/>
                  </a:lnTo>
                  <a:lnTo>
                    <a:pt x="1581365" y="30029"/>
                  </a:lnTo>
                  <a:lnTo>
                    <a:pt x="1621510" y="29544"/>
                  </a:lnTo>
                  <a:lnTo>
                    <a:pt x="1663090" y="29221"/>
                  </a:lnTo>
                  <a:lnTo>
                    <a:pt x="1705627" y="29006"/>
                  </a:lnTo>
                  <a:lnTo>
                    <a:pt x="1747743" y="27804"/>
                  </a:lnTo>
                  <a:lnTo>
                    <a:pt x="1789579" y="25944"/>
                  </a:lnTo>
                  <a:lnTo>
                    <a:pt x="1831227" y="23646"/>
                  </a:lnTo>
                  <a:lnTo>
                    <a:pt x="1873810" y="22114"/>
                  </a:lnTo>
                  <a:lnTo>
                    <a:pt x="1917016" y="21093"/>
                  </a:lnTo>
                  <a:lnTo>
                    <a:pt x="1960635" y="20412"/>
                  </a:lnTo>
                  <a:lnTo>
                    <a:pt x="2004532" y="18899"/>
                  </a:lnTo>
                  <a:lnTo>
                    <a:pt x="2048613" y="16833"/>
                  </a:lnTo>
                  <a:lnTo>
                    <a:pt x="2092817" y="14397"/>
                  </a:lnTo>
                  <a:lnTo>
                    <a:pt x="2137103" y="12773"/>
                  </a:lnTo>
                  <a:lnTo>
                    <a:pt x="2181444" y="11690"/>
                  </a:lnTo>
                  <a:lnTo>
                    <a:pt x="2225822" y="10969"/>
                  </a:lnTo>
                  <a:lnTo>
                    <a:pt x="2270223" y="10487"/>
                  </a:lnTo>
                  <a:lnTo>
                    <a:pt x="2314640" y="10166"/>
                  </a:lnTo>
                  <a:lnTo>
                    <a:pt x="2359068" y="9953"/>
                  </a:lnTo>
                  <a:lnTo>
                    <a:pt x="2402446" y="8752"/>
                  </a:lnTo>
                  <a:lnTo>
                    <a:pt x="2445123" y="6893"/>
                  </a:lnTo>
                  <a:lnTo>
                    <a:pt x="2487331" y="4595"/>
                  </a:lnTo>
                  <a:lnTo>
                    <a:pt x="2531346" y="3063"/>
                  </a:lnTo>
                  <a:lnTo>
                    <a:pt x="2576564" y="2042"/>
                  </a:lnTo>
                  <a:lnTo>
                    <a:pt x="2622585" y="1362"/>
                  </a:lnTo>
                  <a:lnTo>
                    <a:pt x="2667023" y="908"/>
                  </a:lnTo>
                  <a:lnTo>
                    <a:pt x="2710407" y="605"/>
                  </a:lnTo>
                  <a:lnTo>
                    <a:pt x="2753089" y="403"/>
                  </a:lnTo>
                  <a:lnTo>
                    <a:pt x="2795300" y="269"/>
                  </a:lnTo>
                  <a:lnTo>
                    <a:pt x="2837200" y="179"/>
                  </a:lnTo>
                  <a:lnTo>
                    <a:pt x="2878892" y="120"/>
                  </a:lnTo>
                  <a:lnTo>
                    <a:pt x="2921503" y="80"/>
                  </a:lnTo>
                  <a:lnTo>
                    <a:pt x="2964727" y="53"/>
                  </a:lnTo>
                  <a:lnTo>
                    <a:pt x="3008360" y="35"/>
                  </a:lnTo>
                  <a:lnTo>
                    <a:pt x="3051206" y="24"/>
                  </a:lnTo>
                  <a:lnTo>
                    <a:pt x="3093529" y="16"/>
                  </a:lnTo>
                  <a:lnTo>
                    <a:pt x="3135502" y="11"/>
                  </a:lnTo>
                  <a:lnTo>
                    <a:pt x="3176185" y="7"/>
                  </a:lnTo>
                  <a:lnTo>
                    <a:pt x="3216007" y="5"/>
                  </a:lnTo>
                  <a:lnTo>
                    <a:pt x="3255254" y="3"/>
                  </a:lnTo>
                  <a:lnTo>
                    <a:pt x="3294119" y="2"/>
                  </a:lnTo>
                  <a:lnTo>
                    <a:pt x="3332729" y="2"/>
                  </a:lnTo>
                  <a:lnTo>
                    <a:pt x="3371169" y="1"/>
                  </a:lnTo>
                  <a:lnTo>
                    <a:pt x="3408438" y="0"/>
                  </a:lnTo>
                  <a:lnTo>
                    <a:pt x="3444925" y="0"/>
                  </a:lnTo>
                  <a:lnTo>
                    <a:pt x="3480891" y="0"/>
                  </a:lnTo>
                  <a:lnTo>
                    <a:pt x="3514394" y="0"/>
                  </a:lnTo>
                  <a:lnTo>
                    <a:pt x="3546254" y="0"/>
                  </a:lnTo>
                  <a:lnTo>
                    <a:pt x="3577020" y="0"/>
                  </a:lnTo>
                  <a:lnTo>
                    <a:pt x="3608113" y="0"/>
                  </a:lnTo>
                  <a:lnTo>
                    <a:pt x="3639425" y="0"/>
                  </a:lnTo>
                  <a:lnTo>
                    <a:pt x="3670884" y="0"/>
                  </a:lnTo>
                  <a:lnTo>
                    <a:pt x="3701381" y="0"/>
                  </a:lnTo>
                  <a:lnTo>
                    <a:pt x="3731237" y="0"/>
                  </a:lnTo>
                  <a:lnTo>
                    <a:pt x="3760667" y="0"/>
                  </a:lnTo>
                  <a:lnTo>
                    <a:pt x="3786636" y="0"/>
                  </a:lnTo>
                  <a:lnTo>
                    <a:pt x="3832424" y="0"/>
                  </a:lnTo>
                  <a:lnTo>
                    <a:pt x="3876763" y="0"/>
                  </a:lnTo>
                  <a:lnTo>
                    <a:pt x="3919048" y="0"/>
                  </a:lnTo>
                  <a:lnTo>
                    <a:pt x="3955479" y="0"/>
                  </a:lnTo>
                  <a:lnTo>
                    <a:pt x="3989311" y="0"/>
                  </a:lnTo>
                  <a:lnTo>
                    <a:pt x="4035285" y="0"/>
                  </a:lnTo>
                  <a:lnTo>
                    <a:pt x="4078539" y="0"/>
                  </a:lnTo>
                  <a:lnTo>
                    <a:pt x="412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7"/>
          <p:cNvGrpSpPr/>
          <p:nvPr/>
        </p:nvGrpSpPr>
        <p:grpSpPr>
          <a:xfrm>
            <a:off x="4772025" y="3566818"/>
            <a:ext cx="2741922" cy="481308"/>
            <a:chOff x="4772025" y="3566818"/>
            <a:chExt cx="2741922" cy="481308"/>
          </a:xfrm>
        </p:grpSpPr>
        <p:sp>
          <p:nvSpPr>
            <p:cNvPr id="159" name="SMARTInkShape-515"/>
            <p:cNvSpPr/>
            <p:nvPr>
              <p:custDataLst>
                <p:tags r:id="rId125"/>
              </p:custDataLst>
            </p:nvPr>
          </p:nvSpPr>
          <p:spPr>
            <a:xfrm>
              <a:off x="4772025" y="3656027"/>
              <a:ext cx="113218" cy="366936"/>
            </a:xfrm>
            <a:custGeom>
              <a:avLst/>
              <a:gdLst/>
              <a:ahLst/>
              <a:cxnLst/>
              <a:rect l="0" t="0" r="0" b="0"/>
              <a:pathLst>
                <a:path w="113218" h="366936">
                  <a:moveTo>
                    <a:pt x="0" y="87298"/>
                  </a:moveTo>
                  <a:lnTo>
                    <a:pt x="0" y="87298"/>
                  </a:lnTo>
                  <a:lnTo>
                    <a:pt x="0" y="81810"/>
                  </a:lnTo>
                  <a:lnTo>
                    <a:pt x="0" y="121082"/>
                  </a:lnTo>
                  <a:lnTo>
                    <a:pt x="5057" y="162646"/>
                  </a:lnTo>
                  <a:lnTo>
                    <a:pt x="11759" y="203472"/>
                  </a:lnTo>
                  <a:lnTo>
                    <a:pt x="18090" y="243982"/>
                  </a:lnTo>
                  <a:lnTo>
                    <a:pt x="21682" y="283152"/>
                  </a:lnTo>
                  <a:lnTo>
                    <a:pt x="28725" y="326128"/>
                  </a:lnTo>
                  <a:lnTo>
                    <a:pt x="37673" y="366935"/>
                  </a:lnTo>
                  <a:lnTo>
                    <a:pt x="37815" y="366856"/>
                  </a:lnTo>
                  <a:lnTo>
                    <a:pt x="38083" y="321031"/>
                  </a:lnTo>
                  <a:lnTo>
                    <a:pt x="33040" y="278812"/>
                  </a:lnTo>
                  <a:lnTo>
                    <a:pt x="29898" y="234354"/>
                  </a:lnTo>
                  <a:lnTo>
                    <a:pt x="29163" y="199223"/>
                  </a:lnTo>
                  <a:lnTo>
                    <a:pt x="28749" y="152211"/>
                  </a:lnTo>
                  <a:lnTo>
                    <a:pt x="28627" y="112529"/>
                  </a:lnTo>
                  <a:lnTo>
                    <a:pt x="31412" y="75724"/>
                  </a:lnTo>
                  <a:lnTo>
                    <a:pt x="40394" y="30936"/>
                  </a:lnTo>
                  <a:lnTo>
                    <a:pt x="67644" y="801"/>
                  </a:lnTo>
                  <a:lnTo>
                    <a:pt x="72613" y="0"/>
                  </a:lnTo>
                  <a:lnTo>
                    <a:pt x="83778" y="4755"/>
                  </a:lnTo>
                  <a:lnTo>
                    <a:pt x="101964" y="19332"/>
                  </a:lnTo>
                  <a:lnTo>
                    <a:pt x="108817" y="28163"/>
                  </a:lnTo>
                  <a:lnTo>
                    <a:pt x="112675" y="39085"/>
                  </a:lnTo>
                  <a:lnTo>
                    <a:pt x="113217" y="42456"/>
                  </a:lnTo>
                  <a:lnTo>
                    <a:pt x="106004" y="83322"/>
                  </a:lnTo>
                  <a:lnTo>
                    <a:pt x="88481" y="125298"/>
                  </a:lnTo>
                  <a:lnTo>
                    <a:pt x="78483" y="133467"/>
                  </a:lnTo>
                  <a:lnTo>
                    <a:pt x="38204" y="149548"/>
                  </a:lnTo>
                  <a:lnTo>
                    <a:pt x="9525" y="153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16"/>
            <p:cNvSpPr/>
            <p:nvPr>
              <p:custDataLst>
                <p:tags r:id="rId126"/>
              </p:custDataLst>
            </p:nvPr>
          </p:nvSpPr>
          <p:spPr>
            <a:xfrm>
              <a:off x="4876800" y="3781425"/>
              <a:ext cx="104776" cy="201986"/>
            </a:xfrm>
            <a:custGeom>
              <a:avLst/>
              <a:gdLst/>
              <a:ahLst/>
              <a:cxnLst/>
              <a:rect l="0" t="0" r="0" b="0"/>
              <a:pathLst>
                <a:path w="104776" h="201986">
                  <a:moveTo>
                    <a:pt x="0" y="57150"/>
                  </a:moveTo>
                  <a:lnTo>
                    <a:pt x="0" y="57150"/>
                  </a:lnTo>
                  <a:lnTo>
                    <a:pt x="21459" y="70407"/>
                  </a:lnTo>
                  <a:lnTo>
                    <a:pt x="44405" y="111509"/>
                  </a:lnTo>
                  <a:lnTo>
                    <a:pt x="52903" y="137462"/>
                  </a:lnTo>
                  <a:lnTo>
                    <a:pt x="56311" y="181277"/>
                  </a:lnTo>
                  <a:lnTo>
                    <a:pt x="56591" y="187527"/>
                  </a:lnTo>
                  <a:lnTo>
                    <a:pt x="54661" y="192751"/>
                  </a:lnTo>
                  <a:lnTo>
                    <a:pt x="46871" y="201378"/>
                  </a:lnTo>
                  <a:lnTo>
                    <a:pt x="43947" y="201985"/>
                  </a:lnTo>
                  <a:lnTo>
                    <a:pt x="41999" y="200273"/>
                  </a:lnTo>
                  <a:lnTo>
                    <a:pt x="40699" y="197015"/>
                  </a:lnTo>
                  <a:lnTo>
                    <a:pt x="38443" y="149913"/>
                  </a:lnTo>
                  <a:lnTo>
                    <a:pt x="41024" y="113563"/>
                  </a:lnTo>
                  <a:lnTo>
                    <a:pt x="51378" y="73467"/>
                  </a:lnTo>
                  <a:lnTo>
                    <a:pt x="77112" y="31037"/>
                  </a:lnTo>
                  <a:lnTo>
                    <a:pt x="88247" y="190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7"/>
            <p:cNvSpPr/>
            <p:nvPr>
              <p:custDataLst>
                <p:tags r:id="rId127"/>
              </p:custDataLst>
            </p:nvPr>
          </p:nvSpPr>
          <p:spPr>
            <a:xfrm>
              <a:off x="5058076" y="3652112"/>
              <a:ext cx="85425" cy="396014"/>
            </a:xfrm>
            <a:custGeom>
              <a:avLst/>
              <a:gdLst/>
              <a:ahLst/>
              <a:cxnLst/>
              <a:rect l="0" t="0" r="0" b="0"/>
              <a:pathLst>
                <a:path w="85425" h="396014">
                  <a:moveTo>
                    <a:pt x="85424" y="5488"/>
                  </a:moveTo>
                  <a:lnTo>
                    <a:pt x="85424" y="5488"/>
                  </a:lnTo>
                  <a:lnTo>
                    <a:pt x="85424" y="431"/>
                  </a:lnTo>
                  <a:lnTo>
                    <a:pt x="84366" y="0"/>
                  </a:lnTo>
                  <a:lnTo>
                    <a:pt x="80368" y="2344"/>
                  </a:lnTo>
                  <a:lnTo>
                    <a:pt x="53368" y="29155"/>
                  </a:lnTo>
                  <a:lnTo>
                    <a:pt x="41824" y="49307"/>
                  </a:lnTo>
                  <a:lnTo>
                    <a:pt x="25620" y="95792"/>
                  </a:lnTo>
                  <a:lnTo>
                    <a:pt x="11260" y="134550"/>
                  </a:lnTo>
                  <a:lnTo>
                    <a:pt x="3124" y="171787"/>
                  </a:lnTo>
                  <a:lnTo>
                    <a:pt x="714" y="210689"/>
                  </a:lnTo>
                  <a:lnTo>
                    <a:pt x="0" y="247969"/>
                  </a:lnTo>
                  <a:lnTo>
                    <a:pt x="2610" y="286884"/>
                  </a:lnTo>
                  <a:lnTo>
                    <a:pt x="18031" y="333535"/>
                  </a:lnTo>
                  <a:lnTo>
                    <a:pt x="41459" y="373793"/>
                  </a:lnTo>
                  <a:lnTo>
                    <a:pt x="66374" y="39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18"/>
            <p:cNvSpPr/>
            <p:nvPr>
              <p:custDataLst>
                <p:tags r:id="rId128"/>
              </p:custDataLst>
            </p:nvPr>
          </p:nvSpPr>
          <p:spPr>
            <a:xfrm>
              <a:off x="5239080" y="3659317"/>
              <a:ext cx="113971" cy="360234"/>
            </a:xfrm>
            <a:custGeom>
              <a:avLst/>
              <a:gdLst/>
              <a:ahLst/>
              <a:cxnLst/>
              <a:rect l="0" t="0" r="0" b="0"/>
              <a:pathLst>
                <a:path w="113971" h="360234">
                  <a:moveTo>
                    <a:pt x="113970" y="17333"/>
                  </a:moveTo>
                  <a:lnTo>
                    <a:pt x="113970" y="17333"/>
                  </a:lnTo>
                  <a:lnTo>
                    <a:pt x="81477" y="2145"/>
                  </a:lnTo>
                  <a:lnTo>
                    <a:pt x="69190" y="0"/>
                  </a:lnTo>
                  <a:lnTo>
                    <a:pt x="56673" y="1868"/>
                  </a:lnTo>
                  <a:lnTo>
                    <a:pt x="31391" y="11691"/>
                  </a:lnTo>
                  <a:lnTo>
                    <a:pt x="12362" y="25774"/>
                  </a:lnTo>
                  <a:lnTo>
                    <a:pt x="5311" y="40135"/>
                  </a:lnTo>
                  <a:lnTo>
                    <a:pt x="165" y="86323"/>
                  </a:lnTo>
                  <a:lnTo>
                    <a:pt x="0" y="95077"/>
                  </a:lnTo>
                  <a:lnTo>
                    <a:pt x="5462" y="110447"/>
                  </a:lnTo>
                  <a:lnTo>
                    <a:pt x="36258" y="156908"/>
                  </a:lnTo>
                  <a:lnTo>
                    <a:pt x="42390" y="166855"/>
                  </a:lnTo>
                  <a:lnTo>
                    <a:pt x="55746" y="197117"/>
                  </a:lnTo>
                  <a:lnTo>
                    <a:pt x="56679" y="206213"/>
                  </a:lnTo>
                  <a:lnTo>
                    <a:pt x="57784" y="206752"/>
                  </a:lnTo>
                  <a:lnTo>
                    <a:pt x="61835" y="207353"/>
                  </a:lnTo>
                  <a:lnTo>
                    <a:pt x="67162" y="204797"/>
                  </a:lnTo>
                  <a:lnTo>
                    <a:pt x="70065" y="202634"/>
                  </a:lnTo>
                  <a:lnTo>
                    <a:pt x="73059" y="202250"/>
                  </a:lnTo>
                  <a:lnTo>
                    <a:pt x="79206" y="204646"/>
                  </a:lnTo>
                  <a:lnTo>
                    <a:pt x="81269" y="206767"/>
                  </a:lnTo>
                  <a:lnTo>
                    <a:pt x="83561" y="211945"/>
                  </a:lnTo>
                  <a:lnTo>
                    <a:pt x="84851" y="225867"/>
                  </a:lnTo>
                  <a:lnTo>
                    <a:pt x="73615" y="267053"/>
                  </a:lnTo>
                  <a:lnTo>
                    <a:pt x="69576" y="278603"/>
                  </a:lnTo>
                  <a:lnTo>
                    <a:pt x="67781" y="290792"/>
                  </a:lnTo>
                  <a:lnTo>
                    <a:pt x="65186" y="295947"/>
                  </a:lnTo>
                  <a:lnTo>
                    <a:pt x="45013" y="315262"/>
                  </a:lnTo>
                  <a:lnTo>
                    <a:pt x="38167" y="319079"/>
                  </a:lnTo>
                  <a:lnTo>
                    <a:pt x="31597" y="321835"/>
                  </a:lnTo>
                  <a:lnTo>
                    <a:pt x="20625" y="330155"/>
                  </a:lnTo>
                  <a:lnTo>
                    <a:pt x="21047" y="331715"/>
                  </a:lnTo>
                  <a:lnTo>
                    <a:pt x="41160" y="354009"/>
                  </a:lnTo>
                  <a:lnTo>
                    <a:pt x="53035" y="357467"/>
                  </a:lnTo>
                  <a:lnTo>
                    <a:pt x="75870" y="36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19"/>
            <p:cNvSpPr/>
            <p:nvPr>
              <p:custDataLst>
                <p:tags r:id="rId129"/>
              </p:custDataLst>
            </p:nvPr>
          </p:nvSpPr>
          <p:spPr>
            <a:xfrm>
              <a:off x="5429250" y="37147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3183" y="40020"/>
                  </a:lnTo>
                  <a:lnTo>
                    <a:pt x="35211" y="80490"/>
                  </a:lnTo>
                  <a:lnTo>
                    <a:pt x="57834" y="125300"/>
                  </a:lnTo>
                  <a:lnTo>
                    <a:pt x="82685" y="169860"/>
                  </a:lnTo>
                  <a:lnTo>
                    <a:pt x="104259" y="212058"/>
                  </a:lnTo>
                  <a:lnTo>
                    <a:pt x="119921" y="238425"/>
                  </a:lnTo>
                  <a:lnTo>
                    <a:pt x="133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20"/>
            <p:cNvSpPr/>
            <p:nvPr>
              <p:custDataLst>
                <p:tags r:id="rId130"/>
              </p:custDataLst>
            </p:nvPr>
          </p:nvSpPr>
          <p:spPr>
            <a:xfrm>
              <a:off x="5448300" y="3707333"/>
              <a:ext cx="161926" cy="264593"/>
            </a:xfrm>
            <a:custGeom>
              <a:avLst/>
              <a:gdLst/>
              <a:ahLst/>
              <a:cxnLst/>
              <a:rect l="0" t="0" r="0" b="0"/>
              <a:pathLst>
                <a:path w="161926" h="264593">
                  <a:moveTo>
                    <a:pt x="161925" y="26467"/>
                  </a:moveTo>
                  <a:lnTo>
                    <a:pt x="161925" y="26467"/>
                  </a:lnTo>
                  <a:lnTo>
                    <a:pt x="161925" y="16354"/>
                  </a:lnTo>
                  <a:lnTo>
                    <a:pt x="159103" y="8567"/>
                  </a:lnTo>
                  <a:lnTo>
                    <a:pt x="156869" y="5008"/>
                  </a:lnTo>
                  <a:lnTo>
                    <a:pt x="153263" y="2636"/>
                  </a:lnTo>
                  <a:lnTo>
                    <a:pt x="143611" y="0"/>
                  </a:lnTo>
                  <a:lnTo>
                    <a:pt x="138074" y="1414"/>
                  </a:lnTo>
                  <a:lnTo>
                    <a:pt x="116801" y="16070"/>
                  </a:lnTo>
                  <a:lnTo>
                    <a:pt x="91149" y="42423"/>
                  </a:lnTo>
                  <a:lnTo>
                    <a:pt x="60203" y="87469"/>
                  </a:lnTo>
                  <a:lnTo>
                    <a:pt x="35959" y="129024"/>
                  </a:lnTo>
                  <a:lnTo>
                    <a:pt x="19881" y="171726"/>
                  </a:lnTo>
                  <a:lnTo>
                    <a:pt x="6514" y="215557"/>
                  </a:lnTo>
                  <a:lnTo>
                    <a:pt x="0" y="264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1"/>
            <p:cNvSpPr/>
            <p:nvPr>
              <p:custDataLst>
                <p:tags r:id="rId131"/>
              </p:custDataLst>
            </p:nvPr>
          </p:nvSpPr>
          <p:spPr>
            <a:xfrm>
              <a:off x="5623787" y="3867150"/>
              <a:ext cx="5489" cy="104776"/>
            </a:xfrm>
            <a:custGeom>
              <a:avLst/>
              <a:gdLst/>
              <a:ahLst/>
              <a:cxnLst/>
              <a:rect l="0" t="0" r="0" b="0"/>
              <a:pathLst>
                <a:path w="5489" h="104776">
                  <a:moveTo>
                    <a:pt x="5488" y="0"/>
                  </a:moveTo>
                  <a:lnTo>
                    <a:pt x="5488" y="0"/>
                  </a:lnTo>
                  <a:lnTo>
                    <a:pt x="5488" y="39772"/>
                  </a:lnTo>
                  <a:lnTo>
                    <a:pt x="0" y="68926"/>
                  </a:lnTo>
                  <a:lnTo>
                    <a:pt x="548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2"/>
            <p:cNvSpPr/>
            <p:nvPr>
              <p:custDataLst>
                <p:tags r:id="rId132"/>
              </p:custDataLst>
            </p:nvPr>
          </p:nvSpPr>
          <p:spPr>
            <a:xfrm>
              <a:off x="5648325" y="396240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44803" y="179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23"/>
            <p:cNvSpPr/>
            <p:nvPr>
              <p:custDataLst>
                <p:tags r:id="rId133"/>
              </p:custDataLst>
            </p:nvPr>
          </p:nvSpPr>
          <p:spPr>
            <a:xfrm>
              <a:off x="5810250" y="3686175"/>
              <a:ext cx="161926" cy="295276"/>
            </a:xfrm>
            <a:custGeom>
              <a:avLst/>
              <a:gdLst/>
              <a:ahLst/>
              <a:cxnLst/>
              <a:rect l="0" t="0" r="0" b="0"/>
              <a:pathLst>
                <a:path w="161926" h="295276">
                  <a:moveTo>
                    <a:pt x="0" y="0"/>
                  </a:moveTo>
                  <a:lnTo>
                    <a:pt x="0" y="0"/>
                  </a:lnTo>
                  <a:lnTo>
                    <a:pt x="40001" y="45056"/>
                  </a:lnTo>
                  <a:lnTo>
                    <a:pt x="73470" y="90804"/>
                  </a:lnTo>
                  <a:lnTo>
                    <a:pt x="98513" y="131374"/>
                  </a:lnTo>
                  <a:lnTo>
                    <a:pt x="125130" y="175659"/>
                  </a:lnTo>
                  <a:lnTo>
                    <a:pt x="142629" y="219629"/>
                  </a:lnTo>
                  <a:lnTo>
                    <a:pt x="157660" y="265714"/>
                  </a:lnTo>
                  <a:lnTo>
                    <a:pt x="1619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24"/>
            <p:cNvSpPr/>
            <p:nvPr>
              <p:custDataLst>
                <p:tags r:id="rId134"/>
              </p:custDataLst>
            </p:nvPr>
          </p:nvSpPr>
          <p:spPr>
            <a:xfrm>
              <a:off x="5886450" y="3708265"/>
              <a:ext cx="114301" cy="254136"/>
            </a:xfrm>
            <a:custGeom>
              <a:avLst/>
              <a:gdLst/>
              <a:ahLst/>
              <a:cxnLst/>
              <a:rect l="0" t="0" r="0" b="0"/>
              <a:pathLst>
                <a:path w="114301" h="254136">
                  <a:moveTo>
                    <a:pt x="114300" y="25535"/>
                  </a:moveTo>
                  <a:lnTo>
                    <a:pt x="114300" y="25535"/>
                  </a:lnTo>
                  <a:lnTo>
                    <a:pt x="114300" y="7221"/>
                  </a:lnTo>
                  <a:lnTo>
                    <a:pt x="113242" y="3801"/>
                  </a:lnTo>
                  <a:lnTo>
                    <a:pt x="111478" y="1521"/>
                  </a:lnTo>
                  <a:lnTo>
                    <a:pt x="109244" y="0"/>
                  </a:lnTo>
                  <a:lnTo>
                    <a:pt x="106696" y="45"/>
                  </a:lnTo>
                  <a:lnTo>
                    <a:pt x="101043" y="2917"/>
                  </a:lnTo>
                  <a:lnTo>
                    <a:pt x="77444" y="37743"/>
                  </a:lnTo>
                  <a:lnTo>
                    <a:pt x="57508" y="81100"/>
                  </a:lnTo>
                  <a:lnTo>
                    <a:pt x="40915" y="128076"/>
                  </a:lnTo>
                  <a:lnTo>
                    <a:pt x="21174" y="172476"/>
                  </a:lnTo>
                  <a:lnTo>
                    <a:pt x="4513" y="214454"/>
                  </a:lnTo>
                  <a:lnTo>
                    <a:pt x="0" y="25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25"/>
            <p:cNvSpPr/>
            <p:nvPr>
              <p:custDataLst>
                <p:tags r:id="rId135"/>
              </p:custDataLst>
            </p:nvPr>
          </p:nvSpPr>
          <p:spPr>
            <a:xfrm>
              <a:off x="6011599" y="3900906"/>
              <a:ext cx="74877" cy="88427"/>
            </a:xfrm>
            <a:custGeom>
              <a:avLst/>
              <a:gdLst/>
              <a:ahLst/>
              <a:cxnLst/>
              <a:rect l="0" t="0" r="0" b="0"/>
              <a:pathLst>
                <a:path w="74877" h="88427">
                  <a:moveTo>
                    <a:pt x="8201" y="23394"/>
                  </a:moveTo>
                  <a:lnTo>
                    <a:pt x="8201" y="23394"/>
                  </a:lnTo>
                  <a:lnTo>
                    <a:pt x="3145" y="18337"/>
                  </a:lnTo>
                  <a:lnTo>
                    <a:pt x="662" y="13033"/>
                  </a:lnTo>
                  <a:lnTo>
                    <a:pt x="0" y="10137"/>
                  </a:lnTo>
                  <a:lnTo>
                    <a:pt x="617" y="7147"/>
                  </a:lnTo>
                  <a:lnTo>
                    <a:pt x="4125" y="1004"/>
                  </a:lnTo>
                  <a:lnTo>
                    <a:pt x="7601" y="0"/>
                  </a:lnTo>
                  <a:lnTo>
                    <a:pt x="29302" y="3563"/>
                  </a:lnTo>
                  <a:lnTo>
                    <a:pt x="36276" y="6819"/>
                  </a:lnTo>
                  <a:lnTo>
                    <a:pt x="39618" y="9169"/>
                  </a:lnTo>
                  <a:lnTo>
                    <a:pt x="41845" y="12852"/>
                  </a:lnTo>
                  <a:lnTo>
                    <a:pt x="45421" y="31150"/>
                  </a:lnTo>
                  <a:lnTo>
                    <a:pt x="45714" y="34915"/>
                  </a:lnTo>
                  <a:lnTo>
                    <a:pt x="41070" y="50326"/>
                  </a:lnTo>
                  <a:lnTo>
                    <a:pt x="27935" y="68298"/>
                  </a:lnTo>
                  <a:lnTo>
                    <a:pt x="19441" y="75101"/>
                  </a:lnTo>
                  <a:lnTo>
                    <a:pt x="15695" y="76916"/>
                  </a:lnTo>
                  <a:lnTo>
                    <a:pt x="13196" y="79183"/>
                  </a:lnTo>
                  <a:lnTo>
                    <a:pt x="8858" y="88426"/>
                  </a:lnTo>
                  <a:lnTo>
                    <a:pt x="74876" y="7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26"/>
            <p:cNvSpPr/>
            <p:nvPr>
              <p:custDataLst>
                <p:tags r:id="rId136"/>
              </p:custDataLst>
            </p:nvPr>
          </p:nvSpPr>
          <p:spPr>
            <a:xfrm>
              <a:off x="6143625" y="397192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7"/>
            <p:cNvSpPr/>
            <p:nvPr>
              <p:custDataLst>
                <p:tags r:id="rId137"/>
              </p:custDataLst>
            </p:nvPr>
          </p:nvSpPr>
          <p:spPr>
            <a:xfrm>
              <a:off x="6286500" y="39433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29659" y="16816"/>
                  </a:lnTo>
                  <a:lnTo>
                    <a:pt x="66770" y="262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8"/>
            <p:cNvSpPr/>
            <p:nvPr>
              <p:custDataLst>
                <p:tags r:id="rId138"/>
              </p:custDataLst>
            </p:nvPr>
          </p:nvSpPr>
          <p:spPr>
            <a:xfrm>
              <a:off x="6515100" y="3924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7"/>
                  </a:lnTo>
                  <a:lnTo>
                    <a:pt x="9701" y="654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9"/>
            <p:cNvSpPr/>
            <p:nvPr>
              <p:custDataLst>
                <p:tags r:id="rId139"/>
              </p:custDataLst>
            </p:nvPr>
          </p:nvSpPr>
          <p:spPr>
            <a:xfrm>
              <a:off x="6619875" y="396240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52094" y="132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30"/>
            <p:cNvSpPr/>
            <p:nvPr>
              <p:custDataLst>
                <p:tags r:id="rId140"/>
              </p:custDataLst>
            </p:nvPr>
          </p:nvSpPr>
          <p:spPr>
            <a:xfrm>
              <a:off x="6867918" y="3733800"/>
              <a:ext cx="142483" cy="209551"/>
            </a:xfrm>
            <a:custGeom>
              <a:avLst/>
              <a:gdLst/>
              <a:ahLst/>
              <a:cxnLst/>
              <a:rect l="0" t="0" r="0" b="0"/>
              <a:pathLst>
                <a:path w="142483" h="2095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27065" y="40704"/>
                  </a:lnTo>
                  <a:lnTo>
                    <a:pt x="61745" y="83246"/>
                  </a:lnTo>
                  <a:lnTo>
                    <a:pt x="95709" y="124753"/>
                  </a:lnTo>
                  <a:lnTo>
                    <a:pt x="128324" y="167965"/>
                  </a:lnTo>
                  <a:lnTo>
                    <a:pt x="14248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31"/>
            <p:cNvSpPr/>
            <p:nvPr>
              <p:custDataLst>
                <p:tags r:id="rId141"/>
              </p:custDataLst>
            </p:nvPr>
          </p:nvSpPr>
          <p:spPr>
            <a:xfrm>
              <a:off x="6859912" y="3686175"/>
              <a:ext cx="188589" cy="276226"/>
            </a:xfrm>
            <a:custGeom>
              <a:avLst/>
              <a:gdLst/>
              <a:ahLst/>
              <a:cxnLst/>
              <a:rect l="0" t="0" r="0" b="0"/>
              <a:pathLst>
                <a:path w="188589" h="276226">
                  <a:moveTo>
                    <a:pt x="188588" y="0"/>
                  </a:moveTo>
                  <a:lnTo>
                    <a:pt x="188588" y="0"/>
                  </a:lnTo>
                  <a:lnTo>
                    <a:pt x="173418" y="0"/>
                  </a:lnTo>
                  <a:lnTo>
                    <a:pt x="160327" y="5644"/>
                  </a:lnTo>
                  <a:lnTo>
                    <a:pt x="153873" y="10113"/>
                  </a:lnTo>
                  <a:lnTo>
                    <a:pt x="143878" y="26367"/>
                  </a:lnTo>
                  <a:lnTo>
                    <a:pt x="133792" y="46644"/>
                  </a:lnTo>
                  <a:lnTo>
                    <a:pt x="107091" y="85531"/>
                  </a:lnTo>
                  <a:lnTo>
                    <a:pt x="85942" y="128843"/>
                  </a:lnTo>
                  <a:lnTo>
                    <a:pt x="56952" y="176047"/>
                  </a:lnTo>
                  <a:lnTo>
                    <a:pt x="42289" y="207949"/>
                  </a:lnTo>
                  <a:lnTo>
                    <a:pt x="17674" y="242793"/>
                  </a:lnTo>
                  <a:lnTo>
                    <a:pt x="11026" y="256075"/>
                  </a:lnTo>
                  <a:lnTo>
                    <a:pt x="2392" y="264610"/>
                  </a:lnTo>
                  <a:lnTo>
                    <a:pt x="0" y="270358"/>
                  </a:lnTo>
                  <a:lnTo>
                    <a:pt x="422" y="272313"/>
                  </a:lnTo>
                  <a:lnTo>
                    <a:pt x="7613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32"/>
            <p:cNvSpPr/>
            <p:nvPr>
              <p:custDataLst>
                <p:tags r:id="rId142"/>
              </p:custDataLst>
            </p:nvPr>
          </p:nvSpPr>
          <p:spPr>
            <a:xfrm>
              <a:off x="7067560" y="3886200"/>
              <a:ext cx="79846" cy="85726"/>
            </a:xfrm>
            <a:custGeom>
              <a:avLst/>
              <a:gdLst/>
              <a:ahLst/>
              <a:cxnLst/>
              <a:rect l="0" t="0" r="0" b="0"/>
              <a:pathLst>
                <a:path w="79846" h="85726">
                  <a:moveTo>
                    <a:pt x="9515" y="0"/>
                  </a:moveTo>
                  <a:lnTo>
                    <a:pt x="9515" y="0"/>
                  </a:lnTo>
                  <a:lnTo>
                    <a:pt x="9515" y="13257"/>
                  </a:lnTo>
                  <a:lnTo>
                    <a:pt x="6693" y="19298"/>
                  </a:lnTo>
                  <a:lnTo>
                    <a:pt x="2970" y="25510"/>
                  </a:lnTo>
                  <a:lnTo>
                    <a:pt x="873" y="36016"/>
                  </a:lnTo>
                  <a:lnTo>
                    <a:pt x="24" y="56202"/>
                  </a:lnTo>
                  <a:lnTo>
                    <a:pt x="0" y="46756"/>
                  </a:lnTo>
                  <a:lnTo>
                    <a:pt x="2817" y="39125"/>
                  </a:lnTo>
                  <a:lnTo>
                    <a:pt x="22380" y="7734"/>
                  </a:lnTo>
                  <a:lnTo>
                    <a:pt x="31461" y="3437"/>
                  </a:lnTo>
                  <a:lnTo>
                    <a:pt x="36846" y="2292"/>
                  </a:lnTo>
                  <a:lnTo>
                    <a:pt x="42552" y="3644"/>
                  </a:lnTo>
                  <a:lnTo>
                    <a:pt x="64097" y="18202"/>
                  </a:lnTo>
                  <a:lnTo>
                    <a:pt x="71874" y="26082"/>
                  </a:lnTo>
                  <a:lnTo>
                    <a:pt x="78858" y="36639"/>
                  </a:lnTo>
                  <a:lnTo>
                    <a:pt x="79845" y="51209"/>
                  </a:lnTo>
                  <a:lnTo>
                    <a:pt x="7619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33"/>
            <p:cNvSpPr/>
            <p:nvPr>
              <p:custDataLst>
                <p:tags r:id="rId143"/>
              </p:custDataLst>
            </p:nvPr>
          </p:nvSpPr>
          <p:spPr>
            <a:xfrm>
              <a:off x="7258050" y="3639335"/>
              <a:ext cx="85023" cy="328756"/>
            </a:xfrm>
            <a:custGeom>
              <a:avLst/>
              <a:gdLst/>
              <a:ahLst/>
              <a:cxnLst/>
              <a:rect l="0" t="0" r="0" b="0"/>
              <a:pathLst>
                <a:path w="85023" h="328756">
                  <a:moveTo>
                    <a:pt x="0" y="18265"/>
                  </a:moveTo>
                  <a:lnTo>
                    <a:pt x="0" y="18265"/>
                  </a:lnTo>
                  <a:lnTo>
                    <a:pt x="0" y="1863"/>
                  </a:lnTo>
                  <a:lnTo>
                    <a:pt x="2117" y="980"/>
                  </a:lnTo>
                  <a:lnTo>
                    <a:pt x="10113" y="0"/>
                  </a:lnTo>
                  <a:lnTo>
                    <a:pt x="17900" y="2386"/>
                  </a:lnTo>
                  <a:lnTo>
                    <a:pt x="37998" y="18543"/>
                  </a:lnTo>
                  <a:lnTo>
                    <a:pt x="41208" y="21625"/>
                  </a:lnTo>
                  <a:lnTo>
                    <a:pt x="50780" y="41133"/>
                  </a:lnTo>
                  <a:lnTo>
                    <a:pt x="56311" y="75081"/>
                  </a:lnTo>
                  <a:lnTo>
                    <a:pt x="56591" y="81543"/>
                  </a:lnTo>
                  <a:lnTo>
                    <a:pt x="35642" y="128046"/>
                  </a:lnTo>
                  <a:lnTo>
                    <a:pt x="29971" y="146920"/>
                  </a:lnTo>
                  <a:lnTo>
                    <a:pt x="29195" y="154115"/>
                  </a:lnTo>
                  <a:lnTo>
                    <a:pt x="33816" y="169171"/>
                  </a:lnTo>
                  <a:lnTo>
                    <a:pt x="69284" y="213097"/>
                  </a:lnTo>
                  <a:lnTo>
                    <a:pt x="80383" y="237565"/>
                  </a:lnTo>
                  <a:lnTo>
                    <a:pt x="85022" y="271876"/>
                  </a:lnTo>
                  <a:lnTo>
                    <a:pt x="64205" y="318532"/>
                  </a:lnTo>
                  <a:lnTo>
                    <a:pt x="57464" y="326342"/>
                  </a:lnTo>
                  <a:lnTo>
                    <a:pt x="54184" y="328425"/>
                  </a:lnTo>
                  <a:lnTo>
                    <a:pt x="49881" y="328755"/>
                  </a:lnTo>
                  <a:lnTo>
                    <a:pt x="28575" y="32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34"/>
            <p:cNvSpPr/>
            <p:nvPr>
              <p:custDataLst>
                <p:tags r:id="rId144"/>
              </p:custDataLst>
            </p:nvPr>
          </p:nvSpPr>
          <p:spPr>
            <a:xfrm>
              <a:off x="7429500" y="3566818"/>
              <a:ext cx="84447" cy="424158"/>
            </a:xfrm>
            <a:custGeom>
              <a:avLst/>
              <a:gdLst/>
              <a:ahLst/>
              <a:cxnLst/>
              <a:rect l="0" t="0" r="0" b="0"/>
              <a:pathLst>
                <a:path w="84447" h="424158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11624"/>
                  </a:lnTo>
                  <a:lnTo>
                    <a:pt x="18314" y="50542"/>
                  </a:lnTo>
                  <a:lnTo>
                    <a:pt x="40408" y="89664"/>
                  </a:lnTo>
                  <a:lnTo>
                    <a:pt x="55011" y="112323"/>
                  </a:lnTo>
                  <a:lnTo>
                    <a:pt x="72744" y="157785"/>
                  </a:lnTo>
                  <a:lnTo>
                    <a:pt x="81408" y="189304"/>
                  </a:lnTo>
                  <a:lnTo>
                    <a:pt x="84446" y="233216"/>
                  </a:lnTo>
                  <a:lnTo>
                    <a:pt x="82650" y="280450"/>
                  </a:lnTo>
                  <a:lnTo>
                    <a:pt x="76950" y="309487"/>
                  </a:lnTo>
                  <a:lnTo>
                    <a:pt x="58866" y="348198"/>
                  </a:lnTo>
                  <a:lnTo>
                    <a:pt x="40443" y="388009"/>
                  </a:lnTo>
                  <a:lnTo>
                    <a:pt x="24212" y="406862"/>
                  </a:lnTo>
                  <a:lnTo>
                    <a:pt x="0" y="424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88"/>
          <p:cNvGrpSpPr/>
          <p:nvPr/>
        </p:nvGrpSpPr>
        <p:grpSpPr>
          <a:xfrm>
            <a:off x="4314942" y="3933825"/>
            <a:ext cx="161809" cy="114301"/>
            <a:chOff x="4314942" y="3933825"/>
            <a:chExt cx="161809" cy="114301"/>
          </a:xfrm>
        </p:grpSpPr>
        <p:sp>
          <p:nvSpPr>
            <p:cNvPr id="180" name="SMARTInkShape-535"/>
            <p:cNvSpPr/>
            <p:nvPr>
              <p:custDataLst>
                <p:tags r:id="rId123"/>
              </p:custDataLst>
            </p:nvPr>
          </p:nvSpPr>
          <p:spPr>
            <a:xfrm>
              <a:off x="4314942" y="3933825"/>
              <a:ext cx="123709" cy="18658"/>
            </a:xfrm>
            <a:custGeom>
              <a:avLst/>
              <a:gdLst/>
              <a:ahLst/>
              <a:cxnLst/>
              <a:rect l="0" t="0" r="0" b="0"/>
              <a:pathLst>
                <a:path w="123709" h="18658">
                  <a:moveTo>
                    <a:pt x="9408" y="9525"/>
                  </a:moveTo>
                  <a:lnTo>
                    <a:pt x="9408" y="9525"/>
                  </a:lnTo>
                  <a:lnTo>
                    <a:pt x="4351" y="9525"/>
                  </a:lnTo>
                  <a:lnTo>
                    <a:pt x="2862" y="10583"/>
                  </a:lnTo>
                  <a:lnTo>
                    <a:pt x="1869" y="12347"/>
                  </a:lnTo>
                  <a:lnTo>
                    <a:pt x="0" y="18657"/>
                  </a:lnTo>
                  <a:lnTo>
                    <a:pt x="17799" y="11459"/>
                  </a:lnTo>
                  <a:lnTo>
                    <a:pt x="62959" y="3234"/>
                  </a:lnTo>
                  <a:lnTo>
                    <a:pt x="12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36"/>
            <p:cNvSpPr/>
            <p:nvPr>
              <p:custDataLst>
                <p:tags r:id="rId124"/>
              </p:custDataLst>
            </p:nvPr>
          </p:nvSpPr>
          <p:spPr>
            <a:xfrm>
              <a:off x="4322796" y="4019550"/>
              <a:ext cx="153955" cy="28576"/>
            </a:xfrm>
            <a:custGeom>
              <a:avLst/>
              <a:gdLst/>
              <a:ahLst/>
              <a:cxnLst/>
              <a:rect l="0" t="0" r="0" b="0"/>
              <a:pathLst>
                <a:path w="153955" h="28576">
                  <a:moveTo>
                    <a:pt x="30129" y="0"/>
                  </a:moveTo>
                  <a:lnTo>
                    <a:pt x="30129" y="0"/>
                  </a:lnTo>
                  <a:lnTo>
                    <a:pt x="3614" y="13257"/>
                  </a:lnTo>
                  <a:lnTo>
                    <a:pt x="811" y="16247"/>
                  </a:lnTo>
                  <a:lnTo>
                    <a:pt x="0" y="19298"/>
                  </a:lnTo>
                  <a:lnTo>
                    <a:pt x="518" y="22390"/>
                  </a:lnTo>
                  <a:lnTo>
                    <a:pt x="4038" y="24452"/>
                  </a:lnTo>
                  <a:lnTo>
                    <a:pt x="46292" y="28032"/>
                  </a:lnTo>
                  <a:lnTo>
                    <a:pt x="92197" y="28468"/>
                  </a:lnTo>
                  <a:lnTo>
                    <a:pt x="15395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90"/>
          <p:cNvGrpSpPr/>
          <p:nvPr/>
        </p:nvGrpSpPr>
        <p:grpSpPr>
          <a:xfrm>
            <a:off x="354757" y="3680687"/>
            <a:ext cx="1788369" cy="941554"/>
            <a:chOff x="354757" y="3680687"/>
            <a:chExt cx="1788369" cy="941554"/>
          </a:xfrm>
        </p:grpSpPr>
        <p:sp>
          <p:nvSpPr>
            <p:cNvPr id="183" name="SMARTInkShape-537"/>
            <p:cNvSpPr/>
            <p:nvPr>
              <p:custDataLst>
                <p:tags r:id="rId104"/>
              </p:custDataLst>
            </p:nvPr>
          </p:nvSpPr>
          <p:spPr>
            <a:xfrm>
              <a:off x="2076450" y="40767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491" y="31799"/>
                  </a:lnTo>
                  <a:lnTo>
                    <a:pt x="6687" y="38122"/>
                  </a:lnTo>
                  <a:lnTo>
                    <a:pt x="391" y="47069"/>
                  </a:lnTo>
                  <a:lnTo>
                    <a:pt x="10413" y="29652"/>
                  </a:lnTo>
                  <a:lnTo>
                    <a:pt x="13292" y="26118"/>
                  </a:lnTo>
                  <a:lnTo>
                    <a:pt x="16491" y="16547"/>
                  </a:lnTo>
                  <a:lnTo>
                    <a:pt x="17344" y="11031"/>
                  </a:lnTo>
                  <a:lnTo>
                    <a:pt x="20029" y="7354"/>
                  </a:lnTo>
                  <a:lnTo>
                    <a:pt x="23936" y="4902"/>
                  </a:lnTo>
                  <a:lnTo>
                    <a:pt x="40359" y="969"/>
                  </a:lnTo>
                  <a:lnTo>
                    <a:pt x="55585" y="5343"/>
                  </a:lnTo>
                  <a:lnTo>
                    <a:pt x="59281" y="8854"/>
                  </a:lnTo>
                  <a:lnTo>
                    <a:pt x="63389" y="18399"/>
                  </a:lnTo>
                  <a:lnTo>
                    <a:pt x="666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38"/>
            <p:cNvSpPr/>
            <p:nvPr>
              <p:custDataLst>
                <p:tags r:id="rId105"/>
              </p:custDataLst>
            </p:nvPr>
          </p:nvSpPr>
          <p:spPr>
            <a:xfrm>
              <a:off x="1943100" y="3886200"/>
              <a:ext cx="142876" cy="238126"/>
            </a:xfrm>
            <a:custGeom>
              <a:avLst/>
              <a:gdLst/>
              <a:ahLst/>
              <a:cxnLst/>
              <a:rect l="0" t="0" r="0" b="0"/>
              <a:pathLst>
                <a:path w="142876" h="238126">
                  <a:moveTo>
                    <a:pt x="142875" y="0"/>
                  </a:moveTo>
                  <a:lnTo>
                    <a:pt x="142875" y="0"/>
                  </a:lnTo>
                  <a:lnTo>
                    <a:pt x="129617" y="0"/>
                  </a:lnTo>
                  <a:lnTo>
                    <a:pt x="115428" y="10113"/>
                  </a:lnTo>
                  <a:lnTo>
                    <a:pt x="102875" y="31572"/>
                  </a:lnTo>
                  <a:lnTo>
                    <a:pt x="80488" y="78141"/>
                  </a:lnTo>
                  <a:lnTo>
                    <a:pt x="65006" y="104292"/>
                  </a:lnTo>
                  <a:lnTo>
                    <a:pt x="57361" y="125916"/>
                  </a:lnTo>
                  <a:lnTo>
                    <a:pt x="31407" y="166063"/>
                  </a:lnTo>
                  <a:lnTo>
                    <a:pt x="7768" y="21009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39"/>
            <p:cNvSpPr/>
            <p:nvPr>
              <p:custDataLst>
                <p:tags r:id="rId106"/>
              </p:custDataLst>
            </p:nvPr>
          </p:nvSpPr>
          <p:spPr>
            <a:xfrm>
              <a:off x="1219200" y="409575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7584" y="1624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40"/>
            <p:cNvSpPr/>
            <p:nvPr>
              <p:custDataLst>
                <p:tags r:id="rId107"/>
              </p:custDataLst>
            </p:nvPr>
          </p:nvSpPr>
          <p:spPr>
            <a:xfrm>
              <a:off x="1905000" y="3886200"/>
              <a:ext cx="133351" cy="219076"/>
            </a:xfrm>
            <a:custGeom>
              <a:avLst/>
              <a:gdLst/>
              <a:ahLst/>
              <a:cxnLst/>
              <a:rect l="0" t="0" r="0" b="0"/>
              <a:pathLst>
                <a:path w="133351" h="2190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8663"/>
                  </a:lnTo>
                  <a:lnTo>
                    <a:pt x="42562" y="47245"/>
                  </a:lnTo>
                  <a:lnTo>
                    <a:pt x="60706" y="64681"/>
                  </a:lnTo>
                  <a:lnTo>
                    <a:pt x="85800" y="104068"/>
                  </a:lnTo>
                  <a:lnTo>
                    <a:pt x="96342" y="122453"/>
                  </a:lnTo>
                  <a:lnTo>
                    <a:pt x="113777" y="163207"/>
                  </a:lnTo>
                  <a:lnTo>
                    <a:pt x="1333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41"/>
            <p:cNvSpPr/>
            <p:nvPr>
              <p:custDataLst>
                <p:tags r:id="rId108"/>
              </p:custDataLst>
            </p:nvPr>
          </p:nvSpPr>
          <p:spPr>
            <a:xfrm>
              <a:off x="1781175" y="41148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3519" y="13257"/>
                  </a:lnTo>
                  <a:lnTo>
                    <a:pt x="18214" y="16475"/>
                  </a:lnTo>
                  <a:lnTo>
                    <a:pt x="15317" y="173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42"/>
            <p:cNvSpPr/>
            <p:nvPr>
              <p:custDataLst>
                <p:tags r:id="rId109"/>
              </p:custDataLst>
            </p:nvPr>
          </p:nvSpPr>
          <p:spPr>
            <a:xfrm>
              <a:off x="1485900" y="40957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9277" y="1971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43"/>
            <p:cNvSpPr/>
            <p:nvPr>
              <p:custDataLst>
                <p:tags r:id="rId110"/>
              </p:custDataLst>
            </p:nvPr>
          </p:nvSpPr>
          <p:spPr>
            <a:xfrm>
              <a:off x="1571625" y="4106599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7334" y="0"/>
                  </a:lnTo>
                  <a:lnTo>
                    <a:pt x="18964" y="617"/>
                  </a:lnTo>
                  <a:lnTo>
                    <a:pt x="26315" y="5483"/>
                  </a:lnTo>
                  <a:lnTo>
                    <a:pt x="381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44"/>
            <p:cNvSpPr/>
            <p:nvPr>
              <p:custDataLst>
                <p:tags r:id="rId111"/>
              </p:custDataLst>
            </p:nvPr>
          </p:nvSpPr>
          <p:spPr>
            <a:xfrm>
              <a:off x="1276350" y="3895725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13257" y="27446"/>
                  </a:lnTo>
                  <a:lnTo>
                    <a:pt x="31799" y="66824"/>
                  </a:lnTo>
                  <a:lnTo>
                    <a:pt x="68108" y="113632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45"/>
            <p:cNvSpPr/>
            <p:nvPr>
              <p:custDataLst>
                <p:tags r:id="rId112"/>
              </p:custDataLst>
            </p:nvPr>
          </p:nvSpPr>
          <p:spPr>
            <a:xfrm>
              <a:off x="1400175" y="4029226"/>
              <a:ext cx="57151" cy="76050"/>
            </a:xfrm>
            <a:custGeom>
              <a:avLst/>
              <a:gdLst/>
              <a:ahLst/>
              <a:cxnLst/>
              <a:rect l="0" t="0" r="0" b="0"/>
              <a:pathLst>
                <a:path w="57151" h="76050">
                  <a:moveTo>
                    <a:pt x="0" y="18899"/>
                  </a:moveTo>
                  <a:lnTo>
                    <a:pt x="0" y="18899"/>
                  </a:lnTo>
                  <a:lnTo>
                    <a:pt x="0" y="5642"/>
                  </a:lnTo>
                  <a:lnTo>
                    <a:pt x="1058" y="3711"/>
                  </a:lnTo>
                  <a:lnTo>
                    <a:pt x="2822" y="2424"/>
                  </a:lnTo>
                  <a:lnTo>
                    <a:pt x="7604" y="993"/>
                  </a:lnTo>
                  <a:lnTo>
                    <a:pt x="22390" y="0"/>
                  </a:lnTo>
                  <a:lnTo>
                    <a:pt x="28649" y="2738"/>
                  </a:lnTo>
                  <a:lnTo>
                    <a:pt x="31799" y="4950"/>
                  </a:lnTo>
                  <a:lnTo>
                    <a:pt x="35300" y="10230"/>
                  </a:lnTo>
                  <a:lnTo>
                    <a:pt x="36233" y="13120"/>
                  </a:lnTo>
                  <a:lnTo>
                    <a:pt x="34448" y="21975"/>
                  </a:lnTo>
                  <a:lnTo>
                    <a:pt x="27232" y="44508"/>
                  </a:lnTo>
                  <a:lnTo>
                    <a:pt x="10340" y="65541"/>
                  </a:lnTo>
                  <a:lnTo>
                    <a:pt x="9766" y="71289"/>
                  </a:lnTo>
                  <a:lnTo>
                    <a:pt x="10744" y="72876"/>
                  </a:lnTo>
                  <a:lnTo>
                    <a:pt x="12455" y="73933"/>
                  </a:lnTo>
                  <a:lnTo>
                    <a:pt x="19918" y="75422"/>
                  </a:lnTo>
                  <a:lnTo>
                    <a:pt x="57150" y="7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46"/>
            <p:cNvSpPr/>
            <p:nvPr>
              <p:custDataLst>
                <p:tags r:id="rId113"/>
              </p:custDataLst>
            </p:nvPr>
          </p:nvSpPr>
          <p:spPr>
            <a:xfrm>
              <a:off x="1314450" y="3916099"/>
              <a:ext cx="66676" cy="160602"/>
            </a:xfrm>
            <a:custGeom>
              <a:avLst/>
              <a:gdLst/>
              <a:ahLst/>
              <a:cxnLst/>
              <a:rect l="0" t="0" r="0" b="0"/>
              <a:pathLst>
                <a:path w="66676" h="160602">
                  <a:moveTo>
                    <a:pt x="66675" y="8201"/>
                  </a:moveTo>
                  <a:lnTo>
                    <a:pt x="66675" y="8201"/>
                  </a:lnTo>
                  <a:lnTo>
                    <a:pt x="61618" y="3144"/>
                  </a:lnTo>
                  <a:lnTo>
                    <a:pt x="61187" y="1655"/>
                  </a:lnTo>
                  <a:lnTo>
                    <a:pt x="61958" y="662"/>
                  </a:lnTo>
                  <a:lnTo>
                    <a:pt x="63531" y="0"/>
                  </a:lnTo>
                  <a:lnTo>
                    <a:pt x="63520" y="617"/>
                  </a:lnTo>
                  <a:lnTo>
                    <a:pt x="47254" y="23670"/>
                  </a:lnTo>
                  <a:lnTo>
                    <a:pt x="28543" y="67859"/>
                  </a:lnTo>
                  <a:lnTo>
                    <a:pt x="19040" y="89024"/>
                  </a:lnTo>
                  <a:lnTo>
                    <a:pt x="6348" y="115771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47"/>
            <p:cNvSpPr/>
            <p:nvPr>
              <p:custDataLst>
                <p:tags r:id="rId114"/>
              </p:custDataLst>
            </p:nvPr>
          </p:nvSpPr>
          <p:spPr>
            <a:xfrm>
              <a:off x="1143116" y="4038600"/>
              <a:ext cx="9410" cy="57151"/>
            </a:xfrm>
            <a:custGeom>
              <a:avLst/>
              <a:gdLst/>
              <a:ahLst/>
              <a:cxnLst/>
              <a:rect l="0" t="0" r="0" b="0"/>
              <a:pathLst>
                <a:path w="9410" h="57151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3" y="2117"/>
                  </a:lnTo>
                  <a:lnTo>
                    <a:pt x="276" y="21459"/>
                  </a:lnTo>
                  <a:lnTo>
                    <a:pt x="0" y="36580"/>
                  </a:lnTo>
                  <a:lnTo>
                    <a:pt x="94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48"/>
            <p:cNvSpPr/>
            <p:nvPr>
              <p:custDataLst>
                <p:tags r:id="rId115"/>
              </p:custDataLst>
            </p:nvPr>
          </p:nvSpPr>
          <p:spPr>
            <a:xfrm>
              <a:off x="1005696" y="3924300"/>
              <a:ext cx="89680" cy="152401"/>
            </a:xfrm>
            <a:custGeom>
              <a:avLst/>
              <a:gdLst/>
              <a:ahLst/>
              <a:cxnLst/>
              <a:rect l="0" t="0" r="0" b="0"/>
              <a:pathLst>
                <a:path w="89680" h="152401">
                  <a:moveTo>
                    <a:pt x="89679" y="0"/>
                  </a:moveTo>
                  <a:lnTo>
                    <a:pt x="89679" y="0"/>
                  </a:lnTo>
                  <a:lnTo>
                    <a:pt x="84623" y="5057"/>
                  </a:lnTo>
                  <a:lnTo>
                    <a:pt x="82140" y="10361"/>
                  </a:lnTo>
                  <a:lnTo>
                    <a:pt x="81478" y="13257"/>
                  </a:lnTo>
                  <a:lnTo>
                    <a:pt x="51810" y="60535"/>
                  </a:lnTo>
                  <a:lnTo>
                    <a:pt x="24596" y="106396"/>
                  </a:lnTo>
                  <a:lnTo>
                    <a:pt x="1198" y="140609"/>
                  </a:lnTo>
                  <a:lnTo>
                    <a:pt x="0" y="144539"/>
                  </a:lnTo>
                  <a:lnTo>
                    <a:pt x="259" y="147160"/>
                  </a:lnTo>
                  <a:lnTo>
                    <a:pt x="1491" y="148906"/>
                  </a:lnTo>
                  <a:lnTo>
                    <a:pt x="3370" y="150071"/>
                  </a:lnTo>
                  <a:lnTo>
                    <a:pt x="1347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49"/>
            <p:cNvSpPr/>
            <p:nvPr>
              <p:custDataLst>
                <p:tags r:id="rId116"/>
              </p:custDataLst>
            </p:nvPr>
          </p:nvSpPr>
          <p:spPr>
            <a:xfrm>
              <a:off x="1000125" y="3943350"/>
              <a:ext cx="85726" cy="142876"/>
            </a:xfrm>
            <a:custGeom>
              <a:avLst/>
              <a:gdLst/>
              <a:ahLst/>
              <a:cxnLst/>
              <a:rect l="0" t="0" r="0" b="0"/>
              <a:pathLst>
                <a:path w="85726" h="1428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5057" y="27447"/>
                  </a:lnTo>
                  <a:lnTo>
                    <a:pt x="35648" y="71880"/>
                  </a:lnTo>
                  <a:lnTo>
                    <a:pt x="68032" y="119226"/>
                  </a:lnTo>
                  <a:lnTo>
                    <a:pt x="857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50"/>
            <p:cNvSpPr/>
            <p:nvPr>
              <p:custDataLst>
                <p:tags r:id="rId117"/>
              </p:custDataLst>
            </p:nvPr>
          </p:nvSpPr>
          <p:spPr>
            <a:xfrm>
              <a:off x="895917" y="3876792"/>
              <a:ext cx="75634" cy="246044"/>
            </a:xfrm>
            <a:custGeom>
              <a:avLst/>
              <a:gdLst/>
              <a:ahLst/>
              <a:cxnLst/>
              <a:rect l="0" t="0" r="0" b="0"/>
              <a:pathLst>
                <a:path w="75634" h="246044">
                  <a:moveTo>
                    <a:pt x="75633" y="9408"/>
                  </a:moveTo>
                  <a:lnTo>
                    <a:pt x="75633" y="9408"/>
                  </a:lnTo>
                  <a:lnTo>
                    <a:pt x="70576" y="4351"/>
                  </a:lnTo>
                  <a:lnTo>
                    <a:pt x="65272" y="1869"/>
                  </a:lnTo>
                  <a:lnTo>
                    <a:pt x="52035" y="0"/>
                  </a:lnTo>
                  <a:lnTo>
                    <a:pt x="38420" y="4974"/>
                  </a:lnTo>
                  <a:lnTo>
                    <a:pt x="19018" y="19185"/>
                  </a:lnTo>
                  <a:lnTo>
                    <a:pt x="5889" y="31683"/>
                  </a:lnTo>
                  <a:lnTo>
                    <a:pt x="2302" y="40827"/>
                  </a:lnTo>
                  <a:lnTo>
                    <a:pt x="0" y="58888"/>
                  </a:lnTo>
                  <a:lnTo>
                    <a:pt x="2507" y="65972"/>
                  </a:lnTo>
                  <a:lnTo>
                    <a:pt x="25266" y="104054"/>
                  </a:lnTo>
                  <a:lnTo>
                    <a:pt x="33135" y="127000"/>
                  </a:lnTo>
                  <a:lnTo>
                    <a:pt x="30992" y="135049"/>
                  </a:lnTo>
                  <a:lnTo>
                    <a:pt x="20069" y="150283"/>
                  </a:lnTo>
                  <a:lnTo>
                    <a:pt x="16366" y="151394"/>
                  </a:lnTo>
                  <a:lnTo>
                    <a:pt x="8996" y="152279"/>
                  </a:lnTo>
                  <a:lnTo>
                    <a:pt x="22219" y="152283"/>
                  </a:lnTo>
                  <a:lnTo>
                    <a:pt x="24149" y="153341"/>
                  </a:lnTo>
                  <a:lnTo>
                    <a:pt x="25435" y="155105"/>
                  </a:lnTo>
                  <a:lnTo>
                    <a:pt x="27923" y="159887"/>
                  </a:lnTo>
                  <a:lnTo>
                    <a:pt x="32556" y="165540"/>
                  </a:lnTo>
                  <a:lnTo>
                    <a:pt x="35321" y="174403"/>
                  </a:lnTo>
                  <a:lnTo>
                    <a:pt x="36058" y="179730"/>
                  </a:lnTo>
                  <a:lnTo>
                    <a:pt x="34055" y="188470"/>
                  </a:lnTo>
                  <a:lnTo>
                    <a:pt x="24146" y="202706"/>
                  </a:lnTo>
                  <a:lnTo>
                    <a:pt x="13056" y="215709"/>
                  </a:lnTo>
                  <a:lnTo>
                    <a:pt x="10172" y="225286"/>
                  </a:lnTo>
                  <a:lnTo>
                    <a:pt x="9118" y="236124"/>
                  </a:lnTo>
                  <a:lnTo>
                    <a:pt x="14062" y="242506"/>
                  </a:lnTo>
                  <a:lnTo>
                    <a:pt x="22163" y="245299"/>
                  </a:lnTo>
                  <a:lnTo>
                    <a:pt x="27286" y="246043"/>
                  </a:lnTo>
                  <a:lnTo>
                    <a:pt x="56583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51"/>
            <p:cNvSpPr/>
            <p:nvPr>
              <p:custDataLst>
                <p:tags r:id="rId118"/>
              </p:custDataLst>
            </p:nvPr>
          </p:nvSpPr>
          <p:spPr>
            <a:xfrm>
              <a:off x="791106" y="3829050"/>
              <a:ext cx="104245" cy="352426"/>
            </a:xfrm>
            <a:custGeom>
              <a:avLst/>
              <a:gdLst/>
              <a:ahLst/>
              <a:cxnLst/>
              <a:rect l="0" t="0" r="0" b="0"/>
              <a:pathLst>
                <a:path w="104245" h="352426">
                  <a:moveTo>
                    <a:pt x="104244" y="0"/>
                  </a:moveTo>
                  <a:lnTo>
                    <a:pt x="104244" y="0"/>
                  </a:lnTo>
                  <a:lnTo>
                    <a:pt x="81578" y="0"/>
                  </a:lnTo>
                  <a:lnTo>
                    <a:pt x="78550" y="2117"/>
                  </a:lnTo>
                  <a:lnTo>
                    <a:pt x="53222" y="33551"/>
                  </a:lnTo>
                  <a:lnTo>
                    <a:pt x="42677" y="57566"/>
                  </a:lnTo>
                  <a:lnTo>
                    <a:pt x="36966" y="78558"/>
                  </a:lnTo>
                  <a:lnTo>
                    <a:pt x="24925" y="98182"/>
                  </a:lnTo>
                  <a:lnTo>
                    <a:pt x="14306" y="140256"/>
                  </a:lnTo>
                  <a:lnTo>
                    <a:pt x="3497" y="184887"/>
                  </a:lnTo>
                  <a:lnTo>
                    <a:pt x="0" y="221263"/>
                  </a:lnTo>
                  <a:lnTo>
                    <a:pt x="7078" y="268883"/>
                  </a:lnTo>
                  <a:lnTo>
                    <a:pt x="17083" y="314422"/>
                  </a:lnTo>
                  <a:lnTo>
                    <a:pt x="23150" y="331169"/>
                  </a:lnTo>
                  <a:lnTo>
                    <a:pt x="47094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52"/>
            <p:cNvSpPr/>
            <p:nvPr>
              <p:custDataLst>
                <p:tags r:id="rId119"/>
              </p:custDataLst>
            </p:nvPr>
          </p:nvSpPr>
          <p:spPr>
            <a:xfrm>
              <a:off x="582349" y="402907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8201" y="23519"/>
                  </a:lnTo>
                  <a:lnTo>
                    <a:pt x="5379" y="18214"/>
                  </a:lnTo>
                  <a:lnTo>
                    <a:pt x="0" y="11242"/>
                  </a:lnTo>
                  <a:lnTo>
                    <a:pt x="617" y="10669"/>
                  </a:lnTo>
                  <a:lnTo>
                    <a:pt x="6542" y="8806"/>
                  </a:lnTo>
                  <a:lnTo>
                    <a:pt x="12050" y="4619"/>
                  </a:lnTo>
                  <a:lnTo>
                    <a:pt x="31214" y="1369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53"/>
            <p:cNvSpPr/>
            <p:nvPr>
              <p:custDataLst>
                <p:tags r:id="rId120"/>
              </p:custDataLst>
            </p:nvPr>
          </p:nvSpPr>
          <p:spPr>
            <a:xfrm>
              <a:off x="638175" y="3810117"/>
              <a:ext cx="76201" cy="323734"/>
            </a:xfrm>
            <a:custGeom>
              <a:avLst/>
              <a:gdLst/>
              <a:ahLst/>
              <a:cxnLst/>
              <a:rect l="0" t="0" r="0" b="0"/>
              <a:pathLst>
                <a:path w="76201" h="323734">
                  <a:moveTo>
                    <a:pt x="76200" y="9408"/>
                  </a:moveTo>
                  <a:lnTo>
                    <a:pt x="76200" y="9408"/>
                  </a:lnTo>
                  <a:lnTo>
                    <a:pt x="71143" y="9408"/>
                  </a:lnTo>
                  <a:lnTo>
                    <a:pt x="65839" y="6586"/>
                  </a:lnTo>
                  <a:lnTo>
                    <a:pt x="59953" y="2862"/>
                  </a:lnTo>
                  <a:lnTo>
                    <a:pt x="47552" y="472"/>
                  </a:lnTo>
                  <a:lnTo>
                    <a:pt x="34911" y="0"/>
                  </a:lnTo>
                  <a:lnTo>
                    <a:pt x="32799" y="1019"/>
                  </a:lnTo>
                  <a:lnTo>
                    <a:pt x="31391" y="2757"/>
                  </a:lnTo>
                  <a:lnTo>
                    <a:pt x="28768" y="7510"/>
                  </a:lnTo>
                  <a:lnTo>
                    <a:pt x="10426" y="32389"/>
                  </a:lnTo>
                  <a:lnTo>
                    <a:pt x="3089" y="63254"/>
                  </a:lnTo>
                  <a:lnTo>
                    <a:pt x="610" y="106122"/>
                  </a:lnTo>
                  <a:lnTo>
                    <a:pt x="181" y="146131"/>
                  </a:lnTo>
                  <a:lnTo>
                    <a:pt x="2858" y="191990"/>
                  </a:lnTo>
                  <a:lnTo>
                    <a:pt x="7550" y="228959"/>
                  </a:lnTo>
                  <a:lnTo>
                    <a:pt x="9135" y="274320"/>
                  </a:lnTo>
                  <a:lnTo>
                    <a:pt x="0" y="3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54"/>
            <p:cNvSpPr/>
            <p:nvPr>
              <p:custDataLst>
                <p:tags r:id="rId121"/>
              </p:custDataLst>
            </p:nvPr>
          </p:nvSpPr>
          <p:spPr>
            <a:xfrm>
              <a:off x="354757" y="4415790"/>
              <a:ext cx="226269" cy="206451"/>
            </a:xfrm>
            <a:custGeom>
              <a:avLst/>
              <a:gdLst/>
              <a:ahLst/>
              <a:cxnLst/>
              <a:rect l="0" t="0" r="0" b="0"/>
              <a:pathLst>
                <a:path w="226269" h="206451">
                  <a:moveTo>
                    <a:pt x="73868" y="32385"/>
                  </a:moveTo>
                  <a:lnTo>
                    <a:pt x="73868" y="32385"/>
                  </a:lnTo>
                  <a:lnTo>
                    <a:pt x="41987" y="32385"/>
                  </a:lnTo>
                  <a:lnTo>
                    <a:pt x="38856" y="34502"/>
                  </a:lnTo>
                  <a:lnTo>
                    <a:pt x="32554" y="42498"/>
                  </a:lnTo>
                  <a:lnTo>
                    <a:pt x="20944" y="71424"/>
                  </a:lnTo>
                  <a:lnTo>
                    <a:pt x="17274" y="110172"/>
                  </a:lnTo>
                  <a:lnTo>
                    <a:pt x="19613" y="156419"/>
                  </a:lnTo>
                  <a:lnTo>
                    <a:pt x="29990" y="189295"/>
                  </a:lnTo>
                  <a:lnTo>
                    <a:pt x="38844" y="200195"/>
                  </a:lnTo>
                  <a:lnTo>
                    <a:pt x="44169" y="204583"/>
                  </a:lnTo>
                  <a:lnTo>
                    <a:pt x="49835" y="206450"/>
                  </a:lnTo>
                  <a:lnTo>
                    <a:pt x="61776" y="205703"/>
                  </a:lnTo>
                  <a:lnTo>
                    <a:pt x="99321" y="190741"/>
                  </a:lnTo>
                  <a:lnTo>
                    <a:pt x="118334" y="171380"/>
                  </a:lnTo>
                  <a:lnTo>
                    <a:pt x="127260" y="155648"/>
                  </a:lnTo>
                  <a:lnTo>
                    <a:pt x="143946" y="112756"/>
                  </a:lnTo>
                  <a:lnTo>
                    <a:pt x="144525" y="96681"/>
                  </a:lnTo>
                  <a:lnTo>
                    <a:pt x="140776" y="53704"/>
                  </a:lnTo>
                  <a:lnTo>
                    <a:pt x="135002" y="41507"/>
                  </a:lnTo>
                  <a:lnTo>
                    <a:pt x="125496" y="25563"/>
                  </a:lnTo>
                  <a:lnTo>
                    <a:pt x="124161" y="21487"/>
                  </a:lnTo>
                  <a:lnTo>
                    <a:pt x="117035" y="14136"/>
                  </a:lnTo>
                  <a:lnTo>
                    <a:pt x="95212" y="793"/>
                  </a:lnTo>
                  <a:lnTo>
                    <a:pt x="80179" y="0"/>
                  </a:lnTo>
                  <a:lnTo>
                    <a:pt x="49715" y="8114"/>
                  </a:lnTo>
                  <a:lnTo>
                    <a:pt x="34844" y="16844"/>
                  </a:lnTo>
                  <a:lnTo>
                    <a:pt x="5540" y="43791"/>
                  </a:lnTo>
                  <a:lnTo>
                    <a:pt x="1167" y="53682"/>
                  </a:lnTo>
                  <a:lnTo>
                    <a:pt x="0" y="59283"/>
                  </a:lnTo>
                  <a:lnTo>
                    <a:pt x="1340" y="64075"/>
                  </a:lnTo>
                  <a:lnTo>
                    <a:pt x="19331" y="82759"/>
                  </a:lnTo>
                  <a:lnTo>
                    <a:pt x="49477" y="87527"/>
                  </a:lnTo>
                  <a:lnTo>
                    <a:pt x="92921" y="88080"/>
                  </a:lnTo>
                  <a:lnTo>
                    <a:pt x="135526" y="81918"/>
                  </a:lnTo>
                  <a:lnTo>
                    <a:pt x="179237" y="74773"/>
                  </a:lnTo>
                  <a:lnTo>
                    <a:pt x="226268" y="8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5"/>
            <p:cNvSpPr/>
            <p:nvPr>
              <p:custDataLst>
                <p:tags r:id="rId122"/>
              </p:custDataLst>
            </p:nvPr>
          </p:nvSpPr>
          <p:spPr>
            <a:xfrm>
              <a:off x="428924" y="3680687"/>
              <a:ext cx="75902" cy="605564"/>
            </a:xfrm>
            <a:custGeom>
              <a:avLst/>
              <a:gdLst/>
              <a:ahLst/>
              <a:cxnLst/>
              <a:rect l="0" t="0" r="0" b="0"/>
              <a:pathLst>
                <a:path w="75902" h="605564">
                  <a:moveTo>
                    <a:pt x="75901" y="5488"/>
                  </a:moveTo>
                  <a:lnTo>
                    <a:pt x="75901" y="5488"/>
                  </a:lnTo>
                  <a:lnTo>
                    <a:pt x="75901" y="431"/>
                  </a:lnTo>
                  <a:lnTo>
                    <a:pt x="74843" y="0"/>
                  </a:lnTo>
                  <a:lnTo>
                    <a:pt x="65540" y="4090"/>
                  </a:lnTo>
                  <a:lnTo>
                    <a:pt x="40943" y="6492"/>
                  </a:lnTo>
                  <a:lnTo>
                    <a:pt x="34612" y="10521"/>
                  </a:lnTo>
                  <a:lnTo>
                    <a:pt x="7374" y="49335"/>
                  </a:lnTo>
                  <a:lnTo>
                    <a:pt x="1217" y="90427"/>
                  </a:lnTo>
                  <a:lnTo>
                    <a:pt x="0" y="136488"/>
                  </a:lnTo>
                  <a:lnTo>
                    <a:pt x="4817" y="181530"/>
                  </a:lnTo>
                  <a:lnTo>
                    <a:pt x="14290" y="228722"/>
                  </a:lnTo>
                  <a:lnTo>
                    <a:pt x="30570" y="276184"/>
                  </a:lnTo>
                  <a:lnTo>
                    <a:pt x="37431" y="313234"/>
                  </a:lnTo>
                  <a:lnTo>
                    <a:pt x="47880" y="359122"/>
                  </a:lnTo>
                  <a:lnTo>
                    <a:pt x="57015" y="396371"/>
                  </a:lnTo>
                  <a:lnTo>
                    <a:pt x="64527" y="436771"/>
                  </a:lnTo>
                  <a:lnTo>
                    <a:pt x="73671" y="483983"/>
                  </a:lnTo>
                  <a:lnTo>
                    <a:pt x="73852" y="496494"/>
                  </a:lnTo>
                  <a:lnTo>
                    <a:pt x="68166" y="533219"/>
                  </a:lnTo>
                  <a:lnTo>
                    <a:pt x="64084" y="562961"/>
                  </a:lnTo>
                  <a:lnTo>
                    <a:pt x="53223" y="591974"/>
                  </a:lnTo>
                  <a:lnTo>
                    <a:pt x="47125" y="599523"/>
                  </a:lnTo>
                  <a:lnTo>
                    <a:pt x="40887" y="602879"/>
                  </a:lnTo>
                  <a:lnTo>
                    <a:pt x="28276" y="605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91"/>
          <p:cNvGrpSpPr/>
          <p:nvPr/>
        </p:nvGrpSpPr>
        <p:grpSpPr>
          <a:xfrm>
            <a:off x="2192108" y="3743325"/>
            <a:ext cx="1360438" cy="638176"/>
            <a:chOff x="2192108" y="3743325"/>
            <a:chExt cx="1360438" cy="638176"/>
          </a:xfrm>
        </p:grpSpPr>
        <p:sp>
          <p:nvSpPr>
            <p:cNvPr id="203" name="SMARTInkShape-556"/>
            <p:cNvSpPr/>
            <p:nvPr>
              <p:custDataLst>
                <p:tags r:id="rId94"/>
              </p:custDataLst>
            </p:nvPr>
          </p:nvSpPr>
          <p:spPr>
            <a:xfrm>
              <a:off x="2352675" y="3743325"/>
              <a:ext cx="38096" cy="638176"/>
            </a:xfrm>
            <a:custGeom>
              <a:avLst/>
              <a:gdLst/>
              <a:ahLst/>
              <a:cxnLst/>
              <a:rect l="0" t="0" r="0" b="0"/>
              <a:pathLst>
                <a:path w="38096" h="638176">
                  <a:moveTo>
                    <a:pt x="28575" y="0"/>
                  </a:moveTo>
                  <a:lnTo>
                    <a:pt x="28575" y="0"/>
                  </a:lnTo>
                  <a:lnTo>
                    <a:pt x="33631" y="5057"/>
                  </a:lnTo>
                  <a:lnTo>
                    <a:pt x="36114" y="13183"/>
                  </a:lnTo>
                  <a:lnTo>
                    <a:pt x="37708" y="50817"/>
                  </a:lnTo>
                  <a:lnTo>
                    <a:pt x="37984" y="88905"/>
                  </a:lnTo>
                  <a:lnTo>
                    <a:pt x="38048" y="119947"/>
                  </a:lnTo>
                  <a:lnTo>
                    <a:pt x="38085" y="164657"/>
                  </a:lnTo>
                  <a:lnTo>
                    <a:pt x="38095" y="209301"/>
                  </a:lnTo>
                  <a:lnTo>
                    <a:pt x="37040" y="244364"/>
                  </a:lnTo>
                  <a:lnTo>
                    <a:pt x="31553" y="283013"/>
                  </a:lnTo>
                  <a:lnTo>
                    <a:pt x="29457" y="319746"/>
                  </a:lnTo>
                  <a:lnTo>
                    <a:pt x="28749" y="363962"/>
                  </a:lnTo>
                  <a:lnTo>
                    <a:pt x="23553" y="408091"/>
                  </a:lnTo>
                  <a:lnTo>
                    <a:pt x="20384" y="442767"/>
                  </a:lnTo>
                  <a:lnTo>
                    <a:pt x="14389" y="489965"/>
                  </a:lnTo>
                  <a:lnTo>
                    <a:pt x="10966" y="534053"/>
                  </a:lnTo>
                  <a:lnTo>
                    <a:pt x="8751" y="579272"/>
                  </a:lnTo>
                  <a:lnTo>
                    <a:pt x="0" y="63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57"/>
            <p:cNvSpPr/>
            <p:nvPr>
              <p:custDataLst>
                <p:tags r:id="rId95"/>
              </p:custDataLst>
            </p:nvPr>
          </p:nvSpPr>
          <p:spPr>
            <a:xfrm>
              <a:off x="2192108" y="3819559"/>
              <a:ext cx="88557" cy="331009"/>
            </a:xfrm>
            <a:custGeom>
              <a:avLst/>
              <a:gdLst/>
              <a:ahLst/>
              <a:cxnLst/>
              <a:rect l="0" t="0" r="0" b="0"/>
              <a:pathLst>
                <a:path w="88557" h="331009">
                  <a:moveTo>
                    <a:pt x="17692" y="9491"/>
                  </a:moveTo>
                  <a:lnTo>
                    <a:pt x="17692" y="9491"/>
                  </a:lnTo>
                  <a:lnTo>
                    <a:pt x="8559" y="359"/>
                  </a:lnTo>
                  <a:lnTo>
                    <a:pt x="0" y="0"/>
                  </a:lnTo>
                  <a:lnTo>
                    <a:pt x="13060" y="6519"/>
                  </a:lnTo>
                  <a:lnTo>
                    <a:pt x="20220" y="8170"/>
                  </a:lnTo>
                  <a:lnTo>
                    <a:pt x="35257" y="19212"/>
                  </a:lnTo>
                  <a:lnTo>
                    <a:pt x="67357" y="59430"/>
                  </a:lnTo>
                  <a:lnTo>
                    <a:pt x="71515" y="68023"/>
                  </a:lnTo>
                  <a:lnTo>
                    <a:pt x="74550" y="101966"/>
                  </a:lnTo>
                  <a:lnTo>
                    <a:pt x="53358" y="147902"/>
                  </a:lnTo>
                  <a:lnTo>
                    <a:pt x="48368" y="162803"/>
                  </a:lnTo>
                  <a:lnTo>
                    <a:pt x="46322" y="202714"/>
                  </a:lnTo>
                  <a:lnTo>
                    <a:pt x="51936" y="212138"/>
                  </a:lnTo>
                  <a:lnTo>
                    <a:pt x="67730" y="235434"/>
                  </a:lnTo>
                  <a:lnTo>
                    <a:pt x="87475" y="281262"/>
                  </a:lnTo>
                  <a:lnTo>
                    <a:pt x="88556" y="286980"/>
                  </a:lnTo>
                  <a:lnTo>
                    <a:pt x="86934" y="296156"/>
                  </a:lnTo>
                  <a:lnTo>
                    <a:pt x="63134" y="325469"/>
                  </a:lnTo>
                  <a:lnTo>
                    <a:pt x="53411" y="329842"/>
                  </a:lnTo>
                  <a:lnTo>
                    <a:pt x="47855" y="331008"/>
                  </a:lnTo>
                  <a:lnTo>
                    <a:pt x="44150" y="330727"/>
                  </a:lnTo>
                  <a:lnTo>
                    <a:pt x="41681" y="329482"/>
                  </a:lnTo>
                  <a:lnTo>
                    <a:pt x="40035" y="327593"/>
                  </a:lnTo>
                  <a:lnTo>
                    <a:pt x="36742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8"/>
            <p:cNvSpPr/>
            <p:nvPr>
              <p:custDataLst>
                <p:tags r:id="rId96"/>
              </p:custDataLst>
            </p:nvPr>
          </p:nvSpPr>
          <p:spPr>
            <a:xfrm>
              <a:off x="2469294" y="3962551"/>
              <a:ext cx="159607" cy="217236"/>
            </a:xfrm>
            <a:custGeom>
              <a:avLst/>
              <a:gdLst/>
              <a:ahLst/>
              <a:cxnLst/>
              <a:rect l="0" t="0" r="0" b="0"/>
              <a:pathLst>
                <a:path w="159607" h="217236">
                  <a:moveTo>
                    <a:pt x="64356" y="18899"/>
                  </a:moveTo>
                  <a:lnTo>
                    <a:pt x="64356" y="18899"/>
                  </a:lnTo>
                  <a:lnTo>
                    <a:pt x="64356" y="357"/>
                  </a:lnTo>
                  <a:lnTo>
                    <a:pt x="59300" y="0"/>
                  </a:lnTo>
                  <a:lnTo>
                    <a:pt x="46042" y="10007"/>
                  </a:lnTo>
                  <a:lnTo>
                    <a:pt x="33765" y="26377"/>
                  </a:lnTo>
                  <a:lnTo>
                    <a:pt x="13658" y="71649"/>
                  </a:lnTo>
                  <a:lnTo>
                    <a:pt x="1934" y="118728"/>
                  </a:lnTo>
                  <a:lnTo>
                    <a:pt x="0" y="150784"/>
                  </a:lnTo>
                  <a:lnTo>
                    <a:pt x="8291" y="190059"/>
                  </a:lnTo>
                  <a:lnTo>
                    <a:pt x="11104" y="199681"/>
                  </a:lnTo>
                  <a:lnTo>
                    <a:pt x="15096" y="206095"/>
                  </a:lnTo>
                  <a:lnTo>
                    <a:pt x="19875" y="210371"/>
                  </a:lnTo>
                  <a:lnTo>
                    <a:pt x="30828" y="215123"/>
                  </a:lnTo>
                  <a:lnTo>
                    <a:pt x="42752" y="217235"/>
                  </a:lnTo>
                  <a:lnTo>
                    <a:pt x="57929" y="212529"/>
                  </a:lnTo>
                  <a:lnTo>
                    <a:pt x="72083" y="204440"/>
                  </a:lnTo>
                  <a:lnTo>
                    <a:pt x="92028" y="177244"/>
                  </a:lnTo>
                  <a:lnTo>
                    <a:pt x="106942" y="143075"/>
                  </a:lnTo>
                  <a:lnTo>
                    <a:pt x="111317" y="103207"/>
                  </a:lnTo>
                  <a:lnTo>
                    <a:pt x="111785" y="65516"/>
                  </a:lnTo>
                  <a:lnTo>
                    <a:pt x="106249" y="44556"/>
                  </a:lnTo>
                  <a:lnTo>
                    <a:pt x="85449" y="13854"/>
                  </a:lnTo>
                  <a:lnTo>
                    <a:pt x="73378" y="6073"/>
                  </a:lnTo>
                  <a:lnTo>
                    <a:pt x="67196" y="3999"/>
                  </a:lnTo>
                  <a:lnTo>
                    <a:pt x="54682" y="4515"/>
                  </a:lnTo>
                  <a:lnTo>
                    <a:pt x="44181" y="8273"/>
                  </a:lnTo>
                  <a:lnTo>
                    <a:pt x="41381" y="10757"/>
                  </a:lnTo>
                  <a:lnTo>
                    <a:pt x="39515" y="13471"/>
                  </a:lnTo>
                  <a:lnTo>
                    <a:pt x="36887" y="32461"/>
                  </a:lnTo>
                  <a:lnTo>
                    <a:pt x="39095" y="43623"/>
                  </a:lnTo>
                  <a:lnTo>
                    <a:pt x="41165" y="48082"/>
                  </a:lnTo>
                  <a:lnTo>
                    <a:pt x="49110" y="55858"/>
                  </a:lnTo>
                  <a:lnTo>
                    <a:pt x="54192" y="59413"/>
                  </a:lnTo>
                  <a:lnTo>
                    <a:pt x="76514" y="64417"/>
                  </a:lnTo>
                  <a:lnTo>
                    <a:pt x="108293" y="65900"/>
                  </a:lnTo>
                  <a:lnTo>
                    <a:pt x="159606" y="4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9"/>
            <p:cNvSpPr/>
            <p:nvPr>
              <p:custDataLst>
                <p:tags r:id="rId97"/>
              </p:custDataLst>
            </p:nvPr>
          </p:nvSpPr>
          <p:spPr>
            <a:xfrm>
              <a:off x="2647950" y="3829050"/>
              <a:ext cx="66603" cy="333376"/>
            </a:xfrm>
            <a:custGeom>
              <a:avLst/>
              <a:gdLst/>
              <a:ahLst/>
              <a:cxnLst/>
              <a:rect l="0" t="0" r="0" b="0"/>
              <a:pathLst>
                <a:path w="66603" h="33337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3183"/>
                  </a:lnTo>
                  <a:lnTo>
                    <a:pt x="28235" y="32481"/>
                  </a:lnTo>
                  <a:lnTo>
                    <a:pt x="44405" y="71227"/>
                  </a:lnTo>
                  <a:lnTo>
                    <a:pt x="57141" y="113004"/>
                  </a:lnTo>
                  <a:lnTo>
                    <a:pt x="64792" y="147088"/>
                  </a:lnTo>
                  <a:lnTo>
                    <a:pt x="66303" y="188353"/>
                  </a:lnTo>
                  <a:lnTo>
                    <a:pt x="66602" y="233820"/>
                  </a:lnTo>
                  <a:lnTo>
                    <a:pt x="64526" y="260553"/>
                  </a:lnTo>
                  <a:lnTo>
                    <a:pt x="45946" y="303586"/>
                  </a:lnTo>
                  <a:lnTo>
                    <a:pt x="35237" y="320136"/>
                  </a:lnTo>
                  <a:lnTo>
                    <a:pt x="1905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60"/>
            <p:cNvSpPr/>
            <p:nvPr>
              <p:custDataLst>
                <p:tags r:id="rId98"/>
              </p:custDataLst>
            </p:nvPr>
          </p:nvSpPr>
          <p:spPr>
            <a:xfrm>
              <a:off x="2828925" y="4076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61"/>
            <p:cNvSpPr/>
            <p:nvPr>
              <p:custDataLst>
                <p:tags r:id="rId99"/>
              </p:custDataLst>
            </p:nvPr>
          </p:nvSpPr>
          <p:spPr>
            <a:xfrm>
              <a:off x="3033560" y="3800983"/>
              <a:ext cx="100166" cy="361443"/>
            </a:xfrm>
            <a:custGeom>
              <a:avLst/>
              <a:gdLst/>
              <a:ahLst/>
              <a:cxnLst/>
              <a:rect l="0" t="0" r="0" b="0"/>
              <a:pathLst>
                <a:path w="100166" h="361443">
                  <a:moveTo>
                    <a:pt x="100165" y="18542"/>
                  </a:moveTo>
                  <a:lnTo>
                    <a:pt x="100165" y="18542"/>
                  </a:lnTo>
                  <a:lnTo>
                    <a:pt x="91502" y="10937"/>
                  </a:lnTo>
                  <a:lnTo>
                    <a:pt x="77372" y="3354"/>
                  </a:lnTo>
                  <a:lnTo>
                    <a:pt x="64954" y="636"/>
                  </a:lnTo>
                  <a:lnTo>
                    <a:pt x="54177" y="0"/>
                  </a:lnTo>
                  <a:lnTo>
                    <a:pt x="45154" y="2540"/>
                  </a:lnTo>
                  <a:lnTo>
                    <a:pt x="31301" y="12742"/>
                  </a:lnTo>
                  <a:lnTo>
                    <a:pt x="21934" y="22314"/>
                  </a:lnTo>
                  <a:lnTo>
                    <a:pt x="17771" y="30096"/>
                  </a:lnTo>
                  <a:lnTo>
                    <a:pt x="7340" y="72405"/>
                  </a:lnTo>
                  <a:lnTo>
                    <a:pt x="5394" y="110555"/>
                  </a:lnTo>
                  <a:lnTo>
                    <a:pt x="0" y="151521"/>
                  </a:lnTo>
                  <a:lnTo>
                    <a:pt x="2846" y="193133"/>
                  </a:lnTo>
                  <a:lnTo>
                    <a:pt x="4302" y="234079"/>
                  </a:lnTo>
                  <a:lnTo>
                    <a:pt x="5792" y="277608"/>
                  </a:lnTo>
                  <a:lnTo>
                    <a:pt x="13092" y="321749"/>
                  </a:lnTo>
                  <a:lnTo>
                    <a:pt x="14440" y="36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62"/>
            <p:cNvSpPr/>
            <p:nvPr>
              <p:custDataLst>
                <p:tags r:id="rId100"/>
              </p:custDataLst>
            </p:nvPr>
          </p:nvSpPr>
          <p:spPr>
            <a:xfrm>
              <a:off x="2954074" y="4038600"/>
              <a:ext cx="112977" cy="38101"/>
            </a:xfrm>
            <a:custGeom>
              <a:avLst/>
              <a:gdLst/>
              <a:ahLst/>
              <a:cxnLst/>
              <a:rect l="0" t="0" r="0" b="0"/>
              <a:pathLst>
                <a:path w="1129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29899"/>
                  </a:lnTo>
                  <a:lnTo>
                    <a:pt x="617" y="28399"/>
                  </a:lnTo>
                  <a:lnTo>
                    <a:pt x="4125" y="23911"/>
                  </a:lnTo>
                  <a:lnTo>
                    <a:pt x="35696" y="13464"/>
                  </a:lnTo>
                  <a:lnTo>
                    <a:pt x="76197" y="4987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63"/>
            <p:cNvSpPr/>
            <p:nvPr>
              <p:custDataLst>
                <p:tags r:id="rId101"/>
              </p:custDataLst>
            </p:nvPr>
          </p:nvSpPr>
          <p:spPr>
            <a:xfrm>
              <a:off x="3183277" y="3820849"/>
              <a:ext cx="140949" cy="360627"/>
            </a:xfrm>
            <a:custGeom>
              <a:avLst/>
              <a:gdLst/>
              <a:ahLst/>
              <a:cxnLst/>
              <a:rect l="0" t="0" r="0" b="0"/>
              <a:pathLst>
                <a:path w="140949" h="360627">
                  <a:moveTo>
                    <a:pt x="140948" y="8201"/>
                  </a:moveTo>
                  <a:lnTo>
                    <a:pt x="140948" y="8201"/>
                  </a:lnTo>
                  <a:lnTo>
                    <a:pt x="140948" y="3144"/>
                  </a:lnTo>
                  <a:lnTo>
                    <a:pt x="139890" y="1655"/>
                  </a:lnTo>
                  <a:lnTo>
                    <a:pt x="138126" y="662"/>
                  </a:lnTo>
                  <a:lnTo>
                    <a:pt x="135891" y="0"/>
                  </a:lnTo>
                  <a:lnTo>
                    <a:pt x="117578" y="4125"/>
                  </a:lnTo>
                  <a:lnTo>
                    <a:pt x="106572" y="12034"/>
                  </a:lnTo>
                  <a:lnTo>
                    <a:pt x="72640" y="56019"/>
                  </a:lnTo>
                  <a:lnTo>
                    <a:pt x="51098" y="100471"/>
                  </a:lnTo>
                  <a:lnTo>
                    <a:pt x="33775" y="137376"/>
                  </a:lnTo>
                  <a:lnTo>
                    <a:pt x="17904" y="184470"/>
                  </a:lnTo>
                  <a:lnTo>
                    <a:pt x="7830" y="225882"/>
                  </a:lnTo>
                  <a:lnTo>
                    <a:pt x="0" y="267688"/>
                  </a:lnTo>
                  <a:lnTo>
                    <a:pt x="6058" y="310478"/>
                  </a:lnTo>
                  <a:lnTo>
                    <a:pt x="17123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64"/>
            <p:cNvSpPr/>
            <p:nvPr>
              <p:custDataLst>
                <p:tags r:id="rId102"/>
              </p:custDataLst>
            </p:nvPr>
          </p:nvSpPr>
          <p:spPr>
            <a:xfrm>
              <a:off x="3320230" y="3934138"/>
              <a:ext cx="127821" cy="212707"/>
            </a:xfrm>
            <a:custGeom>
              <a:avLst/>
              <a:gdLst/>
              <a:ahLst/>
              <a:cxnLst/>
              <a:rect l="0" t="0" r="0" b="0"/>
              <a:pathLst>
                <a:path w="127821" h="212707">
                  <a:moveTo>
                    <a:pt x="61145" y="47312"/>
                  </a:moveTo>
                  <a:lnTo>
                    <a:pt x="61145" y="47312"/>
                  </a:lnTo>
                  <a:lnTo>
                    <a:pt x="56088" y="42256"/>
                  </a:lnTo>
                  <a:lnTo>
                    <a:pt x="50784" y="39773"/>
                  </a:lnTo>
                  <a:lnTo>
                    <a:pt x="47888" y="39111"/>
                  </a:lnTo>
                  <a:lnTo>
                    <a:pt x="33699" y="43236"/>
                  </a:lnTo>
                  <a:lnTo>
                    <a:pt x="16089" y="61274"/>
                  </a:lnTo>
                  <a:lnTo>
                    <a:pt x="9370" y="77859"/>
                  </a:lnTo>
                  <a:lnTo>
                    <a:pt x="0" y="119433"/>
                  </a:lnTo>
                  <a:lnTo>
                    <a:pt x="1165" y="150878"/>
                  </a:lnTo>
                  <a:lnTo>
                    <a:pt x="11041" y="187831"/>
                  </a:lnTo>
                  <a:lnTo>
                    <a:pt x="23182" y="207517"/>
                  </a:lnTo>
                  <a:lnTo>
                    <a:pt x="26312" y="211265"/>
                  </a:lnTo>
                  <a:lnTo>
                    <a:pt x="30514" y="212706"/>
                  </a:lnTo>
                  <a:lnTo>
                    <a:pt x="40828" y="211484"/>
                  </a:lnTo>
                  <a:lnTo>
                    <a:pt x="58535" y="199790"/>
                  </a:lnTo>
                  <a:lnTo>
                    <a:pt x="65277" y="191633"/>
                  </a:lnTo>
                  <a:lnTo>
                    <a:pt x="88096" y="147719"/>
                  </a:lnTo>
                  <a:lnTo>
                    <a:pt x="98835" y="101104"/>
                  </a:lnTo>
                  <a:lnTo>
                    <a:pt x="104298" y="68660"/>
                  </a:lnTo>
                  <a:lnTo>
                    <a:pt x="100119" y="29153"/>
                  </a:lnTo>
                  <a:lnTo>
                    <a:pt x="93989" y="17722"/>
                  </a:lnTo>
                  <a:lnTo>
                    <a:pt x="85268" y="7702"/>
                  </a:lnTo>
                  <a:lnTo>
                    <a:pt x="77863" y="3249"/>
                  </a:lnTo>
                  <a:lnTo>
                    <a:pt x="50895" y="156"/>
                  </a:lnTo>
                  <a:lnTo>
                    <a:pt x="44786" y="0"/>
                  </a:lnTo>
                  <a:lnTo>
                    <a:pt x="32355" y="5470"/>
                  </a:lnTo>
                  <a:lnTo>
                    <a:pt x="21891" y="13899"/>
                  </a:lnTo>
                  <a:lnTo>
                    <a:pt x="9566" y="36275"/>
                  </a:lnTo>
                  <a:lnTo>
                    <a:pt x="5646" y="59211"/>
                  </a:lnTo>
                  <a:lnTo>
                    <a:pt x="9541" y="81059"/>
                  </a:lnTo>
                  <a:lnTo>
                    <a:pt x="14042" y="86743"/>
                  </a:lnTo>
                  <a:lnTo>
                    <a:pt x="47886" y="106976"/>
                  </a:lnTo>
                  <a:lnTo>
                    <a:pt x="72386" y="111910"/>
                  </a:lnTo>
                  <a:lnTo>
                    <a:pt x="127820" y="104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65"/>
            <p:cNvSpPr/>
            <p:nvPr>
              <p:custDataLst>
                <p:tags r:id="rId103"/>
              </p:custDataLst>
            </p:nvPr>
          </p:nvSpPr>
          <p:spPr>
            <a:xfrm>
              <a:off x="3457575" y="3838575"/>
              <a:ext cx="94971" cy="371476"/>
            </a:xfrm>
            <a:custGeom>
              <a:avLst/>
              <a:gdLst/>
              <a:ahLst/>
              <a:cxnLst/>
              <a:rect l="0" t="0" r="0" b="0"/>
              <a:pathLst>
                <a:path w="94971" h="371476">
                  <a:moveTo>
                    <a:pt x="47625" y="0"/>
                  </a:moveTo>
                  <a:lnTo>
                    <a:pt x="47625" y="0"/>
                  </a:lnTo>
                  <a:lnTo>
                    <a:pt x="66923" y="46135"/>
                  </a:lnTo>
                  <a:lnTo>
                    <a:pt x="84481" y="87900"/>
                  </a:lnTo>
                  <a:lnTo>
                    <a:pt x="92059" y="131760"/>
                  </a:lnTo>
                  <a:lnTo>
                    <a:pt x="94305" y="168157"/>
                  </a:lnTo>
                  <a:lnTo>
                    <a:pt x="94970" y="209162"/>
                  </a:lnTo>
                  <a:lnTo>
                    <a:pt x="89481" y="233719"/>
                  </a:lnTo>
                  <a:lnTo>
                    <a:pt x="70345" y="278624"/>
                  </a:lnTo>
                  <a:lnTo>
                    <a:pt x="51603" y="317621"/>
                  </a:lnTo>
                  <a:lnTo>
                    <a:pt x="26931" y="347757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566"/>
          <p:cNvSpPr/>
          <p:nvPr>
            <p:custDataLst>
              <p:tags r:id="rId1"/>
            </p:custDataLst>
          </p:nvPr>
        </p:nvSpPr>
        <p:spPr>
          <a:xfrm>
            <a:off x="1857375" y="4638675"/>
            <a:ext cx="6410326" cy="304801"/>
          </a:xfrm>
          <a:custGeom>
            <a:avLst/>
            <a:gdLst/>
            <a:ahLst/>
            <a:cxnLst/>
            <a:rect l="0" t="0" r="0" b="0"/>
            <a:pathLst>
              <a:path w="6410326" h="304801">
                <a:moveTo>
                  <a:pt x="0" y="304800"/>
                </a:moveTo>
                <a:lnTo>
                  <a:pt x="0" y="304800"/>
                </a:lnTo>
                <a:lnTo>
                  <a:pt x="35395" y="299744"/>
                </a:lnTo>
                <a:lnTo>
                  <a:pt x="75351" y="297261"/>
                </a:lnTo>
                <a:lnTo>
                  <a:pt x="118156" y="295099"/>
                </a:lnTo>
                <a:lnTo>
                  <a:pt x="154819" y="290611"/>
                </a:lnTo>
                <a:lnTo>
                  <a:pt x="188753" y="287910"/>
                </a:lnTo>
                <a:lnTo>
                  <a:pt x="221473" y="285652"/>
                </a:lnTo>
                <a:lnTo>
                  <a:pt x="253655" y="281120"/>
                </a:lnTo>
                <a:lnTo>
                  <a:pt x="288419" y="278400"/>
                </a:lnTo>
                <a:lnTo>
                  <a:pt x="326094" y="276134"/>
                </a:lnTo>
                <a:lnTo>
                  <a:pt x="367534" y="271598"/>
                </a:lnTo>
                <a:lnTo>
                  <a:pt x="407823" y="268877"/>
                </a:lnTo>
                <a:lnTo>
                  <a:pt x="447955" y="266609"/>
                </a:lnTo>
                <a:lnTo>
                  <a:pt x="490486" y="262074"/>
                </a:lnTo>
                <a:lnTo>
                  <a:pt x="534082" y="256530"/>
                </a:lnTo>
                <a:lnTo>
                  <a:pt x="579211" y="250538"/>
                </a:lnTo>
                <a:lnTo>
                  <a:pt x="603099" y="247459"/>
                </a:lnTo>
                <a:lnTo>
                  <a:pt x="627491" y="244347"/>
                </a:lnTo>
                <a:lnTo>
                  <a:pt x="652219" y="241215"/>
                </a:lnTo>
                <a:lnTo>
                  <a:pt x="677171" y="238069"/>
                </a:lnTo>
                <a:lnTo>
                  <a:pt x="702272" y="234912"/>
                </a:lnTo>
                <a:lnTo>
                  <a:pt x="728532" y="231750"/>
                </a:lnTo>
                <a:lnTo>
                  <a:pt x="755563" y="228583"/>
                </a:lnTo>
                <a:lnTo>
                  <a:pt x="783108" y="225414"/>
                </a:lnTo>
                <a:lnTo>
                  <a:pt x="810997" y="222243"/>
                </a:lnTo>
                <a:lnTo>
                  <a:pt x="839115" y="219070"/>
                </a:lnTo>
                <a:lnTo>
                  <a:pt x="867385" y="215897"/>
                </a:lnTo>
                <a:lnTo>
                  <a:pt x="895757" y="212723"/>
                </a:lnTo>
                <a:lnTo>
                  <a:pt x="924196" y="209549"/>
                </a:lnTo>
                <a:lnTo>
                  <a:pt x="952681" y="206374"/>
                </a:lnTo>
                <a:lnTo>
                  <a:pt x="982254" y="202141"/>
                </a:lnTo>
                <a:lnTo>
                  <a:pt x="1012552" y="197203"/>
                </a:lnTo>
                <a:lnTo>
                  <a:pt x="1043335" y="191793"/>
                </a:lnTo>
                <a:lnTo>
                  <a:pt x="1074440" y="187129"/>
                </a:lnTo>
                <a:lnTo>
                  <a:pt x="1105760" y="182961"/>
                </a:lnTo>
                <a:lnTo>
                  <a:pt x="1137223" y="179124"/>
                </a:lnTo>
                <a:lnTo>
                  <a:pt x="1168782" y="175508"/>
                </a:lnTo>
                <a:lnTo>
                  <a:pt x="1200405" y="172038"/>
                </a:lnTo>
                <a:lnTo>
                  <a:pt x="1232070" y="168668"/>
                </a:lnTo>
                <a:lnTo>
                  <a:pt x="1264821" y="165362"/>
                </a:lnTo>
                <a:lnTo>
                  <a:pt x="1298297" y="162100"/>
                </a:lnTo>
                <a:lnTo>
                  <a:pt x="1332257" y="158866"/>
                </a:lnTo>
                <a:lnTo>
                  <a:pt x="1366538" y="155653"/>
                </a:lnTo>
                <a:lnTo>
                  <a:pt x="1401033" y="152452"/>
                </a:lnTo>
                <a:lnTo>
                  <a:pt x="1435672" y="149259"/>
                </a:lnTo>
                <a:lnTo>
                  <a:pt x="1469348" y="146073"/>
                </a:lnTo>
                <a:lnTo>
                  <a:pt x="1502382" y="142891"/>
                </a:lnTo>
                <a:lnTo>
                  <a:pt x="1534988" y="139710"/>
                </a:lnTo>
                <a:lnTo>
                  <a:pt x="1569426" y="136532"/>
                </a:lnTo>
                <a:lnTo>
                  <a:pt x="1605084" y="133355"/>
                </a:lnTo>
                <a:lnTo>
                  <a:pt x="1641556" y="130178"/>
                </a:lnTo>
                <a:lnTo>
                  <a:pt x="1678570" y="127002"/>
                </a:lnTo>
                <a:lnTo>
                  <a:pt x="1715947" y="123826"/>
                </a:lnTo>
                <a:lnTo>
                  <a:pt x="1753565" y="120651"/>
                </a:lnTo>
                <a:lnTo>
                  <a:pt x="1792401" y="117475"/>
                </a:lnTo>
                <a:lnTo>
                  <a:pt x="1832051" y="114300"/>
                </a:lnTo>
                <a:lnTo>
                  <a:pt x="1872242" y="111125"/>
                </a:lnTo>
                <a:lnTo>
                  <a:pt x="1911736" y="107950"/>
                </a:lnTo>
                <a:lnTo>
                  <a:pt x="1950766" y="104775"/>
                </a:lnTo>
                <a:lnTo>
                  <a:pt x="1989486" y="101600"/>
                </a:lnTo>
                <a:lnTo>
                  <a:pt x="2029058" y="98425"/>
                </a:lnTo>
                <a:lnTo>
                  <a:pt x="2069197" y="95250"/>
                </a:lnTo>
                <a:lnTo>
                  <a:pt x="2109715" y="92075"/>
                </a:lnTo>
                <a:lnTo>
                  <a:pt x="2150485" y="88900"/>
                </a:lnTo>
                <a:lnTo>
                  <a:pt x="2191423" y="85725"/>
                </a:lnTo>
                <a:lnTo>
                  <a:pt x="2232473" y="82550"/>
                </a:lnTo>
                <a:lnTo>
                  <a:pt x="2273599" y="79375"/>
                </a:lnTo>
                <a:lnTo>
                  <a:pt x="2314775" y="76200"/>
                </a:lnTo>
                <a:lnTo>
                  <a:pt x="2355983" y="73025"/>
                </a:lnTo>
                <a:lnTo>
                  <a:pt x="2398272" y="69850"/>
                </a:lnTo>
                <a:lnTo>
                  <a:pt x="2441281" y="66675"/>
                </a:lnTo>
                <a:lnTo>
                  <a:pt x="2484771" y="63500"/>
                </a:lnTo>
                <a:lnTo>
                  <a:pt x="2527522" y="61383"/>
                </a:lnTo>
                <a:lnTo>
                  <a:pt x="2569782" y="59972"/>
                </a:lnTo>
                <a:lnTo>
                  <a:pt x="2611712" y="59031"/>
                </a:lnTo>
                <a:lnTo>
                  <a:pt x="2652367" y="57346"/>
                </a:lnTo>
                <a:lnTo>
                  <a:pt x="2692169" y="55164"/>
                </a:lnTo>
                <a:lnTo>
                  <a:pt x="2731405" y="52651"/>
                </a:lnTo>
                <a:lnTo>
                  <a:pt x="2771320" y="49917"/>
                </a:lnTo>
                <a:lnTo>
                  <a:pt x="2811688" y="47037"/>
                </a:lnTo>
                <a:lnTo>
                  <a:pt x="2852359" y="44058"/>
                </a:lnTo>
                <a:lnTo>
                  <a:pt x="2893231" y="42071"/>
                </a:lnTo>
                <a:lnTo>
                  <a:pt x="2934237" y="40748"/>
                </a:lnTo>
                <a:lnTo>
                  <a:pt x="2975333" y="39865"/>
                </a:lnTo>
                <a:lnTo>
                  <a:pt x="3015430" y="38219"/>
                </a:lnTo>
                <a:lnTo>
                  <a:pt x="3054863" y="36063"/>
                </a:lnTo>
                <a:lnTo>
                  <a:pt x="3093850" y="33567"/>
                </a:lnTo>
                <a:lnTo>
                  <a:pt x="3133600" y="31903"/>
                </a:lnTo>
                <a:lnTo>
                  <a:pt x="3173859" y="30793"/>
                </a:lnTo>
                <a:lnTo>
                  <a:pt x="3214455" y="30054"/>
                </a:lnTo>
                <a:lnTo>
                  <a:pt x="3255279" y="28502"/>
                </a:lnTo>
                <a:lnTo>
                  <a:pt x="3296253" y="26410"/>
                </a:lnTo>
                <a:lnTo>
                  <a:pt x="3337327" y="23957"/>
                </a:lnTo>
                <a:lnTo>
                  <a:pt x="3378468" y="22321"/>
                </a:lnTo>
                <a:lnTo>
                  <a:pt x="3419654" y="21231"/>
                </a:lnTo>
                <a:lnTo>
                  <a:pt x="3460869" y="20504"/>
                </a:lnTo>
                <a:lnTo>
                  <a:pt x="3502104" y="18961"/>
                </a:lnTo>
                <a:lnTo>
                  <a:pt x="3543353" y="16874"/>
                </a:lnTo>
                <a:lnTo>
                  <a:pt x="3584610" y="14424"/>
                </a:lnTo>
                <a:lnTo>
                  <a:pt x="3626932" y="12791"/>
                </a:lnTo>
                <a:lnTo>
                  <a:pt x="3669963" y="11702"/>
                </a:lnTo>
                <a:lnTo>
                  <a:pt x="3713467" y="10976"/>
                </a:lnTo>
                <a:lnTo>
                  <a:pt x="3755170" y="10492"/>
                </a:lnTo>
                <a:lnTo>
                  <a:pt x="3795672" y="10170"/>
                </a:lnTo>
                <a:lnTo>
                  <a:pt x="3835373" y="9955"/>
                </a:lnTo>
                <a:lnTo>
                  <a:pt x="3875598" y="9812"/>
                </a:lnTo>
                <a:lnTo>
                  <a:pt x="3916174" y="9716"/>
                </a:lnTo>
                <a:lnTo>
                  <a:pt x="3956983" y="9652"/>
                </a:lnTo>
                <a:lnTo>
                  <a:pt x="3999006" y="8552"/>
                </a:lnTo>
                <a:lnTo>
                  <a:pt x="4041837" y="6759"/>
                </a:lnTo>
                <a:lnTo>
                  <a:pt x="4085208" y="4506"/>
                </a:lnTo>
                <a:lnTo>
                  <a:pt x="4127880" y="3004"/>
                </a:lnTo>
                <a:lnTo>
                  <a:pt x="4170088" y="2003"/>
                </a:lnTo>
                <a:lnTo>
                  <a:pt x="4211984" y="1335"/>
                </a:lnTo>
                <a:lnTo>
                  <a:pt x="4254731" y="890"/>
                </a:lnTo>
                <a:lnTo>
                  <a:pt x="4298045" y="593"/>
                </a:lnTo>
                <a:lnTo>
                  <a:pt x="4341738" y="395"/>
                </a:lnTo>
                <a:lnTo>
                  <a:pt x="4385684" y="264"/>
                </a:lnTo>
                <a:lnTo>
                  <a:pt x="4429797" y="176"/>
                </a:lnTo>
                <a:lnTo>
                  <a:pt x="4474023" y="117"/>
                </a:lnTo>
                <a:lnTo>
                  <a:pt x="4517265" y="78"/>
                </a:lnTo>
                <a:lnTo>
                  <a:pt x="4559852" y="52"/>
                </a:lnTo>
                <a:lnTo>
                  <a:pt x="4602001" y="35"/>
                </a:lnTo>
                <a:lnTo>
                  <a:pt x="4641743" y="23"/>
                </a:lnTo>
                <a:lnTo>
                  <a:pt x="4679878" y="16"/>
                </a:lnTo>
                <a:lnTo>
                  <a:pt x="4716944" y="10"/>
                </a:lnTo>
                <a:lnTo>
                  <a:pt x="4756471" y="7"/>
                </a:lnTo>
                <a:lnTo>
                  <a:pt x="4797639" y="5"/>
                </a:lnTo>
                <a:lnTo>
                  <a:pt x="4839901" y="3"/>
                </a:lnTo>
                <a:lnTo>
                  <a:pt x="4881834" y="2"/>
                </a:lnTo>
                <a:lnTo>
                  <a:pt x="4923548" y="1"/>
                </a:lnTo>
                <a:lnTo>
                  <a:pt x="4965116" y="0"/>
                </a:lnTo>
                <a:lnTo>
                  <a:pt x="5004469" y="1059"/>
                </a:lnTo>
                <a:lnTo>
                  <a:pt x="5042346" y="2823"/>
                </a:lnTo>
                <a:lnTo>
                  <a:pt x="5079240" y="5057"/>
                </a:lnTo>
                <a:lnTo>
                  <a:pt x="5116535" y="6546"/>
                </a:lnTo>
                <a:lnTo>
                  <a:pt x="5154098" y="7539"/>
                </a:lnTo>
                <a:lnTo>
                  <a:pt x="5191840" y="8201"/>
                </a:lnTo>
                <a:lnTo>
                  <a:pt x="5229702" y="8642"/>
                </a:lnTo>
                <a:lnTo>
                  <a:pt x="5267643" y="8937"/>
                </a:lnTo>
                <a:lnTo>
                  <a:pt x="5305637" y="9133"/>
                </a:lnTo>
                <a:lnTo>
                  <a:pt x="5341549" y="9263"/>
                </a:lnTo>
                <a:lnTo>
                  <a:pt x="5376075" y="9350"/>
                </a:lnTo>
                <a:lnTo>
                  <a:pt x="5409675" y="9409"/>
                </a:lnTo>
                <a:lnTo>
                  <a:pt x="5444775" y="9447"/>
                </a:lnTo>
                <a:lnTo>
                  <a:pt x="5480875" y="9473"/>
                </a:lnTo>
                <a:lnTo>
                  <a:pt x="5517642" y="9491"/>
                </a:lnTo>
                <a:lnTo>
                  <a:pt x="5552736" y="10561"/>
                </a:lnTo>
                <a:lnTo>
                  <a:pt x="5586716" y="12332"/>
                </a:lnTo>
                <a:lnTo>
                  <a:pt x="5619952" y="14571"/>
                </a:lnTo>
                <a:lnTo>
                  <a:pt x="5651636" y="16064"/>
                </a:lnTo>
                <a:lnTo>
                  <a:pt x="5682282" y="17059"/>
                </a:lnTo>
                <a:lnTo>
                  <a:pt x="5712238" y="17723"/>
                </a:lnTo>
                <a:lnTo>
                  <a:pt x="5741733" y="19224"/>
                </a:lnTo>
                <a:lnTo>
                  <a:pt x="5770923" y="21282"/>
                </a:lnTo>
                <a:lnTo>
                  <a:pt x="5799906" y="23713"/>
                </a:lnTo>
                <a:lnTo>
                  <a:pt x="5828754" y="25334"/>
                </a:lnTo>
                <a:lnTo>
                  <a:pt x="5857511" y="26415"/>
                </a:lnTo>
                <a:lnTo>
                  <a:pt x="5886207" y="27134"/>
                </a:lnTo>
                <a:lnTo>
                  <a:pt x="5913805" y="27615"/>
                </a:lnTo>
                <a:lnTo>
                  <a:pt x="5940670" y="27935"/>
                </a:lnTo>
                <a:lnTo>
                  <a:pt x="5967047" y="28148"/>
                </a:lnTo>
                <a:lnTo>
                  <a:pt x="5993098" y="28290"/>
                </a:lnTo>
                <a:lnTo>
                  <a:pt x="6018931" y="28385"/>
                </a:lnTo>
                <a:lnTo>
                  <a:pt x="6044621" y="28449"/>
                </a:lnTo>
                <a:lnTo>
                  <a:pt x="6069156" y="29549"/>
                </a:lnTo>
                <a:lnTo>
                  <a:pt x="6116172" y="33594"/>
                </a:lnTo>
                <a:lnTo>
                  <a:pt x="6156118" y="36097"/>
                </a:lnTo>
                <a:lnTo>
                  <a:pt x="6192569" y="36151"/>
                </a:lnTo>
                <a:lnTo>
                  <a:pt x="6229937" y="32648"/>
                </a:lnTo>
                <a:lnTo>
                  <a:pt x="6264889" y="30385"/>
                </a:lnTo>
                <a:lnTo>
                  <a:pt x="6311494" y="29111"/>
                </a:lnTo>
                <a:lnTo>
                  <a:pt x="6357758" y="28734"/>
                </a:lnTo>
                <a:lnTo>
                  <a:pt x="641032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93"/>
          <p:cNvGrpSpPr/>
          <p:nvPr/>
        </p:nvGrpSpPr>
        <p:grpSpPr>
          <a:xfrm>
            <a:off x="2171700" y="4986160"/>
            <a:ext cx="628651" cy="465035"/>
            <a:chOff x="2171700" y="4986160"/>
            <a:chExt cx="628651" cy="465035"/>
          </a:xfrm>
        </p:grpSpPr>
        <p:sp>
          <p:nvSpPr>
            <p:cNvPr id="215" name="SMARTInkShape-567"/>
            <p:cNvSpPr/>
            <p:nvPr>
              <p:custDataLst>
                <p:tags r:id="rId87"/>
              </p:custDataLst>
            </p:nvPr>
          </p:nvSpPr>
          <p:spPr>
            <a:xfrm>
              <a:off x="2247900" y="5200650"/>
              <a:ext cx="180976" cy="206302"/>
            </a:xfrm>
            <a:custGeom>
              <a:avLst/>
              <a:gdLst/>
              <a:ahLst/>
              <a:cxnLst/>
              <a:rect l="0" t="0" r="0" b="0"/>
              <a:pathLst>
                <a:path w="180976" h="20630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4189" y="8201"/>
                  </a:lnTo>
                  <a:lnTo>
                    <a:pt x="50201" y="45095"/>
                  </a:lnTo>
                  <a:lnTo>
                    <a:pt x="63440" y="66630"/>
                  </a:lnTo>
                  <a:lnTo>
                    <a:pt x="79240" y="82772"/>
                  </a:lnTo>
                  <a:lnTo>
                    <a:pt x="92152" y="104606"/>
                  </a:lnTo>
                  <a:lnTo>
                    <a:pt x="126227" y="138266"/>
                  </a:lnTo>
                  <a:lnTo>
                    <a:pt x="139589" y="161265"/>
                  </a:lnTo>
                  <a:lnTo>
                    <a:pt x="178964" y="206263"/>
                  </a:lnTo>
                  <a:lnTo>
                    <a:pt x="179634" y="206301"/>
                  </a:lnTo>
                  <a:lnTo>
                    <a:pt x="1809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68"/>
            <p:cNvSpPr/>
            <p:nvPr>
              <p:custDataLst>
                <p:tags r:id="rId88"/>
              </p:custDataLst>
            </p:nvPr>
          </p:nvSpPr>
          <p:spPr>
            <a:xfrm>
              <a:off x="2244629" y="5172075"/>
              <a:ext cx="184247" cy="279120"/>
            </a:xfrm>
            <a:custGeom>
              <a:avLst/>
              <a:gdLst/>
              <a:ahLst/>
              <a:cxnLst/>
              <a:rect l="0" t="0" r="0" b="0"/>
              <a:pathLst>
                <a:path w="184247" h="279120">
                  <a:moveTo>
                    <a:pt x="184246" y="0"/>
                  </a:moveTo>
                  <a:lnTo>
                    <a:pt x="184246" y="0"/>
                  </a:lnTo>
                  <a:lnTo>
                    <a:pt x="179190" y="0"/>
                  </a:lnTo>
                  <a:lnTo>
                    <a:pt x="177700" y="1058"/>
                  </a:lnTo>
                  <a:lnTo>
                    <a:pt x="176707" y="2822"/>
                  </a:lnTo>
                  <a:lnTo>
                    <a:pt x="176045" y="5056"/>
                  </a:lnTo>
                  <a:lnTo>
                    <a:pt x="142305" y="49361"/>
                  </a:lnTo>
                  <a:lnTo>
                    <a:pt x="116190" y="90422"/>
                  </a:lnTo>
                  <a:lnTo>
                    <a:pt x="94446" y="130240"/>
                  </a:lnTo>
                  <a:lnTo>
                    <a:pt x="68534" y="172504"/>
                  </a:lnTo>
                  <a:lnTo>
                    <a:pt x="48306" y="211674"/>
                  </a:lnTo>
                  <a:lnTo>
                    <a:pt x="20107" y="256525"/>
                  </a:lnTo>
                  <a:lnTo>
                    <a:pt x="0" y="279119"/>
                  </a:lnTo>
                  <a:lnTo>
                    <a:pt x="327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69"/>
            <p:cNvSpPr/>
            <p:nvPr>
              <p:custDataLst>
                <p:tags r:id="rId89"/>
              </p:custDataLst>
            </p:nvPr>
          </p:nvSpPr>
          <p:spPr>
            <a:xfrm>
              <a:off x="2171700" y="5076825"/>
              <a:ext cx="238126" cy="38101"/>
            </a:xfrm>
            <a:custGeom>
              <a:avLst/>
              <a:gdLst/>
              <a:ahLst/>
              <a:cxnLst/>
              <a:rect l="0" t="0" r="0" b="0"/>
              <a:pathLst>
                <a:path w="2381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3175" y="31555"/>
                  </a:lnTo>
                  <a:lnTo>
                    <a:pt x="48740" y="27779"/>
                  </a:lnTo>
                  <a:lnTo>
                    <a:pt x="95397" y="20408"/>
                  </a:lnTo>
                  <a:lnTo>
                    <a:pt x="140983" y="18260"/>
                  </a:lnTo>
                  <a:lnTo>
                    <a:pt x="185109" y="1156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70"/>
            <p:cNvSpPr/>
            <p:nvPr>
              <p:custDataLst>
                <p:tags r:id="rId90"/>
              </p:custDataLst>
            </p:nvPr>
          </p:nvSpPr>
          <p:spPr>
            <a:xfrm>
              <a:off x="2392099" y="4986160"/>
              <a:ext cx="116730" cy="147816"/>
            </a:xfrm>
            <a:custGeom>
              <a:avLst/>
              <a:gdLst/>
              <a:ahLst/>
              <a:cxnLst/>
              <a:rect l="0" t="0" r="0" b="0"/>
              <a:pathLst>
                <a:path w="116730" h="147816">
                  <a:moveTo>
                    <a:pt x="8201" y="14465"/>
                  </a:moveTo>
                  <a:lnTo>
                    <a:pt x="8201" y="14465"/>
                  </a:lnTo>
                  <a:lnTo>
                    <a:pt x="0" y="6264"/>
                  </a:lnTo>
                  <a:lnTo>
                    <a:pt x="617" y="5823"/>
                  </a:lnTo>
                  <a:lnTo>
                    <a:pt x="4125" y="5332"/>
                  </a:lnTo>
                  <a:lnTo>
                    <a:pt x="12050" y="0"/>
                  </a:lnTo>
                  <a:lnTo>
                    <a:pt x="23670" y="275"/>
                  </a:lnTo>
                  <a:lnTo>
                    <a:pt x="67859" y="7352"/>
                  </a:lnTo>
                  <a:lnTo>
                    <a:pt x="89025" y="15180"/>
                  </a:lnTo>
                  <a:lnTo>
                    <a:pt x="105658" y="27306"/>
                  </a:lnTo>
                  <a:lnTo>
                    <a:pt x="115864" y="46845"/>
                  </a:lnTo>
                  <a:lnTo>
                    <a:pt x="116729" y="60959"/>
                  </a:lnTo>
                  <a:lnTo>
                    <a:pt x="108661" y="87267"/>
                  </a:lnTo>
                  <a:lnTo>
                    <a:pt x="93776" y="116389"/>
                  </a:lnTo>
                  <a:lnTo>
                    <a:pt x="70637" y="143471"/>
                  </a:lnTo>
                  <a:lnTo>
                    <a:pt x="74876" y="14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71"/>
            <p:cNvSpPr/>
            <p:nvPr>
              <p:custDataLst>
                <p:tags r:id="rId91"/>
              </p:custDataLst>
            </p:nvPr>
          </p:nvSpPr>
          <p:spPr>
            <a:xfrm>
              <a:off x="2677849" y="526732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29301" y="1324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72"/>
            <p:cNvSpPr/>
            <p:nvPr>
              <p:custDataLst>
                <p:tags r:id="rId92"/>
              </p:custDataLst>
            </p:nvPr>
          </p:nvSpPr>
          <p:spPr>
            <a:xfrm>
              <a:off x="2714625" y="5334000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4076"/>
                  </a:lnTo>
                  <a:lnTo>
                    <a:pt x="23370" y="120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73"/>
            <p:cNvSpPr/>
            <p:nvPr>
              <p:custDataLst>
                <p:tags r:id="rId93"/>
              </p:custDataLst>
            </p:nvPr>
          </p:nvSpPr>
          <p:spPr>
            <a:xfrm>
              <a:off x="2705100" y="54102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5761" y="95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94"/>
          <p:cNvGrpSpPr/>
          <p:nvPr/>
        </p:nvGrpSpPr>
        <p:grpSpPr>
          <a:xfrm>
            <a:off x="3135363" y="5087674"/>
            <a:ext cx="1883378" cy="370152"/>
            <a:chOff x="3135363" y="5087674"/>
            <a:chExt cx="1883378" cy="370152"/>
          </a:xfrm>
        </p:grpSpPr>
        <p:sp>
          <p:nvSpPr>
            <p:cNvPr id="223" name="SMARTInkShape-574"/>
            <p:cNvSpPr/>
            <p:nvPr>
              <p:custDataLst>
                <p:tags r:id="rId71"/>
              </p:custDataLst>
            </p:nvPr>
          </p:nvSpPr>
          <p:spPr>
            <a:xfrm>
              <a:off x="3135363" y="5143500"/>
              <a:ext cx="74563" cy="273781"/>
            </a:xfrm>
            <a:custGeom>
              <a:avLst/>
              <a:gdLst/>
              <a:ahLst/>
              <a:cxnLst/>
              <a:rect l="0" t="0" r="0" b="0"/>
              <a:pathLst>
                <a:path w="74563" h="273781">
                  <a:moveTo>
                    <a:pt x="65037" y="0"/>
                  </a:moveTo>
                  <a:lnTo>
                    <a:pt x="65037" y="0"/>
                  </a:lnTo>
                  <a:lnTo>
                    <a:pt x="42647" y="0"/>
                  </a:lnTo>
                  <a:lnTo>
                    <a:pt x="28181" y="5056"/>
                  </a:lnTo>
                  <a:lnTo>
                    <a:pt x="15546" y="13257"/>
                  </a:lnTo>
                  <a:lnTo>
                    <a:pt x="11291" y="19298"/>
                  </a:lnTo>
                  <a:lnTo>
                    <a:pt x="8335" y="28412"/>
                  </a:lnTo>
                  <a:lnTo>
                    <a:pt x="8086" y="33088"/>
                  </a:lnTo>
                  <a:lnTo>
                    <a:pt x="9078" y="34759"/>
                  </a:lnTo>
                  <a:lnTo>
                    <a:pt x="10798" y="35872"/>
                  </a:lnTo>
                  <a:lnTo>
                    <a:pt x="13002" y="36615"/>
                  </a:lnTo>
                  <a:lnTo>
                    <a:pt x="53877" y="74641"/>
                  </a:lnTo>
                  <a:lnTo>
                    <a:pt x="60077" y="89265"/>
                  </a:lnTo>
                  <a:lnTo>
                    <a:pt x="61774" y="104231"/>
                  </a:lnTo>
                  <a:lnTo>
                    <a:pt x="56780" y="119666"/>
                  </a:lnTo>
                  <a:lnTo>
                    <a:pt x="51490" y="131149"/>
                  </a:lnTo>
                  <a:lnTo>
                    <a:pt x="42788" y="140485"/>
                  </a:lnTo>
                  <a:lnTo>
                    <a:pt x="11463" y="159903"/>
                  </a:lnTo>
                  <a:lnTo>
                    <a:pt x="9213" y="159519"/>
                  </a:lnTo>
                  <a:lnTo>
                    <a:pt x="0" y="153546"/>
                  </a:lnTo>
                  <a:lnTo>
                    <a:pt x="6707" y="160702"/>
                  </a:lnTo>
                  <a:lnTo>
                    <a:pt x="20746" y="169287"/>
                  </a:lnTo>
                  <a:lnTo>
                    <a:pt x="24185" y="175075"/>
                  </a:lnTo>
                  <a:lnTo>
                    <a:pt x="26122" y="194396"/>
                  </a:lnTo>
                  <a:lnTo>
                    <a:pt x="21639" y="215173"/>
                  </a:lnTo>
                  <a:lnTo>
                    <a:pt x="10430" y="247555"/>
                  </a:lnTo>
                  <a:lnTo>
                    <a:pt x="8389" y="267975"/>
                  </a:lnTo>
                  <a:lnTo>
                    <a:pt x="10339" y="270725"/>
                  </a:lnTo>
                  <a:lnTo>
                    <a:pt x="18149" y="273780"/>
                  </a:lnTo>
                  <a:lnTo>
                    <a:pt x="22137" y="273537"/>
                  </a:lnTo>
                  <a:lnTo>
                    <a:pt x="7456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75"/>
            <p:cNvSpPr/>
            <p:nvPr>
              <p:custDataLst>
                <p:tags r:id="rId72"/>
              </p:custDataLst>
            </p:nvPr>
          </p:nvSpPr>
          <p:spPr>
            <a:xfrm>
              <a:off x="3324225" y="5210567"/>
              <a:ext cx="104776" cy="171059"/>
            </a:xfrm>
            <a:custGeom>
              <a:avLst/>
              <a:gdLst/>
              <a:ahLst/>
              <a:cxnLst/>
              <a:rect l="0" t="0" r="0" b="0"/>
              <a:pathLst>
                <a:path w="104776" h="1710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27446" y="44398"/>
                  </a:lnTo>
                  <a:lnTo>
                    <a:pt x="60269" y="87490"/>
                  </a:lnTo>
                  <a:lnTo>
                    <a:pt x="83325" y="129580"/>
                  </a:lnTo>
                  <a:lnTo>
                    <a:pt x="104775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76"/>
            <p:cNvSpPr/>
            <p:nvPr>
              <p:custDataLst>
                <p:tags r:id="rId73"/>
              </p:custDataLst>
            </p:nvPr>
          </p:nvSpPr>
          <p:spPr>
            <a:xfrm>
              <a:off x="3333750" y="5200650"/>
              <a:ext cx="123826" cy="200026"/>
            </a:xfrm>
            <a:custGeom>
              <a:avLst/>
              <a:gdLst/>
              <a:ahLst/>
              <a:cxnLst/>
              <a:rect l="0" t="0" r="0" b="0"/>
              <a:pathLst>
                <a:path w="123826" h="200026">
                  <a:moveTo>
                    <a:pt x="123825" y="0"/>
                  </a:moveTo>
                  <a:lnTo>
                    <a:pt x="123825" y="0"/>
                  </a:lnTo>
                  <a:lnTo>
                    <a:pt x="105511" y="0"/>
                  </a:lnTo>
                  <a:lnTo>
                    <a:pt x="102091" y="1058"/>
                  </a:lnTo>
                  <a:lnTo>
                    <a:pt x="99811" y="2822"/>
                  </a:lnTo>
                  <a:lnTo>
                    <a:pt x="67882" y="50113"/>
                  </a:lnTo>
                  <a:lnTo>
                    <a:pt x="40473" y="97161"/>
                  </a:lnTo>
                  <a:lnTo>
                    <a:pt x="17233" y="138070"/>
                  </a:lnTo>
                  <a:lnTo>
                    <a:pt x="4502" y="17132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77"/>
            <p:cNvSpPr/>
            <p:nvPr>
              <p:custDataLst>
                <p:tags r:id="rId74"/>
              </p:custDataLst>
            </p:nvPr>
          </p:nvSpPr>
          <p:spPr>
            <a:xfrm>
              <a:off x="3524250" y="5334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78"/>
            <p:cNvSpPr/>
            <p:nvPr>
              <p:custDataLst>
                <p:tags r:id="rId75"/>
              </p:custDataLst>
            </p:nvPr>
          </p:nvSpPr>
          <p:spPr>
            <a:xfrm>
              <a:off x="3600450" y="54102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79"/>
            <p:cNvSpPr/>
            <p:nvPr>
              <p:custDataLst>
                <p:tags r:id="rId76"/>
              </p:custDataLst>
            </p:nvPr>
          </p:nvSpPr>
          <p:spPr>
            <a:xfrm>
              <a:off x="3733800" y="5210175"/>
              <a:ext cx="85726" cy="190501"/>
            </a:xfrm>
            <a:custGeom>
              <a:avLst/>
              <a:gdLst/>
              <a:ahLst/>
              <a:cxnLst/>
              <a:rect l="0" t="0" r="0" b="0"/>
              <a:pathLst>
                <a:path w="85726" h="1905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40082" y="43848"/>
                  </a:lnTo>
                  <a:lnTo>
                    <a:pt x="60220" y="85642"/>
                  </a:lnTo>
                  <a:lnTo>
                    <a:pt x="69819" y="107573"/>
                  </a:lnTo>
                  <a:lnTo>
                    <a:pt x="75998" y="149974"/>
                  </a:lnTo>
                  <a:lnTo>
                    <a:pt x="857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80"/>
            <p:cNvSpPr/>
            <p:nvPr>
              <p:custDataLst>
                <p:tags r:id="rId77"/>
              </p:custDataLst>
            </p:nvPr>
          </p:nvSpPr>
          <p:spPr>
            <a:xfrm>
              <a:off x="3743325" y="5210175"/>
              <a:ext cx="114301" cy="200026"/>
            </a:xfrm>
            <a:custGeom>
              <a:avLst/>
              <a:gdLst/>
              <a:ahLst/>
              <a:cxnLst/>
              <a:rect l="0" t="0" r="0" b="0"/>
              <a:pathLst>
                <a:path w="114301" h="200026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3939" y="2822"/>
                  </a:lnTo>
                  <a:lnTo>
                    <a:pt x="96995" y="9721"/>
                  </a:lnTo>
                  <a:lnTo>
                    <a:pt x="69642" y="51457"/>
                  </a:lnTo>
                  <a:lnTo>
                    <a:pt x="40830" y="95754"/>
                  </a:lnTo>
                  <a:lnTo>
                    <a:pt x="16393" y="139187"/>
                  </a:lnTo>
                  <a:lnTo>
                    <a:pt x="857" y="18623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81"/>
            <p:cNvSpPr/>
            <p:nvPr>
              <p:custDataLst>
                <p:tags r:id="rId78"/>
              </p:custDataLst>
            </p:nvPr>
          </p:nvSpPr>
          <p:spPr>
            <a:xfrm>
              <a:off x="3848100" y="5362620"/>
              <a:ext cx="57151" cy="57054"/>
            </a:xfrm>
            <a:custGeom>
              <a:avLst/>
              <a:gdLst/>
              <a:ahLst/>
              <a:cxnLst/>
              <a:rect l="0" t="0" r="0" b="0"/>
              <a:pathLst>
                <a:path w="57151" h="57054">
                  <a:moveTo>
                    <a:pt x="0" y="19005"/>
                  </a:moveTo>
                  <a:lnTo>
                    <a:pt x="0" y="19005"/>
                  </a:lnTo>
                  <a:lnTo>
                    <a:pt x="0" y="13949"/>
                  </a:lnTo>
                  <a:lnTo>
                    <a:pt x="2822" y="8644"/>
                  </a:lnTo>
                  <a:lnTo>
                    <a:pt x="5057" y="5748"/>
                  </a:lnTo>
                  <a:lnTo>
                    <a:pt x="10361" y="2530"/>
                  </a:lnTo>
                  <a:lnTo>
                    <a:pt x="22390" y="463"/>
                  </a:lnTo>
                  <a:lnTo>
                    <a:pt x="36233" y="0"/>
                  </a:lnTo>
                  <a:lnTo>
                    <a:pt x="32490" y="10081"/>
                  </a:lnTo>
                  <a:lnTo>
                    <a:pt x="18729" y="35730"/>
                  </a:lnTo>
                  <a:lnTo>
                    <a:pt x="552" y="56507"/>
                  </a:lnTo>
                  <a:lnTo>
                    <a:pt x="21507" y="57053"/>
                  </a:lnTo>
                  <a:lnTo>
                    <a:pt x="57150" y="4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82"/>
            <p:cNvSpPr/>
            <p:nvPr>
              <p:custDataLst>
                <p:tags r:id="rId79"/>
              </p:custDataLst>
            </p:nvPr>
          </p:nvSpPr>
          <p:spPr>
            <a:xfrm>
              <a:off x="3952875" y="54292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0232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83"/>
            <p:cNvSpPr/>
            <p:nvPr>
              <p:custDataLst>
                <p:tags r:id="rId80"/>
              </p:custDataLst>
            </p:nvPr>
          </p:nvSpPr>
          <p:spPr>
            <a:xfrm>
              <a:off x="4076700" y="54102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84"/>
            <p:cNvSpPr/>
            <p:nvPr>
              <p:custDataLst>
                <p:tags r:id="rId81"/>
              </p:custDataLst>
            </p:nvPr>
          </p:nvSpPr>
          <p:spPr>
            <a:xfrm>
              <a:off x="4286250" y="53816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5793"/>
                  </a:lnTo>
                  <a:lnTo>
                    <a:pt x="22120" y="257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85"/>
            <p:cNvSpPr/>
            <p:nvPr>
              <p:custDataLst>
                <p:tags r:id="rId82"/>
              </p:custDataLst>
            </p:nvPr>
          </p:nvSpPr>
          <p:spPr>
            <a:xfrm>
              <a:off x="4410075" y="54006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86"/>
            <p:cNvSpPr/>
            <p:nvPr>
              <p:custDataLst>
                <p:tags r:id="rId83"/>
              </p:custDataLst>
            </p:nvPr>
          </p:nvSpPr>
          <p:spPr>
            <a:xfrm>
              <a:off x="4619625" y="5154349"/>
              <a:ext cx="123826" cy="227277"/>
            </a:xfrm>
            <a:custGeom>
              <a:avLst/>
              <a:gdLst/>
              <a:ahLst/>
              <a:cxnLst/>
              <a:rect l="0" t="0" r="0" b="0"/>
              <a:pathLst>
                <a:path w="123826" h="2272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13183" y="4909"/>
                  </a:lnTo>
                  <a:lnTo>
                    <a:pt x="35648" y="25307"/>
                  </a:lnTo>
                  <a:lnTo>
                    <a:pt x="60468" y="63870"/>
                  </a:lnTo>
                  <a:lnTo>
                    <a:pt x="87037" y="107725"/>
                  </a:lnTo>
                  <a:lnTo>
                    <a:pt x="101232" y="149999"/>
                  </a:lnTo>
                  <a:lnTo>
                    <a:pt x="112370" y="196508"/>
                  </a:lnTo>
                  <a:lnTo>
                    <a:pt x="1238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87"/>
            <p:cNvSpPr/>
            <p:nvPr>
              <p:custDataLst>
                <p:tags r:id="rId84"/>
              </p:custDataLst>
            </p:nvPr>
          </p:nvSpPr>
          <p:spPr>
            <a:xfrm>
              <a:off x="4625703" y="5145217"/>
              <a:ext cx="155848" cy="226884"/>
            </a:xfrm>
            <a:custGeom>
              <a:avLst/>
              <a:gdLst/>
              <a:ahLst/>
              <a:cxnLst/>
              <a:rect l="0" t="0" r="0" b="0"/>
              <a:pathLst>
                <a:path w="155848" h="226884">
                  <a:moveTo>
                    <a:pt x="155847" y="17333"/>
                  </a:moveTo>
                  <a:lnTo>
                    <a:pt x="155847" y="17333"/>
                  </a:lnTo>
                  <a:lnTo>
                    <a:pt x="155847" y="0"/>
                  </a:lnTo>
                  <a:lnTo>
                    <a:pt x="145734" y="3849"/>
                  </a:lnTo>
                  <a:lnTo>
                    <a:pt x="137947" y="11692"/>
                  </a:lnTo>
                  <a:lnTo>
                    <a:pt x="113131" y="50966"/>
                  </a:lnTo>
                  <a:lnTo>
                    <a:pt x="107229" y="62972"/>
                  </a:lnTo>
                  <a:lnTo>
                    <a:pt x="80392" y="102353"/>
                  </a:lnTo>
                  <a:lnTo>
                    <a:pt x="53483" y="144045"/>
                  </a:lnTo>
                  <a:lnTo>
                    <a:pt x="29559" y="174184"/>
                  </a:lnTo>
                  <a:lnTo>
                    <a:pt x="23519" y="184411"/>
                  </a:lnTo>
                  <a:lnTo>
                    <a:pt x="1452" y="209387"/>
                  </a:lnTo>
                  <a:lnTo>
                    <a:pt x="0" y="213102"/>
                  </a:lnTo>
                  <a:lnTo>
                    <a:pt x="3447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88"/>
            <p:cNvSpPr/>
            <p:nvPr>
              <p:custDataLst>
                <p:tags r:id="rId85"/>
              </p:custDataLst>
            </p:nvPr>
          </p:nvSpPr>
          <p:spPr>
            <a:xfrm>
              <a:off x="4800600" y="5334979"/>
              <a:ext cx="81234" cy="65697"/>
            </a:xfrm>
            <a:custGeom>
              <a:avLst/>
              <a:gdLst/>
              <a:ahLst/>
              <a:cxnLst/>
              <a:rect l="0" t="0" r="0" b="0"/>
              <a:pathLst>
                <a:path w="81234" h="65697">
                  <a:moveTo>
                    <a:pt x="0" y="27596"/>
                  </a:moveTo>
                  <a:lnTo>
                    <a:pt x="0" y="27596"/>
                  </a:lnTo>
                  <a:lnTo>
                    <a:pt x="9133" y="18463"/>
                  </a:lnTo>
                  <a:lnTo>
                    <a:pt x="14465" y="23244"/>
                  </a:lnTo>
                  <a:lnTo>
                    <a:pt x="17013" y="28484"/>
                  </a:lnTo>
                  <a:lnTo>
                    <a:pt x="17692" y="31363"/>
                  </a:lnTo>
                  <a:lnTo>
                    <a:pt x="9882" y="55237"/>
                  </a:lnTo>
                  <a:lnTo>
                    <a:pt x="9556" y="37775"/>
                  </a:lnTo>
                  <a:lnTo>
                    <a:pt x="12362" y="29298"/>
                  </a:lnTo>
                  <a:lnTo>
                    <a:pt x="27842" y="10176"/>
                  </a:lnTo>
                  <a:lnTo>
                    <a:pt x="36363" y="3979"/>
                  </a:lnTo>
                  <a:lnTo>
                    <a:pt x="44736" y="1224"/>
                  </a:lnTo>
                  <a:lnTo>
                    <a:pt x="55513" y="0"/>
                  </a:lnTo>
                  <a:lnTo>
                    <a:pt x="60292" y="1791"/>
                  </a:lnTo>
                  <a:lnTo>
                    <a:pt x="68424" y="9424"/>
                  </a:lnTo>
                  <a:lnTo>
                    <a:pt x="72744" y="19872"/>
                  </a:lnTo>
                  <a:lnTo>
                    <a:pt x="81233" y="49000"/>
                  </a:lnTo>
                  <a:lnTo>
                    <a:pt x="76200" y="6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89"/>
            <p:cNvSpPr/>
            <p:nvPr>
              <p:custDataLst>
                <p:tags r:id="rId86"/>
              </p:custDataLst>
            </p:nvPr>
          </p:nvSpPr>
          <p:spPr>
            <a:xfrm>
              <a:off x="4962525" y="5087674"/>
              <a:ext cx="56216" cy="360627"/>
            </a:xfrm>
            <a:custGeom>
              <a:avLst/>
              <a:gdLst/>
              <a:ahLst/>
              <a:cxnLst/>
              <a:rect l="0" t="0" r="0" b="0"/>
              <a:pathLst>
                <a:path w="56216" h="3606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29411" y="6389"/>
                  </a:lnTo>
                  <a:lnTo>
                    <a:pt x="32307" y="6993"/>
                  </a:lnTo>
                  <a:lnTo>
                    <a:pt x="46496" y="23013"/>
                  </a:lnTo>
                  <a:lnTo>
                    <a:pt x="53993" y="37754"/>
                  </a:lnTo>
                  <a:lnTo>
                    <a:pt x="56215" y="58938"/>
                  </a:lnTo>
                  <a:lnTo>
                    <a:pt x="51816" y="80266"/>
                  </a:lnTo>
                  <a:lnTo>
                    <a:pt x="30277" y="117566"/>
                  </a:lnTo>
                  <a:lnTo>
                    <a:pt x="4957" y="148657"/>
                  </a:lnTo>
                  <a:lnTo>
                    <a:pt x="1469" y="159884"/>
                  </a:lnTo>
                  <a:lnTo>
                    <a:pt x="290" y="173160"/>
                  </a:lnTo>
                  <a:lnTo>
                    <a:pt x="5773" y="182410"/>
                  </a:lnTo>
                  <a:lnTo>
                    <a:pt x="34779" y="225071"/>
                  </a:lnTo>
                  <a:lnTo>
                    <a:pt x="43348" y="248495"/>
                  </a:lnTo>
                  <a:lnTo>
                    <a:pt x="47062" y="294237"/>
                  </a:lnTo>
                  <a:lnTo>
                    <a:pt x="41730" y="310305"/>
                  </a:lnTo>
                  <a:lnTo>
                    <a:pt x="12841" y="352937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95"/>
          <p:cNvGrpSpPr/>
          <p:nvPr/>
        </p:nvGrpSpPr>
        <p:grpSpPr>
          <a:xfrm>
            <a:off x="1401499" y="6021124"/>
            <a:ext cx="1264632" cy="408252"/>
            <a:chOff x="1401499" y="6021124"/>
            <a:chExt cx="1264632" cy="408252"/>
          </a:xfrm>
        </p:grpSpPr>
        <p:sp>
          <p:nvSpPr>
            <p:cNvPr id="240" name="SMARTInkShape-590"/>
            <p:cNvSpPr/>
            <p:nvPr>
              <p:custDataLst>
                <p:tags r:id="rId61"/>
              </p:custDataLst>
            </p:nvPr>
          </p:nvSpPr>
          <p:spPr>
            <a:xfrm>
              <a:off x="1468983" y="6048812"/>
              <a:ext cx="79556" cy="332939"/>
            </a:xfrm>
            <a:custGeom>
              <a:avLst/>
              <a:gdLst/>
              <a:ahLst/>
              <a:cxnLst/>
              <a:rect l="0" t="0" r="0" b="0"/>
              <a:pathLst>
                <a:path w="79556" h="332939">
                  <a:moveTo>
                    <a:pt x="74067" y="28138"/>
                  </a:moveTo>
                  <a:lnTo>
                    <a:pt x="74067" y="28138"/>
                  </a:lnTo>
                  <a:lnTo>
                    <a:pt x="79123" y="23082"/>
                  </a:lnTo>
                  <a:lnTo>
                    <a:pt x="79555" y="20534"/>
                  </a:lnTo>
                  <a:lnTo>
                    <a:pt x="78784" y="17777"/>
                  </a:lnTo>
                  <a:lnTo>
                    <a:pt x="77211" y="14881"/>
                  </a:lnTo>
                  <a:lnTo>
                    <a:pt x="75105" y="12950"/>
                  </a:lnTo>
                  <a:lnTo>
                    <a:pt x="56815" y="1037"/>
                  </a:lnTo>
                  <a:lnTo>
                    <a:pt x="45437" y="0"/>
                  </a:lnTo>
                  <a:lnTo>
                    <a:pt x="37353" y="2579"/>
                  </a:lnTo>
                  <a:lnTo>
                    <a:pt x="18484" y="17916"/>
                  </a:lnTo>
                  <a:lnTo>
                    <a:pt x="12322" y="32061"/>
                  </a:lnTo>
                  <a:lnTo>
                    <a:pt x="1495" y="75222"/>
                  </a:lnTo>
                  <a:lnTo>
                    <a:pt x="0" y="97945"/>
                  </a:lnTo>
                  <a:lnTo>
                    <a:pt x="6210" y="137794"/>
                  </a:lnTo>
                  <a:lnTo>
                    <a:pt x="8217" y="179581"/>
                  </a:lnTo>
                  <a:lnTo>
                    <a:pt x="17707" y="225780"/>
                  </a:lnTo>
                  <a:lnTo>
                    <a:pt x="25292" y="268928"/>
                  </a:lnTo>
                  <a:lnTo>
                    <a:pt x="26341" y="314984"/>
                  </a:lnTo>
                  <a:lnTo>
                    <a:pt x="26442" y="33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91"/>
            <p:cNvSpPr/>
            <p:nvPr>
              <p:custDataLst>
                <p:tags r:id="rId62"/>
              </p:custDataLst>
            </p:nvPr>
          </p:nvSpPr>
          <p:spPr>
            <a:xfrm>
              <a:off x="1401499" y="6267450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12034" y="21036"/>
                  </a:lnTo>
                  <a:lnTo>
                    <a:pt x="56999" y="11685"/>
                  </a:lnTo>
                  <a:lnTo>
                    <a:pt x="101489" y="3263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92"/>
            <p:cNvSpPr/>
            <p:nvPr>
              <p:custDataLst>
                <p:tags r:id="rId63"/>
              </p:custDataLst>
            </p:nvPr>
          </p:nvSpPr>
          <p:spPr>
            <a:xfrm>
              <a:off x="1650702" y="6072345"/>
              <a:ext cx="82849" cy="309406"/>
            </a:xfrm>
            <a:custGeom>
              <a:avLst/>
              <a:gdLst/>
              <a:ahLst/>
              <a:cxnLst/>
              <a:rect l="0" t="0" r="0" b="0"/>
              <a:pathLst>
                <a:path w="82849" h="309406">
                  <a:moveTo>
                    <a:pt x="82848" y="14130"/>
                  </a:moveTo>
                  <a:lnTo>
                    <a:pt x="82848" y="14130"/>
                  </a:lnTo>
                  <a:lnTo>
                    <a:pt x="82848" y="9074"/>
                  </a:lnTo>
                  <a:lnTo>
                    <a:pt x="80026" y="3769"/>
                  </a:lnTo>
                  <a:lnTo>
                    <a:pt x="77792" y="873"/>
                  </a:lnTo>
                  <a:lnTo>
                    <a:pt x="76302" y="0"/>
                  </a:lnTo>
                  <a:lnTo>
                    <a:pt x="75309" y="477"/>
                  </a:lnTo>
                  <a:lnTo>
                    <a:pt x="74647" y="1853"/>
                  </a:lnTo>
                  <a:lnTo>
                    <a:pt x="59434" y="20328"/>
                  </a:lnTo>
                  <a:lnTo>
                    <a:pt x="36778" y="62570"/>
                  </a:lnTo>
                  <a:lnTo>
                    <a:pt x="20282" y="101075"/>
                  </a:lnTo>
                  <a:lnTo>
                    <a:pt x="6832" y="145526"/>
                  </a:lnTo>
                  <a:lnTo>
                    <a:pt x="0" y="178298"/>
                  </a:lnTo>
                  <a:lnTo>
                    <a:pt x="798" y="211997"/>
                  </a:lnTo>
                  <a:lnTo>
                    <a:pt x="10549" y="251829"/>
                  </a:lnTo>
                  <a:lnTo>
                    <a:pt x="19563" y="275647"/>
                  </a:lnTo>
                  <a:lnTo>
                    <a:pt x="28616" y="286640"/>
                  </a:lnTo>
                  <a:lnTo>
                    <a:pt x="40753" y="295054"/>
                  </a:lnTo>
                  <a:lnTo>
                    <a:pt x="82848" y="30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93"/>
            <p:cNvSpPr/>
            <p:nvPr>
              <p:custDataLst>
                <p:tags r:id="rId64"/>
              </p:custDataLst>
            </p:nvPr>
          </p:nvSpPr>
          <p:spPr>
            <a:xfrm>
              <a:off x="1834089" y="6134368"/>
              <a:ext cx="137587" cy="204896"/>
            </a:xfrm>
            <a:custGeom>
              <a:avLst/>
              <a:gdLst/>
              <a:ahLst/>
              <a:cxnLst/>
              <a:rect l="0" t="0" r="0" b="0"/>
              <a:pathLst>
                <a:path w="137587" h="204896">
                  <a:moveTo>
                    <a:pt x="61386" y="28307"/>
                  </a:moveTo>
                  <a:lnTo>
                    <a:pt x="61386" y="28307"/>
                  </a:lnTo>
                  <a:lnTo>
                    <a:pt x="61386" y="23251"/>
                  </a:lnTo>
                  <a:lnTo>
                    <a:pt x="53185" y="2772"/>
                  </a:lnTo>
                  <a:lnTo>
                    <a:pt x="51685" y="1759"/>
                  </a:lnTo>
                  <a:lnTo>
                    <a:pt x="44518" y="332"/>
                  </a:lnTo>
                  <a:lnTo>
                    <a:pt x="38720" y="0"/>
                  </a:lnTo>
                  <a:lnTo>
                    <a:pt x="35692" y="3085"/>
                  </a:lnTo>
                  <a:lnTo>
                    <a:pt x="16910" y="48488"/>
                  </a:lnTo>
                  <a:lnTo>
                    <a:pt x="4231" y="91325"/>
                  </a:lnTo>
                  <a:lnTo>
                    <a:pt x="0" y="117698"/>
                  </a:lnTo>
                  <a:lnTo>
                    <a:pt x="3086" y="160499"/>
                  </a:lnTo>
                  <a:lnTo>
                    <a:pt x="3469" y="170410"/>
                  </a:lnTo>
                  <a:lnTo>
                    <a:pt x="9540" y="187067"/>
                  </a:lnTo>
                  <a:lnTo>
                    <a:pt x="14122" y="194472"/>
                  </a:lnTo>
                  <a:lnTo>
                    <a:pt x="19293" y="199409"/>
                  </a:lnTo>
                  <a:lnTo>
                    <a:pt x="30684" y="204895"/>
                  </a:lnTo>
                  <a:lnTo>
                    <a:pt x="45624" y="204510"/>
                  </a:lnTo>
                  <a:lnTo>
                    <a:pt x="61789" y="199752"/>
                  </a:lnTo>
                  <a:lnTo>
                    <a:pt x="95946" y="173520"/>
                  </a:lnTo>
                  <a:lnTo>
                    <a:pt x="117652" y="127419"/>
                  </a:lnTo>
                  <a:lnTo>
                    <a:pt x="121121" y="119781"/>
                  </a:lnTo>
                  <a:lnTo>
                    <a:pt x="122154" y="102829"/>
                  </a:lnTo>
                  <a:lnTo>
                    <a:pt x="116032" y="65110"/>
                  </a:lnTo>
                  <a:lnTo>
                    <a:pt x="110015" y="53130"/>
                  </a:lnTo>
                  <a:lnTo>
                    <a:pt x="95785" y="36603"/>
                  </a:lnTo>
                  <a:lnTo>
                    <a:pt x="72554" y="24343"/>
                  </a:lnTo>
                  <a:lnTo>
                    <a:pt x="49525" y="20430"/>
                  </a:lnTo>
                  <a:lnTo>
                    <a:pt x="34595" y="25159"/>
                  </a:lnTo>
                  <a:lnTo>
                    <a:pt x="21962" y="34316"/>
                  </a:lnTo>
                  <a:lnTo>
                    <a:pt x="1723" y="58549"/>
                  </a:lnTo>
                  <a:lnTo>
                    <a:pt x="444" y="63285"/>
                  </a:lnTo>
                  <a:lnTo>
                    <a:pt x="1845" y="74191"/>
                  </a:lnTo>
                  <a:lnTo>
                    <a:pt x="8818" y="83272"/>
                  </a:lnTo>
                  <a:lnTo>
                    <a:pt x="13640" y="87176"/>
                  </a:lnTo>
                  <a:lnTo>
                    <a:pt x="30288" y="91512"/>
                  </a:lnTo>
                  <a:lnTo>
                    <a:pt x="75469" y="94297"/>
                  </a:lnTo>
                  <a:lnTo>
                    <a:pt x="137586" y="8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94"/>
            <p:cNvSpPr/>
            <p:nvPr>
              <p:custDataLst>
                <p:tags r:id="rId65"/>
              </p:custDataLst>
            </p:nvPr>
          </p:nvSpPr>
          <p:spPr>
            <a:xfrm>
              <a:off x="2076450" y="6021124"/>
              <a:ext cx="9526" cy="408252"/>
            </a:xfrm>
            <a:custGeom>
              <a:avLst/>
              <a:gdLst/>
              <a:ahLst/>
              <a:cxnLst/>
              <a:rect l="0" t="0" r="0" b="0"/>
              <a:pathLst>
                <a:path w="9526" h="4082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4469" y="4125"/>
                  </a:lnTo>
                  <a:lnTo>
                    <a:pt x="1986" y="12034"/>
                  </a:lnTo>
                  <a:lnTo>
                    <a:pt x="392" y="49527"/>
                  </a:lnTo>
                  <a:lnTo>
                    <a:pt x="116" y="87591"/>
                  </a:lnTo>
                  <a:lnTo>
                    <a:pt x="23" y="133950"/>
                  </a:lnTo>
                  <a:lnTo>
                    <a:pt x="10" y="165689"/>
                  </a:lnTo>
                  <a:lnTo>
                    <a:pt x="5" y="200962"/>
                  </a:lnTo>
                  <a:lnTo>
                    <a:pt x="1" y="245232"/>
                  </a:lnTo>
                  <a:lnTo>
                    <a:pt x="1" y="280222"/>
                  </a:lnTo>
                  <a:lnTo>
                    <a:pt x="0" y="321280"/>
                  </a:lnTo>
                  <a:lnTo>
                    <a:pt x="0" y="360256"/>
                  </a:lnTo>
                  <a:lnTo>
                    <a:pt x="1058" y="382686"/>
                  </a:lnTo>
                  <a:lnTo>
                    <a:pt x="9525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95"/>
            <p:cNvSpPr/>
            <p:nvPr>
              <p:custDataLst>
                <p:tags r:id="rId66"/>
              </p:custDataLst>
            </p:nvPr>
          </p:nvSpPr>
          <p:spPr>
            <a:xfrm>
              <a:off x="2248292" y="6163068"/>
              <a:ext cx="132959" cy="209158"/>
            </a:xfrm>
            <a:custGeom>
              <a:avLst/>
              <a:gdLst/>
              <a:ahLst/>
              <a:cxnLst/>
              <a:rect l="0" t="0" r="0" b="0"/>
              <a:pathLst>
                <a:path w="132959" h="209158">
                  <a:moveTo>
                    <a:pt x="9133" y="9132"/>
                  </a:moveTo>
                  <a:lnTo>
                    <a:pt x="9133" y="9132"/>
                  </a:lnTo>
                  <a:lnTo>
                    <a:pt x="0" y="0"/>
                  </a:lnTo>
                  <a:lnTo>
                    <a:pt x="35266" y="40321"/>
                  </a:lnTo>
                  <a:lnTo>
                    <a:pt x="58841" y="82854"/>
                  </a:lnTo>
                  <a:lnTo>
                    <a:pt x="73603" y="106470"/>
                  </a:lnTo>
                  <a:lnTo>
                    <a:pt x="94664" y="151354"/>
                  </a:lnTo>
                  <a:lnTo>
                    <a:pt x="121430" y="194767"/>
                  </a:lnTo>
                  <a:lnTo>
                    <a:pt x="132958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96"/>
            <p:cNvSpPr/>
            <p:nvPr>
              <p:custDataLst>
                <p:tags r:id="rId67"/>
              </p:custDataLst>
            </p:nvPr>
          </p:nvSpPr>
          <p:spPr>
            <a:xfrm>
              <a:off x="2259317" y="6182233"/>
              <a:ext cx="121934" cy="205386"/>
            </a:xfrm>
            <a:custGeom>
              <a:avLst/>
              <a:gdLst/>
              <a:ahLst/>
              <a:cxnLst/>
              <a:rect l="0" t="0" r="0" b="0"/>
              <a:pathLst>
                <a:path w="121934" h="205386">
                  <a:moveTo>
                    <a:pt x="121933" y="18542"/>
                  </a:moveTo>
                  <a:lnTo>
                    <a:pt x="121933" y="18542"/>
                  </a:lnTo>
                  <a:lnTo>
                    <a:pt x="121933" y="5285"/>
                  </a:lnTo>
                  <a:lnTo>
                    <a:pt x="120875" y="3354"/>
                  </a:lnTo>
                  <a:lnTo>
                    <a:pt x="119111" y="2067"/>
                  </a:lnTo>
                  <a:lnTo>
                    <a:pt x="114329" y="637"/>
                  </a:lnTo>
                  <a:lnTo>
                    <a:pt x="108675" y="0"/>
                  </a:lnTo>
                  <a:lnTo>
                    <a:pt x="105687" y="1948"/>
                  </a:lnTo>
                  <a:lnTo>
                    <a:pt x="85078" y="31108"/>
                  </a:lnTo>
                  <a:lnTo>
                    <a:pt x="61996" y="75371"/>
                  </a:lnTo>
                  <a:lnTo>
                    <a:pt x="38245" y="119721"/>
                  </a:lnTo>
                  <a:lnTo>
                    <a:pt x="20601" y="161139"/>
                  </a:lnTo>
                  <a:lnTo>
                    <a:pt x="0" y="205144"/>
                  </a:lnTo>
                  <a:lnTo>
                    <a:pt x="428" y="205385"/>
                  </a:lnTo>
                  <a:lnTo>
                    <a:pt x="7633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97"/>
            <p:cNvSpPr/>
            <p:nvPr>
              <p:custDataLst>
                <p:tags r:id="rId68"/>
              </p:custDataLst>
            </p:nvPr>
          </p:nvSpPr>
          <p:spPr>
            <a:xfrm>
              <a:off x="2248292" y="6086475"/>
              <a:ext cx="199634" cy="9526"/>
            </a:xfrm>
            <a:custGeom>
              <a:avLst/>
              <a:gdLst/>
              <a:ahLst/>
              <a:cxnLst/>
              <a:rect l="0" t="0" r="0" b="0"/>
              <a:pathLst>
                <a:path w="19963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39643" y="9525"/>
                  </a:lnTo>
                  <a:lnTo>
                    <a:pt x="86303" y="9525"/>
                  </a:lnTo>
                  <a:lnTo>
                    <a:pt x="132326" y="8467"/>
                  </a:lnTo>
                  <a:lnTo>
                    <a:pt x="178448" y="1324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98"/>
            <p:cNvSpPr/>
            <p:nvPr>
              <p:custDataLst>
                <p:tags r:id="rId69"/>
              </p:custDataLst>
            </p:nvPr>
          </p:nvSpPr>
          <p:spPr>
            <a:xfrm>
              <a:off x="2414745" y="6021240"/>
              <a:ext cx="70207" cy="112861"/>
            </a:xfrm>
            <a:custGeom>
              <a:avLst/>
              <a:gdLst/>
              <a:ahLst/>
              <a:cxnLst/>
              <a:rect l="0" t="0" r="0" b="0"/>
              <a:pathLst>
                <a:path w="70207" h="112861">
                  <a:moveTo>
                    <a:pt x="14130" y="17610"/>
                  </a:moveTo>
                  <a:lnTo>
                    <a:pt x="14130" y="17610"/>
                  </a:lnTo>
                  <a:lnTo>
                    <a:pt x="9074" y="12554"/>
                  </a:lnTo>
                  <a:lnTo>
                    <a:pt x="3769" y="10071"/>
                  </a:lnTo>
                  <a:lnTo>
                    <a:pt x="872" y="9409"/>
                  </a:lnTo>
                  <a:lnTo>
                    <a:pt x="0" y="7909"/>
                  </a:lnTo>
                  <a:lnTo>
                    <a:pt x="477" y="5851"/>
                  </a:lnTo>
                  <a:lnTo>
                    <a:pt x="1853" y="3421"/>
                  </a:lnTo>
                  <a:lnTo>
                    <a:pt x="4887" y="1800"/>
                  </a:lnTo>
                  <a:lnTo>
                    <a:pt x="13903" y="0"/>
                  </a:lnTo>
                  <a:lnTo>
                    <a:pt x="30878" y="4043"/>
                  </a:lnTo>
                  <a:lnTo>
                    <a:pt x="49314" y="11944"/>
                  </a:lnTo>
                  <a:lnTo>
                    <a:pt x="59048" y="20736"/>
                  </a:lnTo>
                  <a:lnTo>
                    <a:pt x="65843" y="31699"/>
                  </a:lnTo>
                  <a:lnTo>
                    <a:pt x="70206" y="55984"/>
                  </a:lnTo>
                  <a:lnTo>
                    <a:pt x="69744" y="68532"/>
                  </a:lnTo>
                  <a:lnTo>
                    <a:pt x="61537" y="104404"/>
                  </a:lnTo>
                  <a:lnTo>
                    <a:pt x="52230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99"/>
            <p:cNvSpPr/>
            <p:nvPr>
              <p:custDataLst>
                <p:tags r:id="rId70"/>
              </p:custDataLst>
            </p:nvPr>
          </p:nvSpPr>
          <p:spPr>
            <a:xfrm>
              <a:off x="2581275" y="6038850"/>
              <a:ext cx="84856" cy="352426"/>
            </a:xfrm>
            <a:custGeom>
              <a:avLst/>
              <a:gdLst/>
              <a:ahLst/>
              <a:cxnLst/>
              <a:rect l="0" t="0" r="0" b="0"/>
              <a:pathLst>
                <a:path w="84856" h="352426">
                  <a:moveTo>
                    <a:pt x="19050" y="0"/>
                  </a:moveTo>
                  <a:lnTo>
                    <a:pt x="19050" y="0"/>
                  </a:lnTo>
                  <a:lnTo>
                    <a:pt x="36950" y="20723"/>
                  </a:lnTo>
                  <a:lnTo>
                    <a:pt x="59311" y="64112"/>
                  </a:lnTo>
                  <a:lnTo>
                    <a:pt x="70865" y="102583"/>
                  </a:lnTo>
                  <a:lnTo>
                    <a:pt x="81322" y="145048"/>
                  </a:lnTo>
                  <a:lnTo>
                    <a:pt x="84855" y="191635"/>
                  </a:lnTo>
                  <a:lnTo>
                    <a:pt x="80411" y="219411"/>
                  </a:lnTo>
                  <a:lnTo>
                    <a:pt x="61823" y="264846"/>
                  </a:lnTo>
                  <a:lnTo>
                    <a:pt x="37769" y="311764"/>
                  </a:lnTo>
                  <a:lnTo>
                    <a:pt x="26311" y="329062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96"/>
          <p:cNvGrpSpPr/>
          <p:nvPr/>
        </p:nvGrpSpPr>
        <p:grpSpPr>
          <a:xfrm>
            <a:off x="3000608" y="6219825"/>
            <a:ext cx="161693" cy="122925"/>
            <a:chOff x="3000608" y="6219825"/>
            <a:chExt cx="161693" cy="122925"/>
          </a:xfrm>
        </p:grpSpPr>
        <p:sp>
          <p:nvSpPr>
            <p:cNvPr id="251" name="SMARTInkShape-600"/>
            <p:cNvSpPr/>
            <p:nvPr>
              <p:custDataLst>
                <p:tags r:id="rId59"/>
              </p:custDataLst>
            </p:nvPr>
          </p:nvSpPr>
          <p:spPr>
            <a:xfrm>
              <a:off x="3000608" y="6219825"/>
              <a:ext cx="104543" cy="9526"/>
            </a:xfrm>
            <a:custGeom>
              <a:avLst/>
              <a:gdLst/>
              <a:ahLst/>
              <a:cxnLst/>
              <a:rect l="0" t="0" r="0" b="0"/>
              <a:pathLst>
                <a:path w="104543" h="9526">
                  <a:moveTo>
                    <a:pt x="18817" y="0"/>
                  </a:moveTo>
                  <a:lnTo>
                    <a:pt x="18817" y="0"/>
                  </a:lnTo>
                  <a:lnTo>
                    <a:pt x="552" y="0"/>
                  </a:lnTo>
                  <a:lnTo>
                    <a:pt x="0" y="5056"/>
                  </a:lnTo>
                  <a:lnTo>
                    <a:pt x="980" y="6545"/>
                  </a:lnTo>
                  <a:lnTo>
                    <a:pt x="2693" y="7539"/>
                  </a:lnTo>
                  <a:lnTo>
                    <a:pt x="8476" y="8642"/>
                  </a:lnTo>
                  <a:lnTo>
                    <a:pt x="49132" y="9447"/>
                  </a:lnTo>
                  <a:lnTo>
                    <a:pt x="1045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01"/>
            <p:cNvSpPr/>
            <p:nvPr>
              <p:custDataLst>
                <p:tags r:id="rId60"/>
              </p:custDataLst>
            </p:nvPr>
          </p:nvSpPr>
          <p:spPr>
            <a:xfrm>
              <a:off x="3019425" y="6315075"/>
              <a:ext cx="142876" cy="27675"/>
            </a:xfrm>
            <a:custGeom>
              <a:avLst/>
              <a:gdLst/>
              <a:ahLst/>
              <a:cxnLst/>
              <a:rect l="0" t="0" r="0" b="0"/>
              <a:pathLst>
                <a:path w="142876" h="27675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3175" y="21734"/>
                  </a:lnTo>
                  <a:lnTo>
                    <a:pt x="15169" y="25535"/>
                  </a:lnTo>
                  <a:lnTo>
                    <a:pt x="34716" y="27674"/>
                  </a:lnTo>
                  <a:lnTo>
                    <a:pt x="76151" y="20295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97"/>
          <p:cNvGrpSpPr/>
          <p:nvPr/>
        </p:nvGrpSpPr>
        <p:grpSpPr>
          <a:xfrm>
            <a:off x="3486150" y="5826569"/>
            <a:ext cx="2123262" cy="973756"/>
            <a:chOff x="3486150" y="5826569"/>
            <a:chExt cx="2123262" cy="973756"/>
          </a:xfrm>
        </p:grpSpPr>
        <p:sp>
          <p:nvSpPr>
            <p:cNvPr id="254" name="SMARTInkShape-602"/>
            <p:cNvSpPr/>
            <p:nvPr>
              <p:custDataLst>
                <p:tags r:id="rId25"/>
              </p:custDataLst>
            </p:nvPr>
          </p:nvSpPr>
          <p:spPr>
            <a:xfrm>
              <a:off x="3744820" y="5886843"/>
              <a:ext cx="55656" cy="294883"/>
            </a:xfrm>
            <a:custGeom>
              <a:avLst/>
              <a:gdLst/>
              <a:ahLst/>
              <a:cxnLst/>
              <a:rect l="0" t="0" r="0" b="0"/>
              <a:pathLst>
                <a:path w="55656" h="294883">
                  <a:moveTo>
                    <a:pt x="55655" y="9132"/>
                  </a:moveTo>
                  <a:lnTo>
                    <a:pt x="55655" y="9132"/>
                  </a:lnTo>
                  <a:lnTo>
                    <a:pt x="50598" y="9132"/>
                  </a:lnTo>
                  <a:lnTo>
                    <a:pt x="49109" y="8074"/>
                  </a:lnTo>
                  <a:lnTo>
                    <a:pt x="48116" y="6310"/>
                  </a:lnTo>
                  <a:lnTo>
                    <a:pt x="46523" y="931"/>
                  </a:lnTo>
                  <a:lnTo>
                    <a:pt x="36133" y="0"/>
                  </a:lnTo>
                  <a:lnTo>
                    <a:pt x="28282" y="2604"/>
                  </a:lnTo>
                  <a:lnTo>
                    <a:pt x="24706" y="4780"/>
                  </a:lnTo>
                  <a:lnTo>
                    <a:pt x="14618" y="17955"/>
                  </a:lnTo>
                  <a:lnTo>
                    <a:pt x="6075" y="57919"/>
                  </a:lnTo>
                  <a:lnTo>
                    <a:pt x="0" y="100143"/>
                  </a:lnTo>
                  <a:lnTo>
                    <a:pt x="5346" y="140586"/>
                  </a:lnTo>
                  <a:lnTo>
                    <a:pt x="7677" y="186852"/>
                  </a:lnTo>
                  <a:lnTo>
                    <a:pt x="14506" y="226505"/>
                  </a:lnTo>
                  <a:lnTo>
                    <a:pt x="17153" y="267546"/>
                  </a:lnTo>
                  <a:lnTo>
                    <a:pt x="17555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03"/>
            <p:cNvSpPr/>
            <p:nvPr>
              <p:custDataLst>
                <p:tags r:id="rId26"/>
              </p:custDataLst>
            </p:nvPr>
          </p:nvSpPr>
          <p:spPr>
            <a:xfrm>
              <a:off x="3699737" y="6067425"/>
              <a:ext cx="110264" cy="21782"/>
            </a:xfrm>
            <a:custGeom>
              <a:avLst/>
              <a:gdLst/>
              <a:ahLst/>
              <a:cxnLst/>
              <a:rect l="0" t="0" r="0" b="0"/>
              <a:pathLst>
                <a:path w="110264" h="21782">
                  <a:moveTo>
                    <a:pt x="5488" y="9525"/>
                  </a:moveTo>
                  <a:lnTo>
                    <a:pt x="5488" y="9525"/>
                  </a:lnTo>
                  <a:lnTo>
                    <a:pt x="431" y="9525"/>
                  </a:lnTo>
                  <a:lnTo>
                    <a:pt x="0" y="11642"/>
                  </a:lnTo>
                  <a:lnTo>
                    <a:pt x="2344" y="19638"/>
                  </a:lnTo>
                  <a:lnTo>
                    <a:pt x="4450" y="21560"/>
                  </a:lnTo>
                  <a:lnTo>
                    <a:pt x="6912" y="21781"/>
                  </a:lnTo>
                  <a:lnTo>
                    <a:pt x="9613" y="20870"/>
                  </a:lnTo>
                  <a:lnTo>
                    <a:pt x="52924" y="1646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04"/>
            <p:cNvSpPr/>
            <p:nvPr>
              <p:custDataLst>
                <p:tags r:id="rId27"/>
              </p:custDataLst>
            </p:nvPr>
          </p:nvSpPr>
          <p:spPr>
            <a:xfrm>
              <a:off x="3897378" y="5886958"/>
              <a:ext cx="93598" cy="275718"/>
            </a:xfrm>
            <a:custGeom>
              <a:avLst/>
              <a:gdLst/>
              <a:ahLst/>
              <a:cxnLst/>
              <a:rect l="0" t="0" r="0" b="0"/>
              <a:pathLst>
                <a:path w="93598" h="275718">
                  <a:moveTo>
                    <a:pt x="93597" y="18542"/>
                  </a:moveTo>
                  <a:lnTo>
                    <a:pt x="93597" y="18542"/>
                  </a:lnTo>
                  <a:lnTo>
                    <a:pt x="93597" y="5285"/>
                  </a:lnTo>
                  <a:lnTo>
                    <a:pt x="92539" y="3354"/>
                  </a:lnTo>
                  <a:lnTo>
                    <a:pt x="90775" y="2067"/>
                  </a:lnTo>
                  <a:lnTo>
                    <a:pt x="84934" y="637"/>
                  </a:lnTo>
                  <a:lnTo>
                    <a:pt x="75283" y="0"/>
                  </a:lnTo>
                  <a:lnTo>
                    <a:pt x="69746" y="3006"/>
                  </a:lnTo>
                  <a:lnTo>
                    <a:pt x="39408" y="39309"/>
                  </a:lnTo>
                  <a:lnTo>
                    <a:pt x="16297" y="81519"/>
                  </a:lnTo>
                  <a:lnTo>
                    <a:pt x="6714" y="118079"/>
                  </a:lnTo>
                  <a:lnTo>
                    <a:pt x="0" y="155326"/>
                  </a:lnTo>
                  <a:lnTo>
                    <a:pt x="6278" y="198275"/>
                  </a:lnTo>
                  <a:lnTo>
                    <a:pt x="15749" y="232898"/>
                  </a:lnTo>
                  <a:lnTo>
                    <a:pt x="25837" y="249984"/>
                  </a:lnTo>
                  <a:lnTo>
                    <a:pt x="65022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05"/>
            <p:cNvSpPr/>
            <p:nvPr>
              <p:custDataLst>
                <p:tags r:id="rId28"/>
              </p:custDataLst>
            </p:nvPr>
          </p:nvSpPr>
          <p:spPr>
            <a:xfrm>
              <a:off x="4087273" y="5972175"/>
              <a:ext cx="113253" cy="152401"/>
            </a:xfrm>
            <a:custGeom>
              <a:avLst/>
              <a:gdLst/>
              <a:ahLst/>
              <a:cxnLst/>
              <a:rect l="0" t="0" r="0" b="0"/>
              <a:pathLst>
                <a:path w="113253" h="152401">
                  <a:moveTo>
                    <a:pt x="8477" y="0"/>
                  </a:moveTo>
                  <a:lnTo>
                    <a:pt x="8477" y="0"/>
                  </a:lnTo>
                  <a:lnTo>
                    <a:pt x="2989" y="0"/>
                  </a:lnTo>
                  <a:lnTo>
                    <a:pt x="5333" y="0"/>
                  </a:lnTo>
                  <a:lnTo>
                    <a:pt x="2489" y="0"/>
                  </a:lnTo>
                  <a:lnTo>
                    <a:pt x="1310" y="1058"/>
                  </a:lnTo>
                  <a:lnTo>
                    <a:pt x="0" y="5056"/>
                  </a:lnTo>
                  <a:lnTo>
                    <a:pt x="5062" y="13183"/>
                  </a:lnTo>
                  <a:lnTo>
                    <a:pt x="48932" y="59409"/>
                  </a:lnTo>
                  <a:lnTo>
                    <a:pt x="86372" y="105143"/>
                  </a:lnTo>
                  <a:lnTo>
                    <a:pt x="11325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06"/>
            <p:cNvSpPr/>
            <p:nvPr>
              <p:custDataLst>
                <p:tags r:id="rId29"/>
              </p:custDataLst>
            </p:nvPr>
          </p:nvSpPr>
          <p:spPr>
            <a:xfrm>
              <a:off x="4086225" y="5972175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123825" y="0"/>
                  </a:moveTo>
                  <a:lnTo>
                    <a:pt x="123825" y="0"/>
                  </a:lnTo>
                  <a:lnTo>
                    <a:pt x="118768" y="0"/>
                  </a:lnTo>
                  <a:lnTo>
                    <a:pt x="113464" y="2822"/>
                  </a:lnTo>
                  <a:lnTo>
                    <a:pt x="107578" y="8662"/>
                  </a:lnTo>
                  <a:lnTo>
                    <a:pt x="78164" y="52663"/>
                  </a:lnTo>
                  <a:lnTo>
                    <a:pt x="49033" y="97426"/>
                  </a:lnTo>
                  <a:lnTo>
                    <a:pt x="20746" y="139333"/>
                  </a:lnTo>
                  <a:lnTo>
                    <a:pt x="14512" y="152237"/>
                  </a:lnTo>
                  <a:lnTo>
                    <a:pt x="10683" y="16396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07"/>
            <p:cNvSpPr/>
            <p:nvPr>
              <p:custDataLst>
                <p:tags r:id="rId30"/>
              </p:custDataLst>
            </p:nvPr>
          </p:nvSpPr>
          <p:spPr>
            <a:xfrm>
              <a:off x="4095750" y="58769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39060" y="10408"/>
                  </a:lnTo>
                  <a:lnTo>
                    <a:pt x="83719" y="68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08"/>
            <p:cNvSpPr/>
            <p:nvPr>
              <p:custDataLst>
                <p:tags r:id="rId31"/>
              </p:custDataLst>
            </p:nvPr>
          </p:nvSpPr>
          <p:spPr>
            <a:xfrm>
              <a:off x="4219575" y="5826569"/>
              <a:ext cx="75183" cy="107507"/>
            </a:xfrm>
            <a:custGeom>
              <a:avLst/>
              <a:gdLst/>
              <a:ahLst/>
              <a:cxnLst/>
              <a:rect l="0" t="0" r="0" b="0"/>
              <a:pathLst>
                <a:path w="75183" h="107507">
                  <a:moveTo>
                    <a:pt x="0" y="12256"/>
                  </a:moveTo>
                  <a:lnTo>
                    <a:pt x="0" y="12256"/>
                  </a:lnTo>
                  <a:lnTo>
                    <a:pt x="5057" y="2143"/>
                  </a:lnTo>
                  <a:lnTo>
                    <a:pt x="7605" y="221"/>
                  </a:lnTo>
                  <a:lnTo>
                    <a:pt x="10361" y="0"/>
                  </a:lnTo>
                  <a:lnTo>
                    <a:pt x="43726" y="12852"/>
                  </a:lnTo>
                  <a:lnTo>
                    <a:pt x="64612" y="25073"/>
                  </a:lnTo>
                  <a:lnTo>
                    <a:pt x="68475" y="30326"/>
                  </a:lnTo>
                  <a:lnTo>
                    <a:pt x="74674" y="55925"/>
                  </a:lnTo>
                  <a:lnTo>
                    <a:pt x="75182" y="60419"/>
                  </a:lnTo>
                  <a:lnTo>
                    <a:pt x="70842" y="76856"/>
                  </a:lnTo>
                  <a:lnTo>
                    <a:pt x="57150" y="10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09"/>
            <p:cNvSpPr/>
            <p:nvPr>
              <p:custDataLst>
                <p:tags r:id="rId32"/>
              </p:custDataLst>
            </p:nvPr>
          </p:nvSpPr>
          <p:spPr>
            <a:xfrm>
              <a:off x="4438650" y="5859199"/>
              <a:ext cx="9526" cy="322527"/>
            </a:xfrm>
            <a:custGeom>
              <a:avLst/>
              <a:gdLst/>
              <a:ahLst/>
              <a:cxnLst/>
              <a:rect l="0" t="0" r="0" b="0"/>
              <a:pathLst>
                <a:path w="9526" h="3225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7616"/>
                  </a:lnTo>
                  <a:lnTo>
                    <a:pt x="6546" y="91206"/>
                  </a:lnTo>
                  <a:lnTo>
                    <a:pt x="8936" y="137133"/>
                  </a:lnTo>
                  <a:lnTo>
                    <a:pt x="9408" y="181366"/>
                  </a:lnTo>
                  <a:lnTo>
                    <a:pt x="9502" y="225694"/>
                  </a:lnTo>
                  <a:lnTo>
                    <a:pt x="9520" y="269571"/>
                  </a:lnTo>
                  <a:lnTo>
                    <a:pt x="9525" y="312534"/>
                  </a:lnTo>
                  <a:lnTo>
                    <a:pt x="9525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10"/>
            <p:cNvSpPr/>
            <p:nvPr>
              <p:custDataLst>
                <p:tags r:id="rId33"/>
              </p:custDataLst>
            </p:nvPr>
          </p:nvSpPr>
          <p:spPr>
            <a:xfrm>
              <a:off x="4539005" y="5926499"/>
              <a:ext cx="99671" cy="185856"/>
            </a:xfrm>
            <a:custGeom>
              <a:avLst/>
              <a:gdLst/>
              <a:ahLst/>
              <a:cxnLst/>
              <a:rect l="0" t="0" r="0" b="0"/>
              <a:pathLst>
                <a:path w="99671" h="185856">
                  <a:moveTo>
                    <a:pt x="52045" y="36151"/>
                  </a:moveTo>
                  <a:lnTo>
                    <a:pt x="52045" y="36151"/>
                  </a:lnTo>
                  <a:lnTo>
                    <a:pt x="52045" y="4629"/>
                  </a:lnTo>
                  <a:lnTo>
                    <a:pt x="50987" y="2436"/>
                  </a:lnTo>
                  <a:lnTo>
                    <a:pt x="49223" y="974"/>
                  </a:lnTo>
                  <a:lnTo>
                    <a:pt x="46988" y="0"/>
                  </a:lnTo>
                  <a:lnTo>
                    <a:pt x="44441" y="409"/>
                  </a:lnTo>
                  <a:lnTo>
                    <a:pt x="38788" y="3684"/>
                  </a:lnTo>
                  <a:lnTo>
                    <a:pt x="24598" y="21592"/>
                  </a:lnTo>
                  <a:lnTo>
                    <a:pt x="18680" y="38147"/>
                  </a:lnTo>
                  <a:lnTo>
                    <a:pt x="9824" y="79702"/>
                  </a:lnTo>
                  <a:lnTo>
                    <a:pt x="0" y="115584"/>
                  </a:lnTo>
                  <a:lnTo>
                    <a:pt x="3233" y="155597"/>
                  </a:lnTo>
                  <a:lnTo>
                    <a:pt x="3629" y="163407"/>
                  </a:lnTo>
                  <a:lnTo>
                    <a:pt x="6009" y="169672"/>
                  </a:lnTo>
                  <a:lnTo>
                    <a:pt x="14298" y="179454"/>
                  </a:lnTo>
                  <a:lnTo>
                    <a:pt x="22216" y="184508"/>
                  </a:lnTo>
                  <a:lnTo>
                    <a:pt x="25809" y="185855"/>
                  </a:lnTo>
                  <a:lnTo>
                    <a:pt x="30321" y="184637"/>
                  </a:lnTo>
                  <a:lnTo>
                    <a:pt x="40979" y="177640"/>
                  </a:lnTo>
                  <a:lnTo>
                    <a:pt x="53823" y="161799"/>
                  </a:lnTo>
                  <a:lnTo>
                    <a:pt x="70911" y="118039"/>
                  </a:lnTo>
                  <a:lnTo>
                    <a:pt x="75247" y="95830"/>
                  </a:lnTo>
                  <a:lnTo>
                    <a:pt x="71850" y="51066"/>
                  </a:lnTo>
                  <a:lnTo>
                    <a:pt x="66262" y="30457"/>
                  </a:lnTo>
                  <a:lnTo>
                    <a:pt x="58011" y="20215"/>
                  </a:lnTo>
                  <a:lnTo>
                    <a:pt x="47288" y="13193"/>
                  </a:lnTo>
                  <a:lnTo>
                    <a:pt x="35467" y="10072"/>
                  </a:lnTo>
                  <a:lnTo>
                    <a:pt x="30409" y="11357"/>
                  </a:lnTo>
                  <a:lnTo>
                    <a:pt x="21968" y="18429"/>
                  </a:lnTo>
                  <a:lnTo>
                    <a:pt x="17511" y="28627"/>
                  </a:lnTo>
                  <a:lnTo>
                    <a:pt x="14649" y="52421"/>
                  </a:lnTo>
                  <a:lnTo>
                    <a:pt x="16531" y="57581"/>
                  </a:lnTo>
                  <a:lnTo>
                    <a:pt x="24266" y="66137"/>
                  </a:lnTo>
                  <a:lnTo>
                    <a:pt x="40522" y="76904"/>
                  </a:lnTo>
                  <a:lnTo>
                    <a:pt x="63800" y="81739"/>
                  </a:lnTo>
                  <a:lnTo>
                    <a:pt x="99670" y="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11"/>
            <p:cNvSpPr/>
            <p:nvPr>
              <p:custDataLst>
                <p:tags r:id="rId34"/>
              </p:custDataLst>
            </p:nvPr>
          </p:nvSpPr>
          <p:spPr>
            <a:xfrm>
              <a:off x="4667250" y="5867400"/>
              <a:ext cx="71786" cy="247651"/>
            </a:xfrm>
            <a:custGeom>
              <a:avLst/>
              <a:gdLst/>
              <a:ahLst/>
              <a:cxnLst/>
              <a:rect l="0" t="0" r="0" b="0"/>
              <a:pathLst>
                <a:path w="71786" h="247651">
                  <a:moveTo>
                    <a:pt x="0" y="0"/>
                  </a:moveTo>
                  <a:lnTo>
                    <a:pt x="0" y="0"/>
                  </a:lnTo>
                  <a:lnTo>
                    <a:pt x="43600" y="45717"/>
                  </a:lnTo>
                  <a:lnTo>
                    <a:pt x="60213" y="86728"/>
                  </a:lnTo>
                  <a:lnTo>
                    <a:pt x="68647" y="125943"/>
                  </a:lnTo>
                  <a:lnTo>
                    <a:pt x="71785" y="143816"/>
                  </a:lnTo>
                  <a:lnTo>
                    <a:pt x="67557" y="185568"/>
                  </a:lnTo>
                  <a:lnTo>
                    <a:pt x="61423" y="199244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12"/>
            <p:cNvSpPr/>
            <p:nvPr>
              <p:custDataLst>
                <p:tags r:id="rId35"/>
              </p:custDataLst>
            </p:nvPr>
          </p:nvSpPr>
          <p:spPr>
            <a:xfrm>
              <a:off x="4867275" y="60864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13"/>
            <p:cNvSpPr/>
            <p:nvPr>
              <p:custDataLst>
                <p:tags r:id="rId36"/>
              </p:custDataLst>
            </p:nvPr>
          </p:nvSpPr>
          <p:spPr>
            <a:xfrm>
              <a:off x="5061812" y="6029325"/>
              <a:ext cx="91214" cy="38101"/>
            </a:xfrm>
            <a:custGeom>
              <a:avLst/>
              <a:gdLst/>
              <a:ahLst/>
              <a:cxnLst/>
              <a:rect l="0" t="0" r="0" b="0"/>
              <a:pathLst>
                <a:path w="91214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7042"/>
                  </a:lnTo>
                  <a:lnTo>
                    <a:pt x="2344" y="33044"/>
                  </a:lnTo>
                  <a:lnTo>
                    <a:pt x="14669" y="24843"/>
                  </a:lnTo>
                  <a:lnTo>
                    <a:pt x="44343" y="13648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14"/>
            <p:cNvSpPr/>
            <p:nvPr>
              <p:custDataLst>
                <p:tags r:id="rId37"/>
              </p:custDataLst>
            </p:nvPr>
          </p:nvSpPr>
          <p:spPr>
            <a:xfrm>
              <a:off x="5250348" y="5850067"/>
              <a:ext cx="70091" cy="264984"/>
            </a:xfrm>
            <a:custGeom>
              <a:avLst/>
              <a:gdLst/>
              <a:ahLst/>
              <a:cxnLst/>
              <a:rect l="0" t="0" r="0" b="0"/>
              <a:pathLst>
                <a:path w="70091" h="264984">
                  <a:moveTo>
                    <a:pt x="64602" y="17333"/>
                  </a:moveTo>
                  <a:lnTo>
                    <a:pt x="64602" y="17333"/>
                  </a:lnTo>
                  <a:lnTo>
                    <a:pt x="64602" y="4076"/>
                  </a:lnTo>
                  <a:lnTo>
                    <a:pt x="65660" y="2145"/>
                  </a:lnTo>
                  <a:lnTo>
                    <a:pt x="67424" y="858"/>
                  </a:lnTo>
                  <a:lnTo>
                    <a:pt x="69658" y="0"/>
                  </a:lnTo>
                  <a:lnTo>
                    <a:pt x="70090" y="486"/>
                  </a:lnTo>
                  <a:lnTo>
                    <a:pt x="67746" y="3849"/>
                  </a:lnTo>
                  <a:lnTo>
                    <a:pt x="52131" y="21176"/>
                  </a:lnTo>
                  <a:lnTo>
                    <a:pt x="37467" y="58780"/>
                  </a:lnTo>
                  <a:lnTo>
                    <a:pt x="18829" y="104347"/>
                  </a:lnTo>
                  <a:lnTo>
                    <a:pt x="9699" y="144000"/>
                  </a:lnTo>
                  <a:lnTo>
                    <a:pt x="1350" y="187423"/>
                  </a:lnTo>
                  <a:lnTo>
                    <a:pt x="0" y="222129"/>
                  </a:lnTo>
                  <a:lnTo>
                    <a:pt x="3434" y="239235"/>
                  </a:lnTo>
                  <a:lnTo>
                    <a:pt x="26502" y="26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15"/>
            <p:cNvSpPr/>
            <p:nvPr>
              <p:custDataLst>
                <p:tags r:id="rId38"/>
              </p:custDataLst>
            </p:nvPr>
          </p:nvSpPr>
          <p:spPr>
            <a:xfrm>
              <a:off x="5391316" y="5918065"/>
              <a:ext cx="102348" cy="191859"/>
            </a:xfrm>
            <a:custGeom>
              <a:avLst/>
              <a:gdLst/>
              <a:ahLst/>
              <a:cxnLst/>
              <a:rect l="0" t="0" r="0" b="0"/>
              <a:pathLst>
                <a:path w="102348" h="191859">
                  <a:moveTo>
                    <a:pt x="85559" y="25535"/>
                  </a:moveTo>
                  <a:lnTo>
                    <a:pt x="85559" y="25535"/>
                  </a:lnTo>
                  <a:lnTo>
                    <a:pt x="85559" y="20479"/>
                  </a:lnTo>
                  <a:lnTo>
                    <a:pt x="80503" y="7221"/>
                  </a:lnTo>
                  <a:lnTo>
                    <a:pt x="77955" y="3801"/>
                  </a:lnTo>
                  <a:lnTo>
                    <a:pt x="72302" y="0"/>
                  </a:lnTo>
                  <a:lnTo>
                    <a:pt x="69312" y="45"/>
                  </a:lnTo>
                  <a:lnTo>
                    <a:pt x="48703" y="10484"/>
                  </a:lnTo>
                  <a:lnTo>
                    <a:pt x="39898" y="19199"/>
                  </a:lnTo>
                  <a:lnTo>
                    <a:pt x="28991" y="38827"/>
                  </a:lnTo>
                  <a:lnTo>
                    <a:pt x="9411" y="80285"/>
                  </a:lnTo>
                  <a:lnTo>
                    <a:pt x="1096" y="116902"/>
                  </a:lnTo>
                  <a:lnTo>
                    <a:pt x="0" y="154572"/>
                  </a:lnTo>
                  <a:lnTo>
                    <a:pt x="9996" y="179479"/>
                  </a:lnTo>
                  <a:lnTo>
                    <a:pt x="17757" y="189204"/>
                  </a:lnTo>
                  <a:lnTo>
                    <a:pt x="21307" y="191798"/>
                  </a:lnTo>
                  <a:lnTo>
                    <a:pt x="33719" y="191858"/>
                  </a:lnTo>
                  <a:lnTo>
                    <a:pt x="41474" y="190392"/>
                  </a:lnTo>
                  <a:lnTo>
                    <a:pt x="52913" y="183118"/>
                  </a:lnTo>
                  <a:lnTo>
                    <a:pt x="77811" y="149650"/>
                  </a:lnTo>
                  <a:lnTo>
                    <a:pt x="92483" y="103847"/>
                  </a:lnTo>
                  <a:lnTo>
                    <a:pt x="101900" y="71382"/>
                  </a:lnTo>
                  <a:lnTo>
                    <a:pt x="102347" y="53320"/>
                  </a:lnTo>
                  <a:lnTo>
                    <a:pt x="96648" y="27417"/>
                  </a:lnTo>
                  <a:lnTo>
                    <a:pt x="91193" y="16494"/>
                  </a:lnTo>
                  <a:lnTo>
                    <a:pt x="87198" y="13157"/>
                  </a:lnTo>
                  <a:lnTo>
                    <a:pt x="72521" y="8462"/>
                  </a:lnTo>
                  <a:lnTo>
                    <a:pt x="64595" y="7364"/>
                  </a:lnTo>
                  <a:lnTo>
                    <a:pt x="49126" y="11801"/>
                  </a:lnTo>
                  <a:lnTo>
                    <a:pt x="40086" y="19785"/>
                  </a:lnTo>
                  <a:lnTo>
                    <a:pt x="36194" y="24876"/>
                  </a:lnTo>
                  <a:lnTo>
                    <a:pt x="34657" y="30387"/>
                  </a:lnTo>
                  <a:lnTo>
                    <a:pt x="35772" y="42156"/>
                  </a:lnTo>
                  <a:lnTo>
                    <a:pt x="47406" y="60681"/>
                  </a:lnTo>
                  <a:lnTo>
                    <a:pt x="58372" y="67614"/>
                  </a:lnTo>
                  <a:lnTo>
                    <a:pt x="95084" y="73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16"/>
            <p:cNvSpPr/>
            <p:nvPr>
              <p:custDataLst>
                <p:tags r:id="rId39"/>
              </p:custDataLst>
            </p:nvPr>
          </p:nvSpPr>
          <p:spPr>
            <a:xfrm>
              <a:off x="5534025" y="5838825"/>
              <a:ext cx="75387" cy="257176"/>
            </a:xfrm>
            <a:custGeom>
              <a:avLst/>
              <a:gdLst/>
              <a:ahLst/>
              <a:cxnLst/>
              <a:rect l="0" t="0" r="0" b="0"/>
              <a:pathLst>
                <a:path w="75387" h="257176">
                  <a:moveTo>
                    <a:pt x="47625" y="0"/>
                  </a:moveTo>
                  <a:lnTo>
                    <a:pt x="47625" y="0"/>
                  </a:lnTo>
                  <a:lnTo>
                    <a:pt x="48683" y="18363"/>
                  </a:lnTo>
                  <a:lnTo>
                    <a:pt x="55229" y="38602"/>
                  </a:lnTo>
                  <a:lnTo>
                    <a:pt x="66923" y="67284"/>
                  </a:lnTo>
                  <a:lnTo>
                    <a:pt x="73451" y="104955"/>
                  </a:lnTo>
                  <a:lnTo>
                    <a:pt x="75386" y="142929"/>
                  </a:lnTo>
                  <a:lnTo>
                    <a:pt x="73137" y="175346"/>
                  </a:lnTo>
                  <a:lnTo>
                    <a:pt x="67430" y="191173"/>
                  </a:lnTo>
                  <a:lnTo>
                    <a:pt x="35492" y="235984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17"/>
            <p:cNvSpPr/>
            <p:nvPr>
              <p:custDataLst>
                <p:tags r:id="rId40"/>
              </p:custDataLst>
            </p:nvPr>
          </p:nvSpPr>
          <p:spPr>
            <a:xfrm>
              <a:off x="3486150" y="6343650"/>
              <a:ext cx="2076451" cy="56562"/>
            </a:xfrm>
            <a:custGeom>
              <a:avLst/>
              <a:gdLst/>
              <a:ahLst/>
              <a:cxnLst/>
              <a:rect l="0" t="0" r="0" b="0"/>
              <a:pathLst>
                <a:path w="2076451" h="56562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1058" y="44645"/>
                  </a:lnTo>
                  <a:lnTo>
                    <a:pt x="2822" y="45639"/>
                  </a:lnTo>
                  <a:lnTo>
                    <a:pt x="13257" y="47232"/>
                  </a:lnTo>
                  <a:lnTo>
                    <a:pt x="59867" y="47602"/>
                  </a:lnTo>
                  <a:lnTo>
                    <a:pt x="94879" y="48676"/>
                  </a:lnTo>
                  <a:lnTo>
                    <a:pt x="136180" y="54169"/>
                  </a:lnTo>
                  <a:lnTo>
                    <a:pt x="182475" y="56561"/>
                  </a:lnTo>
                  <a:lnTo>
                    <a:pt x="222341" y="54153"/>
                  </a:lnTo>
                  <a:lnTo>
                    <a:pt x="267668" y="49559"/>
                  </a:lnTo>
                  <a:lnTo>
                    <a:pt x="314611" y="48198"/>
                  </a:lnTo>
                  <a:lnTo>
                    <a:pt x="347261" y="47880"/>
                  </a:lnTo>
                  <a:lnTo>
                    <a:pt x="382938" y="47738"/>
                  </a:lnTo>
                  <a:lnTo>
                    <a:pt x="422784" y="47675"/>
                  </a:lnTo>
                  <a:lnTo>
                    <a:pt x="465187" y="47647"/>
                  </a:lnTo>
                  <a:lnTo>
                    <a:pt x="508727" y="47635"/>
                  </a:lnTo>
                  <a:lnTo>
                    <a:pt x="555596" y="47629"/>
                  </a:lnTo>
                  <a:lnTo>
                    <a:pt x="579947" y="47628"/>
                  </a:lnTo>
                  <a:lnTo>
                    <a:pt x="605707" y="47627"/>
                  </a:lnTo>
                  <a:lnTo>
                    <a:pt x="632404" y="47626"/>
                  </a:lnTo>
                  <a:lnTo>
                    <a:pt x="659728" y="47625"/>
                  </a:lnTo>
                  <a:lnTo>
                    <a:pt x="687468" y="46567"/>
                  </a:lnTo>
                  <a:lnTo>
                    <a:pt x="715487" y="44803"/>
                  </a:lnTo>
                  <a:lnTo>
                    <a:pt x="743691" y="42569"/>
                  </a:lnTo>
                  <a:lnTo>
                    <a:pt x="772019" y="41080"/>
                  </a:lnTo>
                  <a:lnTo>
                    <a:pt x="800429" y="40086"/>
                  </a:lnTo>
                  <a:lnTo>
                    <a:pt x="828895" y="39424"/>
                  </a:lnTo>
                  <a:lnTo>
                    <a:pt x="857397" y="38983"/>
                  </a:lnTo>
                  <a:lnTo>
                    <a:pt x="885923" y="38688"/>
                  </a:lnTo>
                  <a:lnTo>
                    <a:pt x="914465" y="38493"/>
                  </a:lnTo>
                  <a:lnTo>
                    <a:pt x="944076" y="38362"/>
                  </a:lnTo>
                  <a:lnTo>
                    <a:pt x="974401" y="38275"/>
                  </a:lnTo>
                  <a:lnTo>
                    <a:pt x="1005201" y="38216"/>
                  </a:lnTo>
                  <a:lnTo>
                    <a:pt x="1037375" y="38178"/>
                  </a:lnTo>
                  <a:lnTo>
                    <a:pt x="1070467" y="38152"/>
                  </a:lnTo>
                  <a:lnTo>
                    <a:pt x="1104169" y="38134"/>
                  </a:lnTo>
                  <a:lnTo>
                    <a:pt x="1137222" y="38123"/>
                  </a:lnTo>
                  <a:lnTo>
                    <a:pt x="1169839" y="38116"/>
                  </a:lnTo>
                  <a:lnTo>
                    <a:pt x="1202168" y="38110"/>
                  </a:lnTo>
                  <a:lnTo>
                    <a:pt x="1235361" y="38107"/>
                  </a:lnTo>
                  <a:lnTo>
                    <a:pt x="1269133" y="38105"/>
                  </a:lnTo>
                  <a:lnTo>
                    <a:pt x="1303288" y="38103"/>
                  </a:lnTo>
                  <a:lnTo>
                    <a:pt x="1336642" y="37044"/>
                  </a:lnTo>
                  <a:lnTo>
                    <a:pt x="1369462" y="35280"/>
                  </a:lnTo>
                  <a:lnTo>
                    <a:pt x="1401924" y="33044"/>
                  </a:lnTo>
                  <a:lnTo>
                    <a:pt x="1434150" y="31555"/>
                  </a:lnTo>
                  <a:lnTo>
                    <a:pt x="1466216" y="30561"/>
                  </a:lnTo>
                  <a:lnTo>
                    <a:pt x="1498178" y="29899"/>
                  </a:lnTo>
                  <a:lnTo>
                    <a:pt x="1530068" y="29458"/>
                  </a:lnTo>
                  <a:lnTo>
                    <a:pt x="1561912" y="29163"/>
                  </a:lnTo>
                  <a:lnTo>
                    <a:pt x="1593725" y="28968"/>
                  </a:lnTo>
                  <a:lnTo>
                    <a:pt x="1624458" y="27779"/>
                  </a:lnTo>
                  <a:lnTo>
                    <a:pt x="1654472" y="25927"/>
                  </a:lnTo>
                  <a:lnTo>
                    <a:pt x="1684007" y="23635"/>
                  </a:lnTo>
                  <a:lnTo>
                    <a:pt x="1713221" y="22106"/>
                  </a:lnTo>
                  <a:lnTo>
                    <a:pt x="1742222" y="21087"/>
                  </a:lnTo>
                  <a:lnTo>
                    <a:pt x="1771081" y="20408"/>
                  </a:lnTo>
                  <a:lnTo>
                    <a:pt x="1797729" y="19956"/>
                  </a:lnTo>
                  <a:lnTo>
                    <a:pt x="1822903" y="19654"/>
                  </a:lnTo>
                  <a:lnTo>
                    <a:pt x="1847093" y="19452"/>
                  </a:lnTo>
                  <a:lnTo>
                    <a:pt x="1893728" y="16407"/>
                  </a:lnTo>
                  <a:lnTo>
                    <a:pt x="1939148" y="12584"/>
                  </a:lnTo>
                  <a:lnTo>
                    <a:pt x="1984030" y="10883"/>
                  </a:lnTo>
                  <a:lnTo>
                    <a:pt x="2076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18"/>
            <p:cNvSpPr/>
            <p:nvPr>
              <p:custDataLst>
                <p:tags r:id="rId41"/>
              </p:custDataLst>
            </p:nvPr>
          </p:nvSpPr>
          <p:spPr>
            <a:xfrm>
              <a:off x="3686651" y="6449749"/>
              <a:ext cx="60905" cy="236802"/>
            </a:xfrm>
            <a:custGeom>
              <a:avLst/>
              <a:gdLst/>
              <a:ahLst/>
              <a:cxnLst/>
              <a:rect l="0" t="0" r="0" b="0"/>
              <a:pathLst>
                <a:path w="60905" h="236802">
                  <a:moveTo>
                    <a:pt x="56674" y="8201"/>
                  </a:moveTo>
                  <a:lnTo>
                    <a:pt x="56674" y="8201"/>
                  </a:lnTo>
                  <a:lnTo>
                    <a:pt x="51617" y="3145"/>
                  </a:lnTo>
                  <a:lnTo>
                    <a:pt x="46313" y="662"/>
                  </a:lnTo>
                  <a:lnTo>
                    <a:pt x="43417" y="0"/>
                  </a:lnTo>
                  <a:lnTo>
                    <a:pt x="40427" y="617"/>
                  </a:lnTo>
                  <a:lnTo>
                    <a:pt x="12240" y="16044"/>
                  </a:lnTo>
                  <a:lnTo>
                    <a:pt x="4938" y="27341"/>
                  </a:lnTo>
                  <a:lnTo>
                    <a:pt x="593" y="49062"/>
                  </a:lnTo>
                  <a:lnTo>
                    <a:pt x="0" y="57407"/>
                  </a:lnTo>
                  <a:lnTo>
                    <a:pt x="5380" y="67465"/>
                  </a:lnTo>
                  <a:lnTo>
                    <a:pt x="37528" y="113620"/>
                  </a:lnTo>
                  <a:lnTo>
                    <a:pt x="56666" y="153954"/>
                  </a:lnTo>
                  <a:lnTo>
                    <a:pt x="60904" y="170347"/>
                  </a:lnTo>
                  <a:lnTo>
                    <a:pt x="56126" y="204595"/>
                  </a:lnTo>
                  <a:lnTo>
                    <a:pt x="49221" y="220673"/>
                  </a:lnTo>
                  <a:lnTo>
                    <a:pt x="43484" y="228928"/>
                  </a:lnTo>
                  <a:lnTo>
                    <a:pt x="37406" y="233301"/>
                  </a:lnTo>
                  <a:lnTo>
                    <a:pt x="28034" y="235764"/>
                  </a:lnTo>
                  <a:lnTo>
                    <a:pt x="18574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19"/>
            <p:cNvSpPr/>
            <p:nvPr>
              <p:custDataLst>
                <p:tags r:id="rId42"/>
              </p:custDataLst>
            </p:nvPr>
          </p:nvSpPr>
          <p:spPr>
            <a:xfrm>
              <a:off x="3638990" y="6719558"/>
              <a:ext cx="151961" cy="80767"/>
            </a:xfrm>
            <a:custGeom>
              <a:avLst/>
              <a:gdLst/>
              <a:ahLst/>
              <a:cxnLst/>
              <a:rect l="0" t="0" r="0" b="0"/>
              <a:pathLst>
                <a:path w="151961" h="80767">
                  <a:moveTo>
                    <a:pt x="47185" y="14617"/>
                  </a:moveTo>
                  <a:lnTo>
                    <a:pt x="47185" y="14617"/>
                  </a:lnTo>
                  <a:lnTo>
                    <a:pt x="38984" y="14617"/>
                  </a:lnTo>
                  <a:lnTo>
                    <a:pt x="38543" y="13559"/>
                  </a:lnTo>
                  <a:lnTo>
                    <a:pt x="38053" y="9561"/>
                  </a:lnTo>
                  <a:lnTo>
                    <a:pt x="36863" y="9130"/>
                  </a:lnTo>
                  <a:lnTo>
                    <a:pt x="27351" y="13219"/>
                  </a:lnTo>
                  <a:lnTo>
                    <a:pt x="24437" y="13686"/>
                  </a:lnTo>
                  <a:lnTo>
                    <a:pt x="18377" y="17025"/>
                  </a:lnTo>
                  <a:lnTo>
                    <a:pt x="15280" y="19397"/>
                  </a:lnTo>
                  <a:lnTo>
                    <a:pt x="11838" y="24856"/>
                  </a:lnTo>
                  <a:lnTo>
                    <a:pt x="0" y="59981"/>
                  </a:lnTo>
                  <a:lnTo>
                    <a:pt x="2578" y="64059"/>
                  </a:lnTo>
                  <a:lnTo>
                    <a:pt x="16905" y="79517"/>
                  </a:lnTo>
                  <a:lnTo>
                    <a:pt x="28218" y="80766"/>
                  </a:lnTo>
                  <a:lnTo>
                    <a:pt x="44975" y="76079"/>
                  </a:lnTo>
                  <a:lnTo>
                    <a:pt x="54317" y="68039"/>
                  </a:lnTo>
                  <a:lnTo>
                    <a:pt x="71211" y="46072"/>
                  </a:lnTo>
                  <a:lnTo>
                    <a:pt x="75161" y="22392"/>
                  </a:lnTo>
                  <a:lnTo>
                    <a:pt x="72671" y="15250"/>
                  </a:lnTo>
                  <a:lnTo>
                    <a:pt x="70526" y="11864"/>
                  </a:lnTo>
                  <a:lnTo>
                    <a:pt x="68038" y="9606"/>
                  </a:lnTo>
                  <a:lnTo>
                    <a:pt x="48298" y="630"/>
                  </a:lnTo>
                  <a:lnTo>
                    <a:pt x="43694" y="0"/>
                  </a:lnTo>
                  <a:lnTo>
                    <a:pt x="30393" y="4213"/>
                  </a:lnTo>
                  <a:lnTo>
                    <a:pt x="11931" y="13216"/>
                  </a:lnTo>
                  <a:lnTo>
                    <a:pt x="10983" y="14741"/>
                  </a:lnTo>
                  <a:lnTo>
                    <a:pt x="9647" y="21944"/>
                  </a:lnTo>
                  <a:lnTo>
                    <a:pt x="9159" y="31914"/>
                  </a:lnTo>
                  <a:lnTo>
                    <a:pt x="49187" y="39052"/>
                  </a:lnTo>
                  <a:lnTo>
                    <a:pt x="88503" y="35044"/>
                  </a:lnTo>
                  <a:lnTo>
                    <a:pt x="118694" y="31252"/>
                  </a:lnTo>
                  <a:lnTo>
                    <a:pt x="151960" y="2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20"/>
            <p:cNvSpPr/>
            <p:nvPr>
              <p:custDataLst>
                <p:tags r:id="rId43"/>
              </p:custDataLst>
            </p:nvPr>
          </p:nvSpPr>
          <p:spPr>
            <a:xfrm>
              <a:off x="3905422" y="6478717"/>
              <a:ext cx="56979" cy="207834"/>
            </a:xfrm>
            <a:custGeom>
              <a:avLst/>
              <a:gdLst/>
              <a:ahLst/>
              <a:cxnLst/>
              <a:rect l="0" t="0" r="0" b="0"/>
              <a:pathLst>
                <a:path w="56979" h="207834">
                  <a:moveTo>
                    <a:pt x="56978" y="17333"/>
                  </a:moveTo>
                  <a:lnTo>
                    <a:pt x="56978" y="17333"/>
                  </a:lnTo>
                  <a:lnTo>
                    <a:pt x="39645" y="0"/>
                  </a:lnTo>
                  <a:lnTo>
                    <a:pt x="28324" y="3849"/>
                  </a:lnTo>
                  <a:lnTo>
                    <a:pt x="16620" y="11691"/>
                  </a:lnTo>
                  <a:lnTo>
                    <a:pt x="6449" y="30831"/>
                  </a:lnTo>
                  <a:lnTo>
                    <a:pt x="700" y="72184"/>
                  </a:lnTo>
                  <a:lnTo>
                    <a:pt x="0" y="109542"/>
                  </a:lnTo>
                  <a:lnTo>
                    <a:pt x="7467" y="149023"/>
                  </a:lnTo>
                  <a:lnTo>
                    <a:pt x="17166" y="184972"/>
                  </a:lnTo>
                  <a:lnTo>
                    <a:pt x="18878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21"/>
            <p:cNvSpPr/>
            <p:nvPr>
              <p:custDataLst>
                <p:tags r:id="rId44"/>
              </p:custDataLst>
            </p:nvPr>
          </p:nvSpPr>
          <p:spPr>
            <a:xfrm>
              <a:off x="3858949" y="6600825"/>
              <a:ext cx="112977" cy="28576"/>
            </a:xfrm>
            <a:custGeom>
              <a:avLst/>
              <a:gdLst/>
              <a:ahLst/>
              <a:cxnLst/>
              <a:rect l="0" t="0" r="0" b="0"/>
              <a:pathLst>
                <a:path w="112977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2" y="25753"/>
                  </a:lnTo>
                  <a:lnTo>
                    <a:pt x="0" y="23519"/>
                  </a:lnTo>
                  <a:lnTo>
                    <a:pt x="617" y="22030"/>
                  </a:lnTo>
                  <a:lnTo>
                    <a:pt x="2087" y="21037"/>
                  </a:lnTo>
                  <a:lnTo>
                    <a:pt x="42559" y="10965"/>
                  </a:lnTo>
                  <a:lnTo>
                    <a:pt x="87057" y="6893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22"/>
            <p:cNvSpPr/>
            <p:nvPr>
              <p:custDataLst>
                <p:tags r:id="rId45"/>
              </p:custDataLst>
            </p:nvPr>
          </p:nvSpPr>
          <p:spPr>
            <a:xfrm>
              <a:off x="4050041" y="6472035"/>
              <a:ext cx="72961" cy="214516"/>
            </a:xfrm>
            <a:custGeom>
              <a:avLst/>
              <a:gdLst/>
              <a:ahLst/>
              <a:cxnLst/>
              <a:rect l="0" t="0" r="0" b="0"/>
              <a:pathLst>
                <a:path w="72961" h="214516">
                  <a:moveTo>
                    <a:pt x="64759" y="24015"/>
                  </a:moveTo>
                  <a:lnTo>
                    <a:pt x="64759" y="24015"/>
                  </a:lnTo>
                  <a:lnTo>
                    <a:pt x="72960" y="7613"/>
                  </a:lnTo>
                  <a:lnTo>
                    <a:pt x="72343" y="5672"/>
                  </a:lnTo>
                  <a:lnTo>
                    <a:pt x="68835" y="694"/>
                  </a:lnTo>
                  <a:lnTo>
                    <a:pt x="66418" y="0"/>
                  </a:lnTo>
                  <a:lnTo>
                    <a:pt x="63749" y="597"/>
                  </a:lnTo>
                  <a:lnTo>
                    <a:pt x="60910" y="2053"/>
                  </a:lnTo>
                  <a:lnTo>
                    <a:pt x="37418" y="36281"/>
                  </a:lnTo>
                  <a:lnTo>
                    <a:pt x="21180" y="78728"/>
                  </a:lnTo>
                  <a:lnTo>
                    <a:pt x="7781" y="118784"/>
                  </a:lnTo>
                  <a:lnTo>
                    <a:pt x="0" y="152214"/>
                  </a:lnTo>
                  <a:lnTo>
                    <a:pt x="3708" y="177711"/>
                  </a:lnTo>
                  <a:lnTo>
                    <a:pt x="11520" y="190396"/>
                  </a:lnTo>
                  <a:lnTo>
                    <a:pt x="33781" y="207164"/>
                  </a:lnTo>
                  <a:lnTo>
                    <a:pt x="55234" y="21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23"/>
            <p:cNvSpPr/>
            <p:nvPr>
              <p:custDataLst>
                <p:tags r:id="rId46"/>
              </p:custDataLst>
            </p:nvPr>
          </p:nvSpPr>
          <p:spPr>
            <a:xfrm>
              <a:off x="4181475" y="6553200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0" y="0"/>
                  </a:moveTo>
                  <a:lnTo>
                    <a:pt x="0" y="0"/>
                  </a:lnTo>
                  <a:lnTo>
                    <a:pt x="39010" y="41832"/>
                  </a:lnTo>
                  <a:lnTo>
                    <a:pt x="76280" y="88039"/>
                  </a:lnTo>
                  <a:lnTo>
                    <a:pt x="1047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24"/>
            <p:cNvSpPr/>
            <p:nvPr>
              <p:custDataLst>
                <p:tags r:id="rId47"/>
              </p:custDataLst>
            </p:nvPr>
          </p:nvSpPr>
          <p:spPr>
            <a:xfrm>
              <a:off x="4205922" y="6557238"/>
              <a:ext cx="99379" cy="138838"/>
            </a:xfrm>
            <a:custGeom>
              <a:avLst/>
              <a:gdLst/>
              <a:ahLst/>
              <a:cxnLst/>
              <a:rect l="0" t="0" r="0" b="0"/>
              <a:pathLst>
                <a:path w="99379" h="138838">
                  <a:moveTo>
                    <a:pt x="99378" y="5487"/>
                  </a:moveTo>
                  <a:lnTo>
                    <a:pt x="99378" y="5487"/>
                  </a:lnTo>
                  <a:lnTo>
                    <a:pt x="94321" y="431"/>
                  </a:lnTo>
                  <a:lnTo>
                    <a:pt x="91773" y="0"/>
                  </a:lnTo>
                  <a:lnTo>
                    <a:pt x="89017" y="770"/>
                  </a:lnTo>
                  <a:lnTo>
                    <a:pt x="86121" y="2342"/>
                  </a:lnTo>
                  <a:lnTo>
                    <a:pt x="84190" y="4449"/>
                  </a:lnTo>
                  <a:lnTo>
                    <a:pt x="75447" y="18256"/>
                  </a:lnTo>
                  <a:lnTo>
                    <a:pt x="35592" y="59652"/>
                  </a:lnTo>
                  <a:lnTo>
                    <a:pt x="7658" y="103923"/>
                  </a:lnTo>
                  <a:lnTo>
                    <a:pt x="1111" y="116617"/>
                  </a:lnTo>
                  <a:lnTo>
                    <a:pt x="0" y="121907"/>
                  </a:lnTo>
                  <a:lnTo>
                    <a:pt x="4128" y="13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25"/>
            <p:cNvSpPr/>
            <p:nvPr>
              <p:custDataLst>
                <p:tags r:id="rId48"/>
              </p:custDataLst>
            </p:nvPr>
          </p:nvSpPr>
          <p:spPr>
            <a:xfrm>
              <a:off x="4172343" y="6486525"/>
              <a:ext cx="123433" cy="9526"/>
            </a:xfrm>
            <a:custGeom>
              <a:avLst/>
              <a:gdLst/>
              <a:ahLst/>
              <a:cxnLst/>
              <a:rect l="0" t="0" r="0" b="0"/>
              <a:pathLst>
                <a:path w="123433" h="9526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1986" y="6545"/>
                  </a:lnTo>
                  <a:lnTo>
                    <a:pt x="14893" y="8642"/>
                  </a:lnTo>
                  <a:lnTo>
                    <a:pt x="59297" y="9447"/>
                  </a:lnTo>
                  <a:lnTo>
                    <a:pt x="1234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26"/>
            <p:cNvSpPr/>
            <p:nvPr>
              <p:custDataLst>
                <p:tags r:id="rId49"/>
              </p:custDataLst>
            </p:nvPr>
          </p:nvSpPr>
          <p:spPr>
            <a:xfrm>
              <a:off x="4295775" y="6433412"/>
              <a:ext cx="54818" cy="110264"/>
            </a:xfrm>
            <a:custGeom>
              <a:avLst/>
              <a:gdLst/>
              <a:ahLst/>
              <a:cxnLst/>
              <a:rect l="0" t="0" r="0" b="0"/>
              <a:pathLst>
                <a:path w="54818" h="1102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8663" y="0"/>
                  </a:lnTo>
                  <a:lnTo>
                    <a:pt x="34152" y="5925"/>
                  </a:lnTo>
                  <a:lnTo>
                    <a:pt x="50698" y="18664"/>
                  </a:lnTo>
                  <a:lnTo>
                    <a:pt x="54282" y="30394"/>
                  </a:lnTo>
                  <a:lnTo>
                    <a:pt x="54817" y="45132"/>
                  </a:lnTo>
                  <a:lnTo>
                    <a:pt x="43725" y="78298"/>
                  </a:lnTo>
                  <a:lnTo>
                    <a:pt x="31607" y="101754"/>
                  </a:lnTo>
                  <a:lnTo>
                    <a:pt x="1905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27"/>
            <p:cNvSpPr/>
            <p:nvPr>
              <p:custDataLst>
                <p:tags r:id="rId50"/>
              </p:custDataLst>
            </p:nvPr>
          </p:nvSpPr>
          <p:spPr>
            <a:xfrm>
              <a:off x="4467225" y="6477393"/>
              <a:ext cx="18145" cy="228208"/>
            </a:xfrm>
            <a:custGeom>
              <a:avLst/>
              <a:gdLst/>
              <a:ahLst/>
              <a:cxnLst/>
              <a:rect l="0" t="0" r="0" b="0"/>
              <a:pathLst>
                <a:path w="18145" h="228208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14465" y="9836"/>
                  </a:lnTo>
                  <a:lnTo>
                    <a:pt x="18144" y="47332"/>
                  </a:lnTo>
                  <a:lnTo>
                    <a:pt x="16049" y="92681"/>
                  </a:lnTo>
                  <a:lnTo>
                    <a:pt x="10384" y="136708"/>
                  </a:lnTo>
                  <a:lnTo>
                    <a:pt x="9694" y="181950"/>
                  </a:lnTo>
                  <a:lnTo>
                    <a:pt x="952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28"/>
            <p:cNvSpPr/>
            <p:nvPr>
              <p:custDataLst>
                <p:tags r:id="rId51"/>
              </p:custDataLst>
            </p:nvPr>
          </p:nvSpPr>
          <p:spPr>
            <a:xfrm>
              <a:off x="4562642" y="6535867"/>
              <a:ext cx="95084" cy="156069"/>
            </a:xfrm>
            <a:custGeom>
              <a:avLst/>
              <a:gdLst/>
              <a:ahLst/>
              <a:cxnLst/>
              <a:rect l="0" t="0" r="0" b="0"/>
              <a:pathLst>
                <a:path w="95084" h="156069">
                  <a:moveTo>
                    <a:pt x="47458" y="17333"/>
                  </a:moveTo>
                  <a:lnTo>
                    <a:pt x="47458" y="17333"/>
                  </a:lnTo>
                  <a:lnTo>
                    <a:pt x="47458" y="0"/>
                  </a:lnTo>
                  <a:lnTo>
                    <a:pt x="37345" y="3849"/>
                  </a:lnTo>
                  <a:lnTo>
                    <a:pt x="25999" y="11691"/>
                  </a:lnTo>
                  <a:lnTo>
                    <a:pt x="15935" y="30831"/>
                  </a:lnTo>
                  <a:lnTo>
                    <a:pt x="4111" y="71230"/>
                  </a:lnTo>
                  <a:lnTo>
                    <a:pt x="397" y="118675"/>
                  </a:lnTo>
                  <a:lnTo>
                    <a:pt x="0" y="144608"/>
                  </a:lnTo>
                  <a:lnTo>
                    <a:pt x="2061" y="149809"/>
                  </a:lnTo>
                  <a:lnTo>
                    <a:pt x="5552" y="153275"/>
                  </a:lnTo>
                  <a:lnTo>
                    <a:pt x="9996" y="155586"/>
                  </a:lnTo>
                  <a:lnTo>
                    <a:pt x="15074" y="156068"/>
                  </a:lnTo>
                  <a:lnTo>
                    <a:pt x="26363" y="153782"/>
                  </a:lnTo>
                  <a:lnTo>
                    <a:pt x="39561" y="146544"/>
                  </a:lnTo>
                  <a:lnTo>
                    <a:pt x="55232" y="132641"/>
                  </a:lnTo>
                  <a:lnTo>
                    <a:pt x="61496" y="121145"/>
                  </a:lnTo>
                  <a:lnTo>
                    <a:pt x="76429" y="81101"/>
                  </a:lnTo>
                  <a:lnTo>
                    <a:pt x="79473" y="72545"/>
                  </a:lnTo>
                  <a:lnTo>
                    <a:pt x="79384" y="63666"/>
                  </a:lnTo>
                  <a:lnTo>
                    <a:pt x="63565" y="22220"/>
                  </a:lnTo>
                  <a:lnTo>
                    <a:pt x="59254" y="17416"/>
                  </a:lnTo>
                  <a:lnTo>
                    <a:pt x="48820" y="12078"/>
                  </a:lnTo>
                  <a:lnTo>
                    <a:pt x="36102" y="9073"/>
                  </a:lnTo>
                  <a:lnTo>
                    <a:pt x="20575" y="13239"/>
                  </a:lnTo>
                  <a:lnTo>
                    <a:pt x="16836" y="15663"/>
                  </a:lnTo>
                  <a:lnTo>
                    <a:pt x="12681" y="21176"/>
                  </a:lnTo>
                  <a:lnTo>
                    <a:pt x="12632" y="23071"/>
                  </a:lnTo>
                  <a:lnTo>
                    <a:pt x="13657" y="24333"/>
                  </a:lnTo>
                  <a:lnTo>
                    <a:pt x="15399" y="25174"/>
                  </a:lnTo>
                  <a:lnTo>
                    <a:pt x="41969" y="44536"/>
                  </a:lnTo>
                  <a:lnTo>
                    <a:pt x="95083" y="4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29"/>
            <p:cNvSpPr/>
            <p:nvPr>
              <p:custDataLst>
                <p:tags r:id="rId52"/>
              </p:custDataLst>
            </p:nvPr>
          </p:nvSpPr>
          <p:spPr>
            <a:xfrm>
              <a:off x="4686300" y="6459274"/>
              <a:ext cx="43155" cy="255852"/>
            </a:xfrm>
            <a:custGeom>
              <a:avLst/>
              <a:gdLst/>
              <a:ahLst/>
              <a:cxnLst/>
              <a:rect l="0" t="0" r="0" b="0"/>
              <a:pathLst>
                <a:path w="43155" h="255852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8467" y="1656"/>
                  </a:lnTo>
                  <a:lnTo>
                    <a:pt x="6703" y="662"/>
                  </a:lnTo>
                  <a:lnTo>
                    <a:pt x="4468" y="0"/>
                  </a:lnTo>
                  <a:lnTo>
                    <a:pt x="4037" y="1676"/>
                  </a:lnTo>
                  <a:lnTo>
                    <a:pt x="6381" y="9182"/>
                  </a:lnTo>
                  <a:lnTo>
                    <a:pt x="30707" y="51692"/>
                  </a:lnTo>
                  <a:lnTo>
                    <a:pt x="37698" y="93070"/>
                  </a:lnTo>
                  <a:lnTo>
                    <a:pt x="43154" y="128480"/>
                  </a:lnTo>
                  <a:lnTo>
                    <a:pt x="38975" y="169070"/>
                  </a:lnTo>
                  <a:lnTo>
                    <a:pt x="27854" y="214057"/>
                  </a:lnTo>
                  <a:lnTo>
                    <a:pt x="20846" y="228809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30"/>
            <p:cNvSpPr/>
            <p:nvPr>
              <p:custDataLst>
                <p:tags r:id="rId53"/>
              </p:custDataLst>
            </p:nvPr>
          </p:nvSpPr>
          <p:spPr>
            <a:xfrm>
              <a:off x="4838700" y="6638925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0"/>
                  </a:moveTo>
                  <a:lnTo>
                    <a:pt x="0" y="0"/>
                  </a:lnTo>
                  <a:lnTo>
                    <a:pt x="0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31"/>
            <p:cNvSpPr/>
            <p:nvPr>
              <p:custDataLst>
                <p:tags r:id="rId54"/>
              </p:custDataLst>
            </p:nvPr>
          </p:nvSpPr>
          <p:spPr>
            <a:xfrm>
              <a:off x="5049679" y="6424511"/>
              <a:ext cx="65247" cy="262040"/>
            </a:xfrm>
            <a:custGeom>
              <a:avLst/>
              <a:gdLst/>
              <a:ahLst/>
              <a:cxnLst/>
              <a:rect l="0" t="0" r="0" b="0"/>
              <a:pathLst>
                <a:path w="65247" h="262040">
                  <a:moveTo>
                    <a:pt x="65246" y="42964"/>
                  </a:moveTo>
                  <a:lnTo>
                    <a:pt x="65246" y="42964"/>
                  </a:lnTo>
                  <a:lnTo>
                    <a:pt x="65246" y="29707"/>
                  </a:lnTo>
                  <a:lnTo>
                    <a:pt x="48844" y="8022"/>
                  </a:lnTo>
                  <a:lnTo>
                    <a:pt x="41925" y="743"/>
                  </a:lnTo>
                  <a:lnTo>
                    <a:pt x="39114" y="0"/>
                  </a:lnTo>
                  <a:lnTo>
                    <a:pt x="36184" y="563"/>
                  </a:lnTo>
                  <a:lnTo>
                    <a:pt x="27001" y="6412"/>
                  </a:lnTo>
                  <a:lnTo>
                    <a:pt x="23875" y="9071"/>
                  </a:lnTo>
                  <a:lnTo>
                    <a:pt x="8083" y="44772"/>
                  </a:lnTo>
                  <a:lnTo>
                    <a:pt x="450" y="76365"/>
                  </a:lnTo>
                  <a:lnTo>
                    <a:pt x="0" y="119255"/>
                  </a:lnTo>
                  <a:lnTo>
                    <a:pt x="5227" y="161289"/>
                  </a:lnTo>
                  <a:lnTo>
                    <a:pt x="7246" y="201025"/>
                  </a:lnTo>
                  <a:lnTo>
                    <a:pt x="8096" y="26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32"/>
            <p:cNvSpPr/>
            <p:nvPr>
              <p:custDataLst>
                <p:tags r:id="rId55"/>
              </p:custDataLst>
            </p:nvPr>
          </p:nvSpPr>
          <p:spPr>
            <a:xfrm>
              <a:off x="5000625" y="65817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5"/>
                  </a:lnTo>
                  <a:lnTo>
                    <a:pt x="15170" y="14386"/>
                  </a:lnTo>
                  <a:lnTo>
                    <a:pt x="57894" y="101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33"/>
            <p:cNvSpPr/>
            <p:nvPr>
              <p:custDataLst>
                <p:tags r:id="rId56"/>
              </p:custDataLst>
            </p:nvPr>
          </p:nvSpPr>
          <p:spPr>
            <a:xfrm>
              <a:off x="5172609" y="6458343"/>
              <a:ext cx="71630" cy="228208"/>
            </a:xfrm>
            <a:custGeom>
              <a:avLst/>
              <a:gdLst/>
              <a:ahLst/>
              <a:cxnLst/>
              <a:rect l="0" t="0" r="0" b="0"/>
              <a:pathLst>
                <a:path w="71630" h="228208">
                  <a:moveTo>
                    <a:pt x="66141" y="9132"/>
                  </a:moveTo>
                  <a:lnTo>
                    <a:pt x="66141" y="9132"/>
                  </a:lnTo>
                  <a:lnTo>
                    <a:pt x="71197" y="9132"/>
                  </a:lnTo>
                  <a:lnTo>
                    <a:pt x="71629" y="8074"/>
                  </a:lnTo>
                  <a:lnTo>
                    <a:pt x="66417" y="0"/>
                  </a:lnTo>
                  <a:lnTo>
                    <a:pt x="56109" y="4780"/>
                  </a:lnTo>
                  <a:lnTo>
                    <a:pt x="48277" y="15664"/>
                  </a:lnTo>
                  <a:lnTo>
                    <a:pt x="25885" y="56559"/>
                  </a:lnTo>
                  <a:lnTo>
                    <a:pt x="14429" y="101350"/>
                  </a:lnTo>
                  <a:lnTo>
                    <a:pt x="2168" y="148785"/>
                  </a:lnTo>
                  <a:lnTo>
                    <a:pt x="0" y="181828"/>
                  </a:lnTo>
                  <a:lnTo>
                    <a:pt x="5347" y="200185"/>
                  </a:lnTo>
                  <a:lnTo>
                    <a:pt x="18516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34"/>
            <p:cNvSpPr/>
            <p:nvPr>
              <p:custDataLst>
                <p:tags r:id="rId57"/>
              </p:custDataLst>
            </p:nvPr>
          </p:nvSpPr>
          <p:spPr>
            <a:xfrm>
              <a:off x="5281598" y="6510834"/>
              <a:ext cx="100028" cy="168763"/>
            </a:xfrm>
            <a:custGeom>
              <a:avLst/>
              <a:gdLst/>
              <a:ahLst/>
              <a:cxnLst/>
              <a:rect l="0" t="0" r="0" b="0"/>
              <a:pathLst>
                <a:path w="100028" h="168763">
                  <a:moveTo>
                    <a:pt x="80977" y="42366"/>
                  </a:moveTo>
                  <a:lnTo>
                    <a:pt x="80977" y="42366"/>
                  </a:lnTo>
                  <a:lnTo>
                    <a:pt x="73373" y="33704"/>
                  </a:lnTo>
                  <a:lnTo>
                    <a:pt x="67720" y="24052"/>
                  </a:lnTo>
                  <a:lnTo>
                    <a:pt x="63672" y="20632"/>
                  </a:lnTo>
                  <a:lnTo>
                    <a:pt x="46034" y="14692"/>
                  </a:lnTo>
                  <a:lnTo>
                    <a:pt x="41458" y="17013"/>
                  </a:lnTo>
                  <a:lnTo>
                    <a:pt x="15512" y="41261"/>
                  </a:lnTo>
                  <a:lnTo>
                    <a:pt x="9548" y="49989"/>
                  </a:lnTo>
                  <a:lnTo>
                    <a:pt x="6897" y="58454"/>
                  </a:lnTo>
                  <a:lnTo>
                    <a:pt x="0" y="97376"/>
                  </a:lnTo>
                  <a:lnTo>
                    <a:pt x="3417" y="144037"/>
                  </a:lnTo>
                  <a:lnTo>
                    <a:pt x="3870" y="151421"/>
                  </a:lnTo>
                  <a:lnTo>
                    <a:pt x="6289" y="157402"/>
                  </a:lnTo>
                  <a:lnTo>
                    <a:pt x="14621" y="166872"/>
                  </a:lnTo>
                  <a:lnTo>
                    <a:pt x="19807" y="168762"/>
                  </a:lnTo>
                  <a:lnTo>
                    <a:pt x="31213" y="168039"/>
                  </a:lnTo>
                  <a:lnTo>
                    <a:pt x="49534" y="161682"/>
                  </a:lnTo>
                  <a:lnTo>
                    <a:pt x="62063" y="147607"/>
                  </a:lnTo>
                  <a:lnTo>
                    <a:pt x="82297" y="109133"/>
                  </a:lnTo>
                  <a:lnTo>
                    <a:pt x="88071" y="70380"/>
                  </a:lnTo>
                  <a:lnTo>
                    <a:pt x="84725" y="40554"/>
                  </a:lnTo>
                  <a:lnTo>
                    <a:pt x="71974" y="13254"/>
                  </a:lnTo>
                  <a:lnTo>
                    <a:pt x="65450" y="7083"/>
                  </a:lnTo>
                  <a:lnTo>
                    <a:pt x="49734" y="226"/>
                  </a:lnTo>
                  <a:lnTo>
                    <a:pt x="34989" y="0"/>
                  </a:lnTo>
                  <a:lnTo>
                    <a:pt x="22438" y="3429"/>
                  </a:lnTo>
                  <a:lnTo>
                    <a:pt x="13332" y="8480"/>
                  </a:lnTo>
                  <a:lnTo>
                    <a:pt x="10480" y="12367"/>
                  </a:lnTo>
                  <a:lnTo>
                    <a:pt x="7312" y="22331"/>
                  </a:lnTo>
                  <a:lnTo>
                    <a:pt x="5529" y="39840"/>
                  </a:lnTo>
                  <a:lnTo>
                    <a:pt x="8453" y="45974"/>
                  </a:lnTo>
                  <a:lnTo>
                    <a:pt x="20169" y="58433"/>
                  </a:lnTo>
                  <a:lnTo>
                    <a:pt x="33138" y="65382"/>
                  </a:lnTo>
                  <a:lnTo>
                    <a:pt x="63766" y="69843"/>
                  </a:lnTo>
                  <a:lnTo>
                    <a:pt x="100027" y="7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35"/>
            <p:cNvSpPr/>
            <p:nvPr>
              <p:custDataLst>
                <p:tags r:id="rId58"/>
              </p:custDataLst>
            </p:nvPr>
          </p:nvSpPr>
          <p:spPr>
            <a:xfrm>
              <a:off x="5400675" y="6438900"/>
              <a:ext cx="66089" cy="285751"/>
            </a:xfrm>
            <a:custGeom>
              <a:avLst/>
              <a:gdLst/>
              <a:ahLst/>
              <a:cxnLst/>
              <a:rect l="0" t="0" r="0" b="0"/>
              <a:pathLst>
                <a:path w="66089" h="2857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1872" y="10361"/>
                  </a:lnTo>
                  <a:lnTo>
                    <a:pt x="37364" y="37560"/>
                  </a:lnTo>
                  <a:lnTo>
                    <a:pt x="53203" y="77152"/>
                  </a:lnTo>
                  <a:lnTo>
                    <a:pt x="63700" y="118996"/>
                  </a:lnTo>
                  <a:lnTo>
                    <a:pt x="66088" y="163440"/>
                  </a:lnTo>
                  <a:lnTo>
                    <a:pt x="57948" y="186941"/>
                  </a:lnTo>
                  <a:lnTo>
                    <a:pt x="30993" y="23322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SMARTInkShape-636"/>
          <p:cNvSpPr/>
          <p:nvPr>
            <p:custDataLst>
              <p:tags r:id="rId2"/>
            </p:custDataLst>
          </p:nvPr>
        </p:nvSpPr>
        <p:spPr>
          <a:xfrm>
            <a:off x="5114939" y="5840658"/>
            <a:ext cx="57137" cy="302968"/>
          </a:xfrm>
          <a:custGeom>
            <a:avLst/>
            <a:gdLst/>
            <a:ahLst/>
            <a:cxnLst/>
            <a:rect l="0" t="0" r="0" b="0"/>
            <a:pathLst>
              <a:path w="57137" h="302968">
                <a:moveTo>
                  <a:pt x="57136" y="26742"/>
                </a:moveTo>
                <a:lnTo>
                  <a:pt x="57136" y="26742"/>
                </a:lnTo>
                <a:lnTo>
                  <a:pt x="52080" y="21686"/>
                </a:lnTo>
                <a:lnTo>
                  <a:pt x="49597" y="16381"/>
                </a:lnTo>
                <a:lnTo>
                  <a:pt x="48003" y="4352"/>
                </a:lnTo>
                <a:lnTo>
                  <a:pt x="46815" y="2290"/>
                </a:lnTo>
                <a:lnTo>
                  <a:pt x="44963" y="916"/>
                </a:lnTo>
                <a:lnTo>
                  <a:pt x="42671" y="0"/>
                </a:lnTo>
                <a:lnTo>
                  <a:pt x="40084" y="447"/>
                </a:lnTo>
                <a:lnTo>
                  <a:pt x="34388" y="3767"/>
                </a:lnTo>
                <a:lnTo>
                  <a:pt x="15816" y="50265"/>
                </a:lnTo>
                <a:lnTo>
                  <a:pt x="4210" y="90263"/>
                </a:lnTo>
                <a:lnTo>
                  <a:pt x="542" y="137622"/>
                </a:lnTo>
                <a:lnTo>
                  <a:pt x="96" y="182896"/>
                </a:lnTo>
                <a:lnTo>
                  <a:pt x="0" y="224465"/>
                </a:lnTo>
                <a:lnTo>
                  <a:pt x="9511" y="302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Shape-637"/>
          <p:cNvSpPr/>
          <p:nvPr>
            <p:custDataLst>
              <p:tags r:id="rId3"/>
            </p:custDataLst>
          </p:nvPr>
        </p:nvSpPr>
        <p:spPr>
          <a:xfrm>
            <a:off x="3476625" y="5715000"/>
            <a:ext cx="1428713" cy="599897"/>
          </a:xfrm>
          <a:custGeom>
            <a:avLst/>
            <a:gdLst/>
            <a:ahLst/>
            <a:cxnLst/>
            <a:rect l="0" t="0" r="0" b="0"/>
            <a:pathLst>
              <a:path w="1428713" h="599897">
                <a:moveTo>
                  <a:pt x="0" y="76200"/>
                </a:moveTo>
                <a:lnTo>
                  <a:pt x="0" y="76200"/>
                </a:lnTo>
                <a:lnTo>
                  <a:pt x="17333" y="76200"/>
                </a:lnTo>
                <a:lnTo>
                  <a:pt x="27100" y="67999"/>
                </a:lnTo>
                <a:lnTo>
                  <a:pt x="74353" y="66680"/>
                </a:lnTo>
                <a:lnTo>
                  <a:pt x="82788" y="65619"/>
                </a:lnTo>
                <a:lnTo>
                  <a:pt x="111574" y="58474"/>
                </a:lnTo>
                <a:lnTo>
                  <a:pt x="142934" y="54502"/>
                </a:lnTo>
                <a:lnTo>
                  <a:pt x="161942" y="49662"/>
                </a:lnTo>
                <a:lnTo>
                  <a:pt x="202849" y="47804"/>
                </a:lnTo>
                <a:lnTo>
                  <a:pt x="219271" y="46646"/>
                </a:lnTo>
                <a:lnTo>
                  <a:pt x="258664" y="39434"/>
                </a:lnTo>
                <a:lnTo>
                  <a:pt x="302174" y="38276"/>
                </a:lnTo>
                <a:lnTo>
                  <a:pt x="343809" y="38123"/>
                </a:lnTo>
                <a:lnTo>
                  <a:pt x="381179" y="35283"/>
                </a:lnTo>
                <a:lnTo>
                  <a:pt x="428649" y="29458"/>
                </a:lnTo>
                <a:lnTo>
                  <a:pt x="476253" y="28691"/>
                </a:lnTo>
                <a:lnTo>
                  <a:pt x="520896" y="28598"/>
                </a:lnTo>
                <a:lnTo>
                  <a:pt x="561387" y="28580"/>
                </a:lnTo>
                <a:lnTo>
                  <a:pt x="599959" y="28575"/>
                </a:lnTo>
                <a:lnTo>
                  <a:pt x="644698" y="28575"/>
                </a:lnTo>
                <a:lnTo>
                  <a:pt x="685207" y="28575"/>
                </a:lnTo>
                <a:lnTo>
                  <a:pt x="723783" y="28575"/>
                </a:lnTo>
                <a:lnTo>
                  <a:pt x="761977" y="28575"/>
                </a:lnTo>
                <a:lnTo>
                  <a:pt x="797273" y="25753"/>
                </a:lnTo>
                <a:lnTo>
                  <a:pt x="829998" y="20374"/>
                </a:lnTo>
                <a:lnTo>
                  <a:pt x="868935" y="19225"/>
                </a:lnTo>
                <a:lnTo>
                  <a:pt x="908138" y="18014"/>
                </a:lnTo>
                <a:lnTo>
                  <a:pt x="947874" y="10852"/>
                </a:lnTo>
                <a:lnTo>
                  <a:pt x="988423" y="9700"/>
                </a:lnTo>
                <a:lnTo>
                  <a:pt x="1002333" y="8544"/>
                </a:lnTo>
                <a:lnTo>
                  <a:pt x="1047693" y="593"/>
                </a:lnTo>
                <a:lnTo>
                  <a:pt x="1092197" y="34"/>
                </a:lnTo>
                <a:lnTo>
                  <a:pt x="1135592" y="2"/>
                </a:lnTo>
                <a:lnTo>
                  <a:pt x="1180438" y="0"/>
                </a:lnTo>
                <a:lnTo>
                  <a:pt x="1227028" y="0"/>
                </a:lnTo>
                <a:lnTo>
                  <a:pt x="1260317" y="2822"/>
                </a:lnTo>
                <a:lnTo>
                  <a:pt x="1304353" y="8937"/>
                </a:lnTo>
                <a:lnTo>
                  <a:pt x="1349341" y="9491"/>
                </a:lnTo>
                <a:lnTo>
                  <a:pt x="1396714" y="18972"/>
                </a:lnTo>
                <a:lnTo>
                  <a:pt x="1398637" y="19016"/>
                </a:lnTo>
                <a:lnTo>
                  <a:pt x="1399150" y="20086"/>
                </a:lnTo>
                <a:lnTo>
                  <a:pt x="1402795" y="32229"/>
                </a:lnTo>
                <a:lnTo>
                  <a:pt x="1406630" y="42899"/>
                </a:lnTo>
                <a:lnTo>
                  <a:pt x="1415977" y="87122"/>
                </a:lnTo>
                <a:lnTo>
                  <a:pt x="1423853" y="128477"/>
                </a:lnTo>
                <a:lnTo>
                  <a:pt x="1427783" y="169390"/>
                </a:lnTo>
                <a:lnTo>
                  <a:pt x="1428559" y="211965"/>
                </a:lnTo>
                <a:lnTo>
                  <a:pt x="1428712" y="255771"/>
                </a:lnTo>
                <a:lnTo>
                  <a:pt x="1427685" y="301544"/>
                </a:lnTo>
                <a:lnTo>
                  <a:pt x="1419049" y="348572"/>
                </a:lnTo>
                <a:lnTo>
                  <a:pt x="1407518" y="392006"/>
                </a:lnTo>
                <a:lnTo>
                  <a:pt x="1390458" y="436294"/>
                </a:lnTo>
                <a:lnTo>
                  <a:pt x="1383890" y="456650"/>
                </a:lnTo>
                <a:lnTo>
                  <a:pt x="1381296" y="468598"/>
                </a:lnTo>
                <a:lnTo>
                  <a:pt x="1360037" y="513684"/>
                </a:lnTo>
                <a:lnTo>
                  <a:pt x="1333903" y="542521"/>
                </a:lnTo>
                <a:lnTo>
                  <a:pt x="1290940" y="543981"/>
                </a:lnTo>
                <a:lnTo>
                  <a:pt x="1254012" y="551567"/>
                </a:lnTo>
                <a:lnTo>
                  <a:pt x="1212247" y="557390"/>
                </a:lnTo>
                <a:lnTo>
                  <a:pt x="1176512" y="561069"/>
                </a:lnTo>
                <a:lnTo>
                  <a:pt x="1138701" y="562765"/>
                </a:lnTo>
                <a:lnTo>
                  <a:pt x="1104331" y="568441"/>
                </a:lnTo>
                <a:lnTo>
                  <a:pt x="1062633" y="570594"/>
                </a:lnTo>
                <a:lnTo>
                  <a:pt x="1015726" y="571321"/>
                </a:lnTo>
                <a:lnTo>
                  <a:pt x="975337" y="571465"/>
                </a:lnTo>
                <a:lnTo>
                  <a:pt x="931963" y="574317"/>
                </a:lnTo>
                <a:lnTo>
                  <a:pt x="890000" y="579700"/>
                </a:lnTo>
                <a:lnTo>
                  <a:pt x="853430" y="580632"/>
                </a:lnTo>
                <a:lnTo>
                  <a:pt x="815784" y="580909"/>
                </a:lnTo>
                <a:lnTo>
                  <a:pt x="772741" y="581002"/>
                </a:lnTo>
                <a:lnTo>
                  <a:pt x="730843" y="581020"/>
                </a:lnTo>
                <a:lnTo>
                  <a:pt x="692228" y="581025"/>
                </a:lnTo>
                <a:lnTo>
                  <a:pt x="655720" y="586081"/>
                </a:lnTo>
                <a:lnTo>
                  <a:pt x="616445" y="589226"/>
                </a:lnTo>
                <a:lnTo>
                  <a:pt x="572940" y="590157"/>
                </a:lnTo>
                <a:lnTo>
                  <a:pt x="526041" y="583926"/>
                </a:lnTo>
                <a:lnTo>
                  <a:pt x="480558" y="581598"/>
                </a:lnTo>
                <a:lnTo>
                  <a:pt x="442249" y="581194"/>
                </a:lnTo>
                <a:lnTo>
                  <a:pt x="405145" y="581075"/>
                </a:lnTo>
                <a:lnTo>
                  <a:pt x="363460" y="581039"/>
                </a:lnTo>
                <a:lnTo>
                  <a:pt x="319345" y="581027"/>
                </a:lnTo>
                <a:lnTo>
                  <a:pt x="282038" y="583847"/>
                </a:lnTo>
                <a:lnTo>
                  <a:pt x="234853" y="589667"/>
                </a:lnTo>
                <a:lnTo>
                  <a:pt x="194871" y="593198"/>
                </a:lnTo>
                <a:lnTo>
                  <a:pt x="160907" y="598717"/>
                </a:lnTo>
                <a:lnTo>
                  <a:pt x="121705" y="599896"/>
                </a:lnTo>
                <a:lnTo>
                  <a:pt x="104891" y="598937"/>
                </a:lnTo>
                <a:lnTo>
                  <a:pt x="60165" y="591134"/>
                </a:lnTo>
                <a:lnTo>
                  <a:pt x="55985" y="590939"/>
                </a:lnTo>
                <a:lnTo>
                  <a:pt x="48518" y="587901"/>
                </a:lnTo>
                <a:lnTo>
                  <a:pt x="40158" y="582383"/>
                </a:lnTo>
                <a:lnTo>
                  <a:pt x="39015" y="578807"/>
                </a:lnTo>
                <a:lnTo>
                  <a:pt x="38105" y="534682"/>
                </a:lnTo>
                <a:lnTo>
                  <a:pt x="38100" y="491994"/>
                </a:lnTo>
                <a:lnTo>
                  <a:pt x="40922" y="446395"/>
                </a:lnTo>
                <a:lnTo>
                  <a:pt x="46301" y="406735"/>
                </a:lnTo>
                <a:lnTo>
                  <a:pt x="47232" y="370046"/>
                </a:lnTo>
                <a:lnTo>
                  <a:pt x="47547" y="323333"/>
                </a:lnTo>
                <a:lnTo>
                  <a:pt x="48660" y="281598"/>
                </a:lnTo>
                <a:lnTo>
                  <a:pt x="55159" y="234679"/>
                </a:lnTo>
                <a:lnTo>
                  <a:pt x="61813" y="194288"/>
                </a:lnTo>
                <a:lnTo>
                  <a:pt x="73574" y="149018"/>
                </a:lnTo>
                <a:lnTo>
                  <a:pt x="86331" y="106464"/>
                </a:lnTo>
                <a:lnTo>
                  <a:pt x="92607" y="86225"/>
                </a:lnTo>
                <a:lnTo>
                  <a:pt x="95250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100"/>
          <p:cNvGrpSpPr/>
          <p:nvPr/>
        </p:nvGrpSpPr>
        <p:grpSpPr>
          <a:xfrm>
            <a:off x="4848617" y="5412042"/>
            <a:ext cx="527762" cy="331534"/>
            <a:chOff x="4848617" y="5412042"/>
            <a:chExt cx="527762" cy="331534"/>
          </a:xfrm>
        </p:grpSpPr>
        <p:sp>
          <p:nvSpPr>
            <p:cNvPr id="291" name="SMARTInkShape-638"/>
            <p:cNvSpPr/>
            <p:nvPr>
              <p:custDataLst>
                <p:tags r:id="rId23"/>
              </p:custDataLst>
            </p:nvPr>
          </p:nvSpPr>
          <p:spPr>
            <a:xfrm>
              <a:off x="4848617" y="5495925"/>
              <a:ext cx="494909" cy="247651"/>
            </a:xfrm>
            <a:custGeom>
              <a:avLst/>
              <a:gdLst/>
              <a:ahLst/>
              <a:cxnLst/>
              <a:rect l="0" t="0" r="0" b="0"/>
              <a:pathLst>
                <a:path w="494909" h="247651">
                  <a:moveTo>
                    <a:pt x="9133" y="247650"/>
                  </a:moveTo>
                  <a:lnTo>
                    <a:pt x="9133" y="247650"/>
                  </a:lnTo>
                  <a:lnTo>
                    <a:pt x="932" y="247650"/>
                  </a:lnTo>
                  <a:lnTo>
                    <a:pt x="491" y="246592"/>
                  </a:lnTo>
                  <a:lnTo>
                    <a:pt x="0" y="242594"/>
                  </a:lnTo>
                  <a:lnTo>
                    <a:pt x="928" y="241105"/>
                  </a:lnTo>
                  <a:lnTo>
                    <a:pt x="2605" y="240111"/>
                  </a:lnTo>
                  <a:lnTo>
                    <a:pt x="24540" y="229724"/>
                  </a:lnTo>
                  <a:lnTo>
                    <a:pt x="71895" y="201879"/>
                  </a:lnTo>
                  <a:lnTo>
                    <a:pt x="108986" y="180818"/>
                  </a:lnTo>
                  <a:lnTo>
                    <a:pt x="153858" y="160327"/>
                  </a:lnTo>
                  <a:lnTo>
                    <a:pt x="190656" y="142402"/>
                  </a:lnTo>
                  <a:lnTo>
                    <a:pt x="235960" y="117381"/>
                  </a:lnTo>
                  <a:lnTo>
                    <a:pt x="283087" y="98602"/>
                  </a:lnTo>
                  <a:lnTo>
                    <a:pt x="330340" y="78430"/>
                  </a:lnTo>
                  <a:lnTo>
                    <a:pt x="370561" y="63941"/>
                  </a:lnTo>
                  <a:lnTo>
                    <a:pt x="414568" y="44341"/>
                  </a:lnTo>
                  <a:lnTo>
                    <a:pt x="457726" y="20748"/>
                  </a:lnTo>
                  <a:lnTo>
                    <a:pt x="4949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39"/>
            <p:cNvSpPr/>
            <p:nvPr>
              <p:custDataLst>
                <p:tags r:id="rId24"/>
              </p:custDataLst>
            </p:nvPr>
          </p:nvSpPr>
          <p:spPr>
            <a:xfrm>
              <a:off x="5239142" y="5412042"/>
              <a:ext cx="137237" cy="160084"/>
            </a:xfrm>
            <a:custGeom>
              <a:avLst/>
              <a:gdLst/>
              <a:ahLst/>
              <a:cxnLst/>
              <a:rect l="0" t="0" r="0" b="0"/>
              <a:pathLst>
                <a:path w="137237" h="160084">
                  <a:moveTo>
                    <a:pt x="9133" y="36258"/>
                  </a:moveTo>
                  <a:lnTo>
                    <a:pt x="9133" y="36258"/>
                  </a:lnTo>
                  <a:lnTo>
                    <a:pt x="932" y="28057"/>
                  </a:lnTo>
                  <a:lnTo>
                    <a:pt x="0" y="22069"/>
                  </a:lnTo>
                  <a:lnTo>
                    <a:pt x="2605" y="16546"/>
                  </a:lnTo>
                  <a:lnTo>
                    <a:pt x="4781" y="13592"/>
                  </a:lnTo>
                  <a:lnTo>
                    <a:pt x="23013" y="4377"/>
                  </a:lnTo>
                  <a:lnTo>
                    <a:pt x="53580" y="0"/>
                  </a:lnTo>
                  <a:lnTo>
                    <a:pt x="84392" y="3761"/>
                  </a:lnTo>
                  <a:lnTo>
                    <a:pt x="101143" y="11585"/>
                  </a:lnTo>
                  <a:lnTo>
                    <a:pt x="108573" y="16634"/>
                  </a:lnTo>
                  <a:lnTo>
                    <a:pt x="119650" y="30712"/>
                  </a:lnTo>
                  <a:lnTo>
                    <a:pt x="137236" y="72182"/>
                  </a:lnTo>
                  <a:lnTo>
                    <a:pt x="135871" y="100642"/>
                  </a:lnTo>
                  <a:lnTo>
                    <a:pt x="128608" y="118143"/>
                  </a:lnTo>
                  <a:lnTo>
                    <a:pt x="120442" y="132976"/>
                  </a:lnTo>
                  <a:lnTo>
                    <a:pt x="113908" y="160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02"/>
          <p:cNvGrpSpPr/>
          <p:nvPr/>
        </p:nvGrpSpPr>
        <p:grpSpPr>
          <a:xfrm>
            <a:off x="5581653" y="5242787"/>
            <a:ext cx="778727" cy="348389"/>
            <a:chOff x="5581653" y="5242787"/>
            <a:chExt cx="778727" cy="348389"/>
          </a:xfrm>
        </p:grpSpPr>
        <p:sp>
          <p:nvSpPr>
            <p:cNvPr id="294" name="SMARTInkShape-640"/>
            <p:cNvSpPr/>
            <p:nvPr>
              <p:custDataLst>
                <p:tags r:id="rId19"/>
              </p:custDataLst>
            </p:nvPr>
          </p:nvSpPr>
          <p:spPr>
            <a:xfrm>
              <a:off x="5581653" y="5267325"/>
              <a:ext cx="209548" cy="295265"/>
            </a:xfrm>
            <a:custGeom>
              <a:avLst/>
              <a:gdLst/>
              <a:ahLst/>
              <a:cxnLst/>
              <a:rect l="0" t="0" r="0" b="0"/>
              <a:pathLst>
                <a:path w="209548" h="295265">
                  <a:moveTo>
                    <a:pt x="57147" y="9525"/>
                  </a:moveTo>
                  <a:lnTo>
                    <a:pt x="57147" y="9525"/>
                  </a:lnTo>
                  <a:lnTo>
                    <a:pt x="48946" y="1324"/>
                  </a:lnTo>
                  <a:lnTo>
                    <a:pt x="38108" y="0"/>
                  </a:lnTo>
                  <a:lnTo>
                    <a:pt x="43157" y="0"/>
                  </a:lnTo>
                  <a:lnTo>
                    <a:pt x="44645" y="1058"/>
                  </a:lnTo>
                  <a:lnTo>
                    <a:pt x="45638" y="2822"/>
                  </a:lnTo>
                  <a:lnTo>
                    <a:pt x="47360" y="9701"/>
                  </a:lnTo>
                  <a:lnTo>
                    <a:pt x="47622" y="55868"/>
                  </a:lnTo>
                  <a:lnTo>
                    <a:pt x="47622" y="103452"/>
                  </a:lnTo>
                  <a:lnTo>
                    <a:pt x="46564" y="116887"/>
                  </a:lnTo>
                  <a:lnTo>
                    <a:pt x="38685" y="161891"/>
                  </a:lnTo>
                  <a:lnTo>
                    <a:pt x="35449" y="183787"/>
                  </a:lnTo>
                  <a:lnTo>
                    <a:pt x="23918" y="226356"/>
                  </a:lnTo>
                  <a:lnTo>
                    <a:pt x="3322" y="272695"/>
                  </a:lnTo>
                  <a:lnTo>
                    <a:pt x="435" y="283821"/>
                  </a:lnTo>
                  <a:lnTo>
                    <a:pt x="0" y="295144"/>
                  </a:lnTo>
                  <a:lnTo>
                    <a:pt x="8198" y="295264"/>
                  </a:lnTo>
                  <a:lnTo>
                    <a:pt x="16865" y="288727"/>
                  </a:lnTo>
                  <a:lnTo>
                    <a:pt x="25690" y="286632"/>
                  </a:lnTo>
                  <a:lnTo>
                    <a:pt x="31878" y="286142"/>
                  </a:lnTo>
                  <a:lnTo>
                    <a:pt x="38155" y="283101"/>
                  </a:lnTo>
                  <a:lnTo>
                    <a:pt x="44473" y="279281"/>
                  </a:lnTo>
                  <a:lnTo>
                    <a:pt x="57152" y="276829"/>
                  </a:lnTo>
                  <a:lnTo>
                    <a:pt x="64557" y="275435"/>
                  </a:lnTo>
                  <a:lnTo>
                    <a:pt x="87573" y="268058"/>
                  </a:lnTo>
                  <a:lnTo>
                    <a:pt x="134941" y="266753"/>
                  </a:lnTo>
                  <a:lnTo>
                    <a:pt x="178779" y="266701"/>
                  </a:lnTo>
                  <a:lnTo>
                    <a:pt x="209547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41"/>
            <p:cNvSpPr/>
            <p:nvPr>
              <p:custDataLst>
                <p:tags r:id="rId20"/>
              </p:custDataLst>
            </p:nvPr>
          </p:nvSpPr>
          <p:spPr>
            <a:xfrm>
              <a:off x="6050690" y="5318884"/>
              <a:ext cx="140561" cy="222087"/>
            </a:xfrm>
            <a:custGeom>
              <a:avLst/>
              <a:gdLst/>
              <a:ahLst/>
              <a:cxnLst/>
              <a:rect l="0" t="0" r="0" b="0"/>
              <a:pathLst>
                <a:path w="140561" h="222087">
                  <a:moveTo>
                    <a:pt x="73885" y="62741"/>
                  </a:moveTo>
                  <a:lnTo>
                    <a:pt x="73885" y="62741"/>
                  </a:lnTo>
                  <a:lnTo>
                    <a:pt x="73885" y="49484"/>
                  </a:lnTo>
                  <a:lnTo>
                    <a:pt x="65684" y="27798"/>
                  </a:lnTo>
                  <a:lnTo>
                    <a:pt x="63126" y="27804"/>
                  </a:lnTo>
                  <a:lnTo>
                    <a:pt x="54639" y="30633"/>
                  </a:lnTo>
                  <a:lnTo>
                    <a:pt x="46634" y="38240"/>
                  </a:lnTo>
                  <a:lnTo>
                    <a:pt x="36177" y="57245"/>
                  </a:lnTo>
                  <a:lnTo>
                    <a:pt x="19962" y="102430"/>
                  </a:lnTo>
                  <a:lnTo>
                    <a:pt x="7220" y="143762"/>
                  </a:lnTo>
                  <a:lnTo>
                    <a:pt x="511" y="168944"/>
                  </a:lnTo>
                  <a:lnTo>
                    <a:pt x="0" y="186143"/>
                  </a:lnTo>
                  <a:lnTo>
                    <a:pt x="5661" y="206667"/>
                  </a:lnTo>
                  <a:lnTo>
                    <a:pt x="11108" y="215961"/>
                  </a:lnTo>
                  <a:lnTo>
                    <a:pt x="15100" y="218863"/>
                  </a:lnTo>
                  <a:lnTo>
                    <a:pt x="25181" y="222086"/>
                  </a:lnTo>
                  <a:lnTo>
                    <a:pt x="39538" y="217875"/>
                  </a:lnTo>
                  <a:lnTo>
                    <a:pt x="62650" y="203605"/>
                  </a:lnTo>
                  <a:lnTo>
                    <a:pt x="89422" y="179819"/>
                  </a:lnTo>
                  <a:lnTo>
                    <a:pt x="96665" y="167340"/>
                  </a:lnTo>
                  <a:lnTo>
                    <a:pt x="102001" y="154737"/>
                  </a:lnTo>
                  <a:lnTo>
                    <a:pt x="119852" y="123756"/>
                  </a:lnTo>
                  <a:lnTo>
                    <a:pt x="128826" y="82554"/>
                  </a:lnTo>
                  <a:lnTo>
                    <a:pt x="125324" y="53442"/>
                  </a:lnTo>
                  <a:lnTo>
                    <a:pt x="117584" y="29765"/>
                  </a:lnTo>
                  <a:lnTo>
                    <a:pt x="106006" y="15982"/>
                  </a:lnTo>
                  <a:lnTo>
                    <a:pt x="98475" y="9344"/>
                  </a:lnTo>
                  <a:lnTo>
                    <a:pt x="81638" y="1967"/>
                  </a:lnTo>
                  <a:lnTo>
                    <a:pt x="72704" y="0"/>
                  </a:lnTo>
                  <a:lnTo>
                    <a:pt x="54310" y="3459"/>
                  </a:lnTo>
                  <a:lnTo>
                    <a:pt x="37669" y="12051"/>
                  </a:lnTo>
                  <a:lnTo>
                    <a:pt x="26744" y="22926"/>
                  </a:lnTo>
                  <a:lnTo>
                    <a:pt x="21183" y="40460"/>
                  </a:lnTo>
                  <a:lnTo>
                    <a:pt x="19770" y="61305"/>
                  </a:lnTo>
                  <a:lnTo>
                    <a:pt x="24925" y="88774"/>
                  </a:lnTo>
                  <a:lnTo>
                    <a:pt x="30252" y="100064"/>
                  </a:lnTo>
                  <a:lnTo>
                    <a:pt x="41794" y="108610"/>
                  </a:lnTo>
                  <a:lnTo>
                    <a:pt x="75071" y="122719"/>
                  </a:lnTo>
                  <a:lnTo>
                    <a:pt x="90639" y="123618"/>
                  </a:lnTo>
                  <a:lnTo>
                    <a:pt x="140560" y="110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42"/>
            <p:cNvSpPr/>
            <p:nvPr>
              <p:custDataLst>
                <p:tags r:id="rId21"/>
              </p:custDataLst>
            </p:nvPr>
          </p:nvSpPr>
          <p:spPr>
            <a:xfrm>
              <a:off x="5877807" y="5249992"/>
              <a:ext cx="122944" cy="322134"/>
            </a:xfrm>
            <a:custGeom>
              <a:avLst/>
              <a:gdLst/>
              <a:ahLst/>
              <a:cxnLst/>
              <a:rect l="0" t="0" r="0" b="0"/>
              <a:pathLst>
                <a:path w="122944" h="322134">
                  <a:moveTo>
                    <a:pt x="122943" y="17333"/>
                  </a:moveTo>
                  <a:lnTo>
                    <a:pt x="122943" y="17333"/>
                  </a:lnTo>
                  <a:lnTo>
                    <a:pt x="122943" y="12277"/>
                  </a:lnTo>
                  <a:lnTo>
                    <a:pt x="120121" y="6972"/>
                  </a:lnTo>
                  <a:lnTo>
                    <a:pt x="117887" y="4076"/>
                  </a:lnTo>
                  <a:lnTo>
                    <a:pt x="112582" y="858"/>
                  </a:lnTo>
                  <a:lnTo>
                    <a:pt x="109686" y="0"/>
                  </a:lnTo>
                  <a:lnTo>
                    <a:pt x="106696" y="486"/>
                  </a:lnTo>
                  <a:lnTo>
                    <a:pt x="100553" y="3849"/>
                  </a:lnTo>
                  <a:lnTo>
                    <a:pt x="74460" y="30831"/>
                  </a:lnTo>
                  <a:lnTo>
                    <a:pt x="49749" y="70799"/>
                  </a:lnTo>
                  <a:lnTo>
                    <a:pt x="26601" y="118401"/>
                  </a:lnTo>
                  <a:lnTo>
                    <a:pt x="14189" y="162298"/>
                  </a:lnTo>
                  <a:lnTo>
                    <a:pt x="3583" y="198927"/>
                  </a:lnTo>
                  <a:lnTo>
                    <a:pt x="0" y="239117"/>
                  </a:lnTo>
                  <a:lnTo>
                    <a:pt x="4436" y="270843"/>
                  </a:lnTo>
                  <a:lnTo>
                    <a:pt x="12418" y="289107"/>
                  </a:lnTo>
                  <a:lnTo>
                    <a:pt x="17509" y="296940"/>
                  </a:lnTo>
                  <a:lnTo>
                    <a:pt x="31633" y="308467"/>
                  </a:lnTo>
                  <a:lnTo>
                    <a:pt x="65793" y="32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43"/>
            <p:cNvSpPr/>
            <p:nvPr>
              <p:custDataLst>
                <p:tags r:id="rId22"/>
              </p:custDataLst>
            </p:nvPr>
          </p:nvSpPr>
          <p:spPr>
            <a:xfrm>
              <a:off x="6276975" y="5242787"/>
              <a:ext cx="83405" cy="348389"/>
            </a:xfrm>
            <a:custGeom>
              <a:avLst/>
              <a:gdLst/>
              <a:ahLst/>
              <a:cxnLst/>
              <a:rect l="0" t="0" r="0" b="0"/>
              <a:pathLst>
                <a:path w="83405" h="3483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6545" y="4450"/>
                  </a:lnTo>
                  <a:lnTo>
                    <a:pt x="10759" y="13529"/>
                  </a:lnTo>
                  <a:lnTo>
                    <a:pt x="35924" y="51167"/>
                  </a:lnTo>
                  <a:lnTo>
                    <a:pt x="52918" y="96316"/>
                  </a:lnTo>
                  <a:lnTo>
                    <a:pt x="69711" y="139720"/>
                  </a:lnTo>
                  <a:lnTo>
                    <a:pt x="81464" y="173741"/>
                  </a:lnTo>
                  <a:lnTo>
                    <a:pt x="83404" y="215502"/>
                  </a:lnTo>
                  <a:lnTo>
                    <a:pt x="76688" y="245280"/>
                  </a:lnTo>
                  <a:lnTo>
                    <a:pt x="58815" y="286550"/>
                  </a:lnTo>
                  <a:lnTo>
                    <a:pt x="45296" y="308899"/>
                  </a:lnTo>
                  <a:lnTo>
                    <a:pt x="27885" y="326104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103"/>
          <p:cNvGrpSpPr/>
          <p:nvPr/>
        </p:nvGrpSpPr>
        <p:grpSpPr>
          <a:xfrm>
            <a:off x="6610350" y="5213197"/>
            <a:ext cx="1398851" cy="425604"/>
            <a:chOff x="6610350" y="5213197"/>
            <a:chExt cx="1398851" cy="425604"/>
          </a:xfrm>
        </p:grpSpPr>
        <p:sp>
          <p:nvSpPr>
            <p:cNvPr id="299" name="SMARTInkShape-644"/>
            <p:cNvSpPr/>
            <p:nvPr>
              <p:custDataLst>
                <p:tags r:id="rId4"/>
              </p:custDataLst>
            </p:nvPr>
          </p:nvSpPr>
          <p:spPr>
            <a:xfrm>
              <a:off x="6610350" y="55911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18314"/>
                  </a:lnTo>
                  <a:lnTo>
                    <a:pt x="25400" y="2279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45"/>
            <p:cNvSpPr/>
            <p:nvPr>
              <p:custDataLst>
                <p:tags r:id="rId5"/>
              </p:custDataLst>
            </p:nvPr>
          </p:nvSpPr>
          <p:spPr>
            <a:xfrm>
              <a:off x="6962775" y="5280887"/>
              <a:ext cx="9524" cy="262664"/>
            </a:xfrm>
            <a:custGeom>
              <a:avLst/>
              <a:gdLst/>
              <a:ahLst/>
              <a:cxnLst/>
              <a:rect l="0" t="0" r="0" b="0"/>
              <a:pathLst>
                <a:path w="9524" h="2626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2"/>
                  </a:lnTo>
                  <a:lnTo>
                    <a:pt x="8642" y="4450"/>
                  </a:lnTo>
                  <a:lnTo>
                    <a:pt x="9473" y="45385"/>
                  </a:lnTo>
                  <a:lnTo>
                    <a:pt x="9515" y="87100"/>
                  </a:lnTo>
                  <a:lnTo>
                    <a:pt x="9523" y="124071"/>
                  </a:lnTo>
                  <a:lnTo>
                    <a:pt x="6703" y="170571"/>
                  </a:lnTo>
                  <a:lnTo>
                    <a:pt x="883" y="21545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46"/>
            <p:cNvSpPr/>
            <p:nvPr>
              <p:custDataLst>
                <p:tags r:id="rId6"/>
              </p:custDataLst>
            </p:nvPr>
          </p:nvSpPr>
          <p:spPr>
            <a:xfrm>
              <a:off x="7029450" y="5448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11512" y="221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47"/>
            <p:cNvSpPr/>
            <p:nvPr>
              <p:custDataLst>
                <p:tags r:id="rId7"/>
              </p:custDataLst>
            </p:nvPr>
          </p:nvSpPr>
          <p:spPr>
            <a:xfrm>
              <a:off x="7029450" y="53530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16641"/>
                  </a:lnTo>
                  <a:lnTo>
                    <a:pt x="16933" y="132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48"/>
            <p:cNvSpPr/>
            <p:nvPr>
              <p:custDataLst>
                <p:tags r:id="rId8"/>
              </p:custDataLst>
            </p:nvPr>
          </p:nvSpPr>
          <p:spPr>
            <a:xfrm>
              <a:off x="7105650" y="5278174"/>
              <a:ext cx="27251" cy="265377"/>
            </a:xfrm>
            <a:custGeom>
              <a:avLst/>
              <a:gdLst/>
              <a:ahLst/>
              <a:cxnLst/>
              <a:rect l="0" t="0" r="0" b="0"/>
              <a:pathLst>
                <a:path w="27251" h="26537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20108" y="1656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25595" y="617"/>
                  </a:lnTo>
                  <a:lnTo>
                    <a:pt x="26588" y="2087"/>
                  </a:lnTo>
                  <a:lnTo>
                    <a:pt x="27250" y="4125"/>
                  </a:lnTo>
                  <a:lnTo>
                    <a:pt x="20258" y="47616"/>
                  </a:lnTo>
                  <a:lnTo>
                    <a:pt x="19407" y="85378"/>
                  </a:lnTo>
                  <a:lnTo>
                    <a:pt x="12575" y="124850"/>
                  </a:lnTo>
                  <a:lnTo>
                    <a:pt x="10127" y="165573"/>
                  </a:lnTo>
                  <a:lnTo>
                    <a:pt x="3059" y="209939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49"/>
            <p:cNvSpPr/>
            <p:nvPr>
              <p:custDataLst>
                <p:tags r:id="rId9"/>
              </p:custDataLst>
            </p:nvPr>
          </p:nvSpPr>
          <p:spPr>
            <a:xfrm>
              <a:off x="7097651" y="5386545"/>
              <a:ext cx="84200" cy="137956"/>
            </a:xfrm>
            <a:custGeom>
              <a:avLst/>
              <a:gdLst/>
              <a:ahLst/>
              <a:cxnLst/>
              <a:rect l="0" t="0" r="0" b="0"/>
              <a:pathLst>
                <a:path w="84200" h="137956">
                  <a:moveTo>
                    <a:pt x="84199" y="14130"/>
                  </a:moveTo>
                  <a:lnTo>
                    <a:pt x="84199" y="14130"/>
                  </a:lnTo>
                  <a:lnTo>
                    <a:pt x="84199" y="873"/>
                  </a:lnTo>
                  <a:lnTo>
                    <a:pt x="82082" y="0"/>
                  </a:lnTo>
                  <a:lnTo>
                    <a:pt x="74086" y="1853"/>
                  </a:lnTo>
                  <a:lnTo>
                    <a:pt x="57684" y="13902"/>
                  </a:lnTo>
                  <a:lnTo>
                    <a:pt x="23984" y="55577"/>
                  </a:lnTo>
                  <a:lnTo>
                    <a:pt x="13206" y="73448"/>
                  </a:lnTo>
                  <a:lnTo>
                    <a:pt x="6206" y="89504"/>
                  </a:lnTo>
                  <a:lnTo>
                    <a:pt x="1910" y="96313"/>
                  </a:lnTo>
                  <a:lnTo>
                    <a:pt x="0" y="102867"/>
                  </a:lnTo>
                  <a:lnTo>
                    <a:pt x="1975" y="112130"/>
                  </a:lnTo>
                  <a:lnTo>
                    <a:pt x="3984" y="117562"/>
                  </a:lnTo>
                  <a:lnTo>
                    <a:pt x="14681" y="126422"/>
                  </a:lnTo>
                  <a:lnTo>
                    <a:pt x="46099" y="13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50"/>
            <p:cNvSpPr/>
            <p:nvPr>
              <p:custDataLst>
                <p:tags r:id="rId10"/>
              </p:custDataLst>
            </p:nvPr>
          </p:nvSpPr>
          <p:spPr>
            <a:xfrm>
              <a:off x="7203102" y="5393257"/>
              <a:ext cx="77958" cy="134751"/>
            </a:xfrm>
            <a:custGeom>
              <a:avLst/>
              <a:gdLst/>
              <a:ahLst/>
              <a:cxnLst/>
              <a:rect l="0" t="0" r="0" b="0"/>
              <a:pathLst>
                <a:path w="77958" h="134751">
                  <a:moveTo>
                    <a:pt x="16848" y="55043"/>
                  </a:moveTo>
                  <a:lnTo>
                    <a:pt x="16848" y="55043"/>
                  </a:lnTo>
                  <a:lnTo>
                    <a:pt x="26961" y="60099"/>
                  </a:lnTo>
                  <a:lnTo>
                    <a:pt x="30999" y="60531"/>
                  </a:lnTo>
                  <a:lnTo>
                    <a:pt x="38306" y="58187"/>
                  </a:lnTo>
                  <a:lnTo>
                    <a:pt x="53427" y="50918"/>
                  </a:lnTo>
                  <a:lnTo>
                    <a:pt x="62386" y="39452"/>
                  </a:lnTo>
                  <a:lnTo>
                    <a:pt x="77957" y="12303"/>
                  </a:lnTo>
                  <a:lnTo>
                    <a:pt x="77695" y="8558"/>
                  </a:lnTo>
                  <a:lnTo>
                    <a:pt x="76464" y="5003"/>
                  </a:lnTo>
                  <a:lnTo>
                    <a:pt x="74583" y="2633"/>
                  </a:lnTo>
                  <a:lnTo>
                    <a:pt x="69672" y="0"/>
                  </a:lnTo>
                  <a:lnTo>
                    <a:pt x="61139" y="1651"/>
                  </a:lnTo>
                  <a:lnTo>
                    <a:pt x="50292" y="6972"/>
                  </a:lnTo>
                  <a:lnTo>
                    <a:pt x="34400" y="20809"/>
                  </a:lnTo>
                  <a:lnTo>
                    <a:pt x="8942" y="66095"/>
                  </a:lnTo>
                  <a:lnTo>
                    <a:pt x="1101" y="93596"/>
                  </a:lnTo>
                  <a:lnTo>
                    <a:pt x="0" y="102970"/>
                  </a:lnTo>
                  <a:lnTo>
                    <a:pt x="1383" y="110277"/>
                  </a:lnTo>
                  <a:lnTo>
                    <a:pt x="8563" y="121219"/>
                  </a:lnTo>
                  <a:lnTo>
                    <a:pt x="19449" y="133330"/>
                  </a:lnTo>
                  <a:lnTo>
                    <a:pt x="23875" y="134750"/>
                  </a:lnTo>
                  <a:lnTo>
                    <a:pt x="34435" y="133508"/>
                  </a:lnTo>
                  <a:lnTo>
                    <a:pt x="64473" y="121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51"/>
            <p:cNvSpPr/>
            <p:nvPr>
              <p:custDataLst>
                <p:tags r:id="rId11"/>
              </p:custDataLst>
            </p:nvPr>
          </p:nvSpPr>
          <p:spPr>
            <a:xfrm>
              <a:off x="7343775" y="5267325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1555" y="1058"/>
                  </a:lnTo>
                  <a:lnTo>
                    <a:pt x="30562" y="2822"/>
                  </a:lnTo>
                  <a:lnTo>
                    <a:pt x="29163" y="13183"/>
                  </a:lnTo>
                  <a:lnTo>
                    <a:pt x="28653" y="58024"/>
                  </a:lnTo>
                  <a:lnTo>
                    <a:pt x="27539" y="99507"/>
                  </a:lnTo>
                  <a:lnTo>
                    <a:pt x="20977" y="140138"/>
                  </a:lnTo>
                  <a:lnTo>
                    <a:pt x="13389" y="182045"/>
                  </a:lnTo>
                  <a:lnTo>
                    <a:pt x="4977" y="22389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52"/>
            <p:cNvSpPr/>
            <p:nvPr>
              <p:custDataLst>
                <p:tags r:id="rId12"/>
              </p:custDataLst>
            </p:nvPr>
          </p:nvSpPr>
          <p:spPr>
            <a:xfrm>
              <a:off x="7400925" y="54102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3497" y="371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53"/>
            <p:cNvSpPr/>
            <p:nvPr>
              <p:custDataLst>
                <p:tags r:id="rId13"/>
              </p:custDataLst>
            </p:nvPr>
          </p:nvSpPr>
          <p:spPr>
            <a:xfrm>
              <a:off x="7419975" y="5305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41941"/>
                  </a:lnTo>
                  <a:lnTo>
                    <a:pt x="5056" y="30635"/>
                  </a:lnTo>
                  <a:lnTo>
                    <a:pt x="4717" y="18555"/>
                  </a:lnTo>
                  <a:lnTo>
                    <a:pt x="3145" y="12370"/>
                  </a:lnTo>
                  <a:lnTo>
                    <a:pt x="3155" y="824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54"/>
            <p:cNvSpPr/>
            <p:nvPr>
              <p:custDataLst>
                <p:tags r:id="rId14"/>
              </p:custDataLst>
            </p:nvPr>
          </p:nvSpPr>
          <p:spPr>
            <a:xfrm>
              <a:off x="7458600" y="5262269"/>
              <a:ext cx="75676" cy="252707"/>
            </a:xfrm>
            <a:custGeom>
              <a:avLst/>
              <a:gdLst/>
              <a:ahLst/>
              <a:cxnLst/>
              <a:rect l="0" t="0" r="0" b="0"/>
              <a:pathLst>
                <a:path w="75676" h="252707">
                  <a:moveTo>
                    <a:pt x="56625" y="5056"/>
                  </a:moveTo>
                  <a:lnTo>
                    <a:pt x="56625" y="5056"/>
                  </a:lnTo>
                  <a:lnTo>
                    <a:pt x="64825" y="5056"/>
                  </a:lnTo>
                  <a:lnTo>
                    <a:pt x="65267" y="3998"/>
                  </a:lnTo>
                  <a:lnTo>
                    <a:pt x="65757" y="0"/>
                  </a:lnTo>
                  <a:lnTo>
                    <a:pt x="66034" y="6968"/>
                  </a:lnTo>
                  <a:lnTo>
                    <a:pt x="55774" y="47484"/>
                  </a:lnTo>
                  <a:lnTo>
                    <a:pt x="46125" y="94134"/>
                  </a:lnTo>
                  <a:lnTo>
                    <a:pt x="29426" y="139696"/>
                  </a:lnTo>
                  <a:lnTo>
                    <a:pt x="20679" y="179348"/>
                  </a:lnTo>
                  <a:lnTo>
                    <a:pt x="11346" y="211992"/>
                  </a:lnTo>
                  <a:lnTo>
                    <a:pt x="2134" y="224555"/>
                  </a:lnTo>
                  <a:lnTo>
                    <a:pt x="0" y="231859"/>
                  </a:lnTo>
                  <a:lnTo>
                    <a:pt x="16810" y="184811"/>
                  </a:lnTo>
                  <a:lnTo>
                    <a:pt x="44536" y="143302"/>
                  </a:lnTo>
                  <a:lnTo>
                    <a:pt x="54074" y="135290"/>
                  </a:lnTo>
                  <a:lnTo>
                    <a:pt x="58099" y="133154"/>
                  </a:lnTo>
                  <a:lnTo>
                    <a:pt x="61842" y="134904"/>
                  </a:lnTo>
                  <a:lnTo>
                    <a:pt x="68820" y="145316"/>
                  </a:lnTo>
                  <a:lnTo>
                    <a:pt x="73643" y="163971"/>
                  </a:lnTo>
                  <a:lnTo>
                    <a:pt x="75408" y="207833"/>
                  </a:lnTo>
                  <a:lnTo>
                    <a:pt x="75675" y="252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55"/>
            <p:cNvSpPr/>
            <p:nvPr>
              <p:custDataLst>
                <p:tags r:id="rId15"/>
              </p:custDataLst>
            </p:nvPr>
          </p:nvSpPr>
          <p:spPr>
            <a:xfrm>
              <a:off x="7603276" y="5420626"/>
              <a:ext cx="45300" cy="102729"/>
            </a:xfrm>
            <a:custGeom>
              <a:avLst/>
              <a:gdLst/>
              <a:ahLst/>
              <a:cxnLst/>
              <a:rect l="0" t="0" r="0" b="0"/>
              <a:pathLst>
                <a:path w="45300" h="102729">
                  <a:moveTo>
                    <a:pt x="45299" y="27674"/>
                  </a:moveTo>
                  <a:lnTo>
                    <a:pt x="45299" y="27674"/>
                  </a:lnTo>
                  <a:lnTo>
                    <a:pt x="45299" y="2139"/>
                  </a:lnTo>
                  <a:lnTo>
                    <a:pt x="43182" y="1126"/>
                  </a:lnTo>
                  <a:lnTo>
                    <a:pt x="35186" y="0"/>
                  </a:lnTo>
                  <a:lnTo>
                    <a:pt x="31148" y="1816"/>
                  </a:lnTo>
                  <a:lnTo>
                    <a:pt x="23841" y="9479"/>
                  </a:lnTo>
                  <a:lnTo>
                    <a:pt x="7301" y="40552"/>
                  </a:lnTo>
                  <a:lnTo>
                    <a:pt x="526" y="63945"/>
                  </a:lnTo>
                  <a:lnTo>
                    <a:pt x="0" y="77661"/>
                  </a:lnTo>
                  <a:lnTo>
                    <a:pt x="3293" y="90813"/>
                  </a:lnTo>
                  <a:lnTo>
                    <a:pt x="5654" y="95166"/>
                  </a:lnTo>
                  <a:lnTo>
                    <a:pt x="8286" y="98069"/>
                  </a:lnTo>
                  <a:lnTo>
                    <a:pt x="14032" y="101294"/>
                  </a:lnTo>
                  <a:lnTo>
                    <a:pt x="20114" y="102728"/>
                  </a:lnTo>
                  <a:lnTo>
                    <a:pt x="29167" y="94898"/>
                  </a:lnTo>
                  <a:lnTo>
                    <a:pt x="38129" y="81893"/>
                  </a:lnTo>
                  <a:lnTo>
                    <a:pt x="43174" y="62672"/>
                  </a:lnTo>
                  <a:lnTo>
                    <a:pt x="45019" y="25803"/>
                  </a:lnTo>
                  <a:lnTo>
                    <a:pt x="44054" y="20076"/>
                  </a:lnTo>
                  <a:lnTo>
                    <a:pt x="42353" y="16259"/>
                  </a:lnTo>
                  <a:lnTo>
                    <a:pt x="35774" y="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56"/>
            <p:cNvSpPr/>
            <p:nvPr>
              <p:custDataLst>
                <p:tags r:id="rId16"/>
              </p:custDataLst>
            </p:nvPr>
          </p:nvSpPr>
          <p:spPr>
            <a:xfrm>
              <a:off x="7715837" y="5429250"/>
              <a:ext cx="69321" cy="110662"/>
            </a:xfrm>
            <a:custGeom>
              <a:avLst/>
              <a:gdLst/>
              <a:ahLst/>
              <a:cxnLst/>
              <a:rect l="0" t="0" r="0" b="0"/>
              <a:pathLst>
                <a:path w="69321" h="110662">
                  <a:moveTo>
                    <a:pt x="37513" y="19050"/>
                  </a:moveTo>
                  <a:lnTo>
                    <a:pt x="37513" y="19050"/>
                  </a:lnTo>
                  <a:lnTo>
                    <a:pt x="42569" y="19050"/>
                  </a:lnTo>
                  <a:lnTo>
                    <a:pt x="44058" y="16933"/>
                  </a:lnTo>
                  <a:lnTo>
                    <a:pt x="45713" y="8937"/>
                  </a:lnTo>
                  <a:lnTo>
                    <a:pt x="45097" y="7015"/>
                  </a:lnTo>
                  <a:lnTo>
                    <a:pt x="43627" y="6794"/>
                  </a:lnTo>
                  <a:lnTo>
                    <a:pt x="41589" y="7705"/>
                  </a:lnTo>
                  <a:lnTo>
                    <a:pt x="28608" y="8985"/>
                  </a:lnTo>
                  <a:lnTo>
                    <a:pt x="24168" y="11282"/>
                  </a:lnTo>
                  <a:lnTo>
                    <a:pt x="16413" y="19478"/>
                  </a:lnTo>
                  <a:lnTo>
                    <a:pt x="6096" y="35993"/>
                  </a:lnTo>
                  <a:lnTo>
                    <a:pt x="733" y="67082"/>
                  </a:lnTo>
                  <a:lnTo>
                    <a:pt x="0" y="81319"/>
                  </a:lnTo>
                  <a:lnTo>
                    <a:pt x="5319" y="94703"/>
                  </a:lnTo>
                  <a:lnTo>
                    <a:pt x="9700" y="101236"/>
                  </a:lnTo>
                  <a:lnTo>
                    <a:pt x="14738" y="105590"/>
                  </a:lnTo>
                  <a:lnTo>
                    <a:pt x="25980" y="110429"/>
                  </a:lnTo>
                  <a:lnTo>
                    <a:pt x="30882" y="110661"/>
                  </a:lnTo>
                  <a:lnTo>
                    <a:pt x="39151" y="108096"/>
                  </a:lnTo>
                  <a:lnTo>
                    <a:pt x="54814" y="95646"/>
                  </a:lnTo>
                  <a:lnTo>
                    <a:pt x="67803" y="73495"/>
                  </a:lnTo>
                  <a:lnTo>
                    <a:pt x="69320" y="58770"/>
                  </a:lnTo>
                  <a:lnTo>
                    <a:pt x="61670" y="27013"/>
                  </a:lnTo>
                  <a:lnTo>
                    <a:pt x="470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57"/>
            <p:cNvSpPr/>
            <p:nvPr>
              <p:custDataLst>
                <p:tags r:id="rId17"/>
              </p:custDataLst>
            </p:nvPr>
          </p:nvSpPr>
          <p:spPr>
            <a:xfrm>
              <a:off x="7810826" y="5213197"/>
              <a:ext cx="156558" cy="327712"/>
            </a:xfrm>
            <a:custGeom>
              <a:avLst/>
              <a:gdLst/>
              <a:ahLst/>
              <a:cxnLst/>
              <a:rect l="0" t="0" r="0" b="0"/>
              <a:pathLst>
                <a:path w="156558" h="327712">
                  <a:moveTo>
                    <a:pt x="75874" y="244628"/>
                  </a:moveTo>
                  <a:lnTo>
                    <a:pt x="75874" y="244628"/>
                  </a:lnTo>
                  <a:lnTo>
                    <a:pt x="75874" y="234515"/>
                  </a:lnTo>
                  <a:lnTo>
                    <a:pt x="73052" y="226728"/>
                  </a:lnTo>
                  <a:lnTo>
                    <a:pt x="62617" y="213106"/>
                  </a:lnTo>
                  <a:lnTo>
                    <a:pt x="58569" y="211971"/>
                  </a:lnTo>
                  <a:lnTo>
                    <a:pt x="48428" y="213533"/>
                  </a:lnTo>
                  <a:lnTo>
                    <a:pt x="30817" y="220364"/>
                  </a:lnTo>
                  <a:lnTo>
                    <a:pt x="12195" y="239203"/>
                  </a:lnTo>
                  <a:lnTo>
                    <a:pt x="3384" y="254780"/>
                  </a:lnTo>
                  <a:lnTo>
                    <a:pt x="163" y="298307"/>
                  </a:lnTo>
                  <a:lnTo>
                    <a:pt x="0" y="305814"/>
                  </a:lnTo>
                  <a:lnTo>
                    <a:pt x="2008" y="311877"/>
                  </a:lnTo>
                  <a:lnTo>
                    <a:pt x="9883" y="321436"/>
                  </a:lnTo>
                  <a:lnTo>
                    <a:pt x="20439" y="326390"/>
                  </a:lnTo>
                  <a:lnTo>
                    <a:pt x="26217" y="327711"/>
                  </a:lnTo>
                  <a:lnTo>
                    <a:pt x="31128" y="326475"/>
                  </a:lnTo>
                  <a:lnTo>
                    <a:pt x="39406" y="319456"/>
                  </a:lnTo>
                  <a:lnTo>
                    <a:pt x="68064" y="277303"/>
                  </a:lnTo>
                  <a:lnTo>
                    <a:pt x="87424" y="250102"/>
                  </a:lnTo>
                  <a:lnTo>
                    <a:pt x="101909" y="209608"/>
                  </a:lnTo>
                  <a:lnTo>
                    <a:pt x="119924" y="169341"/>
                  </a:lnTo>
                  <a:lnTo>
                    <a:pt x="135493" y="122865"/>
                  </a:lnTo>
                  <a:lnTo>
                    <a:pt x="142213" y="77623"/>
                  </a:lnTo>
                  <a:lnTo>
                    <a:pt x="152635" y="40464"/>
                  </a:lnTo>
                  <a:lnTo>
                    <a:pt x="156557" y="19481"/>
                  </a:lnTo>
                  <a:lnTo>
                    <a:pt x="154772" y="3099"/>
                  </a:lnTo>
                  <a:lnTo>
                    <a:pt x="152814" y="0"/>
                  </a:lnTo>
                  <a:lnTo>
                    <a:pt x="150451" y="51"/>
                  </a:lnTo>
                  <a:lnTo>
                    <a:pt x="147818" y="2201"/>
                  </a:lnTo>
                  <a:lnTo>
                    <a:pt x="121553" y="49042"/>
                  </a:lnTo>
                  <a:lnTo>
                    <a:pt x="104611" y="89990"/>
                  </a:lnTo>
                  <a:lnTo>
                    <a:pt x="101382" y="97085"/>
                  </a:lnTo>
                  <a:lnTo>
                    <a:pt x="96837" y="137412"/>
                  </a:lnTo>
                  <a:lnTo>
                    <a:pt x="90434" y="179464"/>
                  </a:lnTo>
                  <a:lnTo>
                    <a:pt x="86394" y="225054"/>
                  </a:lnTo>
                  <a:lnTo>
                    <a:pt x="86752" y="258114"/>
                  </a:lnTo>
                  <a:lnTo>
                    <a:pt x="94924" y="282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58"/>
            <p:cNvSpPr/>
            <p:nvPr>
              <p:custDataLst>
                <p:tags r:id="rId18"/>
              </p:custDataLst>
            </p:nvPr>
          </p:nvSpPr>
          <p:spPr>
            <a:xfrm>
              <a:off x="7991475" y="5505450"/>
              <a:ext cx="17726" cy="9526"/>
            </a:xfrm>
            <a:custGeom>
              <a:avLst/>
              <a:gdLst/>
              <a:ahLst/>
              <a:cxnLst/>
              <a:rect l="0" t="0" r="0" b="0"/>
              <a:pathLst>
                <a:path w="17726" h="9526">
                  <a:moveTo>
                    <a:pt x="9525" y="9525"/>
                  </a:moveTo>
                  <a:lnTo>
                    <a:pt x="9525" y="9525"/>
                  </a:lnTo>
                  <a:lnTo>
                    <a:pt x="17725" y="9525"/>
                  </a:lnTo>
                  <a:lnTo>
                    <a:pt x="8544" y="9525"/>
                  </a:lnTo>
                  <a:lnTo>
                    <a:pt x="5697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289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04"/>
          <p:cNvGrpSpPr/>
          <p:nvPr/>
        </p:nvGrpSpPr>
        <p:grpSpPr>
          <a:xfrm>
            <a:off x="711644" y="461668"/>
            <a:ext cx="993332" cy="523575"/>
            <a:chOff x="711644" y="461668"/>
            <a:chExt cx="993332" cy="523575"/>
          </a:xfrm>
        </p:grpSpPr>
        <p:sp>
          <p:nvSpPr>
            <p:cNvPr id="2" name="SMARTInkShape-659"/>
            <p:cNvSpPr/>
            <p:nvPr>
              <p:custDataLst>
                <p:tags r:id="rId168"/>
              </p:custDataLst>
            </p:nvPr>
          </p:nvSpPr>
          <p:spPr>
            <a:xfrm>
              <a:off x="1676400" y="461668"/>
              <a:ext cx="28576" cy="523575"/>
            </a:xfrm>
            <a:custGeom>
              <a:avLst/>
              <a:gdLst/>
              <a:ahLst/>
              <a:cxnLst/>
              <a:rect l="0" t="0" r="0" b="0"/>
              <a:pathLst>
                <a:path w="28576" h="523575">
                  <a:moveTo>
                    <a:pt x="28575" y="5057"/>
                  </a:moveTo>
                  <a:lnTo>
                    <a:pt x="28575" y="5057"/>
                  </a:lnTo>
                  <a:lnTo>
                    <a:pt x="28575" y="0"/>
                  </a:lnTo>
                  <a:lnTo>
                    <a:pt x="28575" y="38008"/>
                  </a:lnTo>
                  <a:lnTo>
                    <a:pt x="28575" y="75968"/>
                  </a:lnTo>
                  <a:lnTo>
                    <a:pt x="27517" y="110382"/>
                  </a:lnTo>
                  <a:lnTo>
                    <a:pt x="22029" y="151035"/>
                  </a:lnTo>
                  <a:lnTo>
                    <a:pt x="19933" y="187304"/>
                  </a:lnTo>
                  <a:lnTo>
                    <a:pt x="19312" y="233681"/>
                  </a:lnTo>
                  <a:lnTo>
                    <a:pt x="16279" y="279405"/>
                  </a:lnTo>
                  <a:lnTo>
                    <a:pt x="10859" y="319011"/>
                  </a:lnTo>
                  <a:lnTo>
                    <a:pt x="9920" y="357960"/>
                  </a:lnTo>
                  <a:lnTo>
                    <a:pt x="8545" y="405437"/>
                  </a:lnTo>
                  <a:lnTo>
                    <a:pt x="3002" y="448361"/>
                  </a:lnTo>
                  <a:lnTo>
                    <a:pt x="889" y="491418"/>
                  </a:lnTo>
                  <a:lnTo>
                    <a:pt x="117" y="523574"/>
                  </a:lnTo>
                  <a:lnTo>
                    <a:pt x="0" y="50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60"/>
            <p:cNvSpPr/>
            <p:nvPr>
              <p:custDataLst>
                <p:tags r:id="rId169"/>
              </p:custDataLst>
            </p:nvPr>
          </p:nvSpPr>
          <p:spPr>
            <a:xfrm>
              <a:off x="1318882" y="629910"/>
              <a:ext cx="186069" cy="253895"/>
            </a:xfrm>
            <a:custGeom>
              <a:avLst/>
              <a:gdLst/>
              <a:ahLst/>
              <a:cxnLst/>
              <a:rect l="0" t="0" r="0" b="0"/>
              <a:pathLst>
                <a:path w="186069" h="253895">
                  <a:moveTo>
                    <a:pt x="71768" y="17790"/>
                  </a:moveTo>
                  <a:lnTo>
                    <a:pt x="71768" y="17790"/>
                  </a:lnTo>
                  <a:lnTo>
                    <a:pt x="79969" y="17790"/>
                  </a:lnTo>
                  <a:lnTo>
                    <a:pt x="70788" y="17790"/>
                  </a:lnTo>
                  <a:lnTo>
                    <a:pt x="66881" y="19907"/>
                  </a:lnTo>
                  <a:lnTo>
                    <a:pt x="56327" y="32999"/>
                  </a:lnTo>
                  <a:lnTo>
                    <a:pt x="30335" y="75356"/>
                  </a:lnTo>
                  <a:lnTo>
                    <a:pt x="11840" y="114558"/>
                  </a:lnTo>
                  <a:lnTo>
                    <a:pt x="5367" y="155869"/>
                  </a:lnTo>
                  <a:lnTo>
                    <a:pt x="0" y="175354"/>
                  </a:lnTo>
                  <a:lnTo>
                    <a:pt x="5565" y="213643"/>
                  </a:lnTo>
                  <a:lnTo>
                    <a:pt x="12524" y="230102"/>
                  </a:lnTo>
                  <a:lnTo>
                    <a:pt x="18273" y="238445"/>
                  </a:lnTo>
                  <a:lnTo>
                    <a:pt x="37573" y="249092"/>
                  </a:lnTo>
                  <a:lnTo>
                    <a:pt x="58344" y="253894"/>
                  </a:lnTo>
                  <a:lnTo>
                    <a:pt x="74268" y="249372"/>
                  </a:lnTo>
                  <a:lnTo>
                    <a:pt x="100249" y="234279"/>
                  </a:lnTo>
                  <a:lnTo>
                    <a:pt x="117131" y="219283"/>
                  </a:lnTo>
                  <a:lnTo>
                    <a:pt x="130482" y="196378"/>
                  </a:lnTo>
                  <a:lnTo>
                    <a:pt x="143416" y="153647"/>
                  </a:lnTo>
                  <a:lnTo>
                    <a:pt x="145561" y="123308"/>
                  </a:lnTo>
                  <a:lnTo>
                    <a:pt x="138149" y="78572"/>
                  </a:lnTo>
                  <a:lnTo>
                    <a:pt x="125286" y="36064"/>
                  </a:lnTo>
                  <a:lnTo>
                    <a:pt x="116083" y="13092"/>
                  </a:lnTo>
                  <a:lnTo>
                    <a:pt x="109808" y="5118"/>
                  </a:lnTo>
                  <a:lnTo>
                    <a:pt x="106653" y="2992"/>
                  </a:lnTo>
                  <a:lnTo>
                    <a:pt x="92100" y="0"/>
                  </a:lnTo>
                  <a:lnTo>
                    <a:pt x="74382" y="4170"/>
                  </a:lnTo>
                  <a:lnTo>
                    <a:pt x="55727" y="12108"/>
                  </a:lnTo>
                  <a:lnTo>
                    <a:pt x="45941" y="23731"/>
                  </a:lnTo>
                  <a:lnTo>
                    <a:pt x="37305" y="42481"/>
                  </a:lnTo>
                  <a:lnTo>
                    <a:pt x="34386" y="63354"/>
                  </a:lnTo>
                  <a:lnTo>
                    <a:pt x="38937" y="81620"/>
                  </a:lnTo>
                  <a:lnTo>
                    <a:pt x="46946" y="91314"/>
                  </a:lnTo>
                  <a:lnTo>
                    <a:pt x="52045" y="95381"/>
                  </a:lnTo>
                  <a:lnTo>
                    <a:pt x="84504" y="101105"/>
                  </a:lnTo>
                  <a:lnTo>
                    <a:pt x="129787" y="95435"/>
                  </a:lnTo>
                  <a:lnTo>
                    <a:pt x="186068" y="8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61"/>
            <p:cNvSpPr/>
            <p:nvPr>
              <p:custDataLst>
                <p:tags r:id="rId170"/>
              </p:custDataLst>
            </p:nvPr>
          </p:nvSpPr>
          <p:spPr>
            <a:xfrm>
              <a:off x="1029132" y="544641"/>
              <a:ext cx="132919" cy="419622"/>
            </a:xfrm>
            <a:custGeom>
              <a:avLst/>
              <a:gdLst/>
              <a:ahLst/>
              <a:cxnLst/>
              <a:rect l="0" t="0" r="0" b="0"/>
              <a:pathLst>
                <a:path w="132919" h="419622">
                  <a:moveTo>
                    <a:pt x="132918" y="17334"/>
                  </a:moveTo>
                  <a:lnTo>
                    <a:pt x="132918" y="17334"/>
                  </a:lnTo>
                  <a:lnTo>
                    <a:pt x="127862" y="17334"/>
                  </a:lnTo>
                  <a:lnTo>
                    <a:pt x="126372" y="16276"/>
                  </a:lnTo>
                  <a:lnTo>
                    <a:pt x="125379" y="14512"/>
                  </a:lnTo>
                  <a:lnTo>
                    <a:pt x="124717" y="12277"/>
                  </a:lnTo>
                  <a:lnTo>
                    <a:pt x="115308" y="0"/>
                  </a:lnTo>
                  <a:lnTo>
                    <a:pt x="104182" y="3849"/>
                  </a:lnTo>
                  <a:lnTo>
                    <a:pt x="87479" y="16749"/>
                  </a:lnTo>
                  <a:lnTo>
                    <a:pt x="61305" y="59434"/>
                  </a:lnTo>
                  <a:lnTo>
                    <a:pt x="37280" y="96911"/>
                  </a:lnTo>
                  <a:lnTo>
                    <a:pt x="25794" y="133223"/>
                  </a:lnTo>
                  <a:lnTo>
                    <a:pt x="10631" y="177495"/>
                  </a:lnTo>
                  <a:lnTo>
                    <a:pt x="4485" y="211284"/>
                  </a:lnTo>
                  <a:lnTo>
                    <a:pt x="1025" y="254717"/>
                  </a:lnTo>
                  <a:lnTo>
                    <a:pt x="0" y="289459"/>
                  </a:lnTo>
                  <a:lnTo>
                    <a:pt x="2518" y="330444"/>
                  </a:lnTo>
                  <a:lnTo>
                    <a:pt x="9967" y="360932"/>
                  </a:lnTo>
                  <a:lnTo>
                    <a:pt x="31369" y="407869"/>
                  </a:lnTo>
                  <a:lnTo>
                    <a:pt x="45915" y="419621"/>
                  </a:lnTo>
                  <a:lnTo>
                    <a:pt x="94818" y="41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62"/>
            <p:cNvSpPr/>
            <p:nvPr>
              <p:custDataLst>
                <p:tags r:id="rId171"/>
              </p:custDataLst>
            </p:nvPr>
          </p:nvSpPr>
          <p:spPr>
            <a:xfrm>
              <a:off x="711644" y="809625"/>
              <a:ext cx="193232" cy="47626"/>
            </a:xfrm>
            <a:custGeom>
              <a:avLst/>
              <a:gdLst/>
              <a:ahLst/>
              <a:cxnLst/>
              <a:rect l="0" t="0" r="0" b="0"/>
              <a:pathLst>
                <a:path w="193232" h="47626">
                  <a:moveTo>
                    <a:pt x="12256" y="47625"/>
                  </a:moveTo>
                  <a:lnTo>
                    <a:pt x="12256" y="47625"/>
                  </a:lnTo>
                  <a:lnTo>
                    <a:pt x="0" y="47625"/>
                  </a:lnTo>
                  <a:lnTo>
                    <a:pt x="911" y="47625"/>
                  </a:lnTo>
                  <a:lnTo>
                    <a:pt x="48298" y="35866"/>
                  </a:lnTo>
                  <a:lnTo>
                    <a:pt x="93106" y="24959"/>
                  </a:lnTo>
                  <a:lnTo>
                    <a:pt x="140247" y="12289"/>
                  </a:lnTo>
                  <a:lnTo>
                    <a:pt x="193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63"/>
            <p:cNvSpPr/>
            <p:nvPr>
              <p:custDataLst>
                <p:tags r:id="rId172"/>
              </p:custDataLst>
            </p:nvPr>
          </p:nvSpPr>
          <p:spPr>
            <a:xfrm>
              <a:off x="792156" y="571616"/>
              <a:ext cx="84145" cy="409460"/>
            </a:xfrm>
            <a:custGeom>
              <a:avLst/>
              <a:gdLst/>
              <a:ahLst/>
              <a:cxnLst/>
              <a:rect l="0" t="0" r="0" b="0"/>
              <a:pathLst>
                <a:path w="84145" h="409460">
                  <a:moveTo>
                    <a:pt x="84144" y="9409"/>
                  </a:moveTo>
                  <a:lnTo>
                    <a:pt x="84144" y="9409"/>
                  </a:lnTo>
                  <a:lnTo>
                    <a:pt x="66244" y="1870"/>
                  </a:lnTo>
                  <a:lnTo>
                    <a:pt x="37880" y="0"/>
                  </a:lnTo>
                  <a:lnTo>
                    <a:pt x="34251" y="2078"/>
                  </a:lnTo>
                  <a:lnTo>
                    <a:pt x="31832" y="5580"/>
                  </a:lnTo>
                  <a:lnTo>
                    <a:pt x="12341" y="48845"/>
                  </a:lnTo>
                  <a:lnTo>
                    <a:pt x="3756" y="90929"/>
                  </a:lnTo>
                  <a:lnTo>
                    <a:pt x="0" y="117407"/>
                  </a:lnTo>
                  <a:lnTo>
                    <a:pt x="5277" y="159467"/>
                  </a:lnTo>
                  <a:lnTo>
                    <a:pt x="10239" y="202269"/>
                  </a:lnTo>
                  <a:lnTo>
                    <a:pt x="15327" y="241530"/>
                  </a:lnTo>
                  <a:lnTo>
                    <a:pt x="17046" y="287035"/>
                  </a:lnTo>
                  <a:lnTo>
                    <a:pt x="23931" y="331615"/>
                  </a:lnTo>
                  <a:lnTo>
                    <a:pt x="26389" y="378364"/>
                  </a:lnTo>
                  <a:lnTo>
                    <a:pt x="26994" y="40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05"/>
          <p:cNvGrpSpPr/>
          <p:nvPr/>
        </p:nvGrpSpPr>
        <p:grpSpPr>
          <a:xfrm>
            <a:off x="1937612" y="334699"/>
            <a:ext cx="699958" cy="598752"/>
            <a:chOff x="1937612" y="334699"/>
            <a:chExt cx="699958" cy="598752"/>
          </a:xfrm>
        </p:grpSpPr>
        <p:sp>
          <p:nvSpPr>
            <p:cNvPr id="8" name="SMARTInkShape-664"/>
            <p:cNvSpPr/>
            <p:nvPr>
              <p:custDataLst>
                <p:tags r:id="rId163"/>
              </p:custDataLst>
            </p:nvPr>
          </p:nvSpPr>
          <p:spPr>
            <a:xfrm>
              <a:off x="2543175" y="485775"/>
              <a:ext cx="94395" cy="447676"/>
            </a:xfrm>
            <a:custGeom>
              <a:avLst/>
              <a:gdLst/>
              <a:ahLst/>
              <a:cxnLst/>
              <a:rect l="0" t="0" r="0" b="0"/>
              <a:pathLst>
                <a:path w="94395" h="447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7604" y="18363"/>
                  </a:lnTo>
                  <a:lnTo>
                    <a:pt x="31471" y="64462"/>
                  </a:lnTo>
                  <a:lnTo>
                    <a:pt x="48483" y="100239"/>
                  </a:lnTo>
                  <a:lnTo>
                    <a:pt x="68138" y="144566"/>
                  </a:lnTo>
                  <a:lnTo>
                    <a:pt x="82212" y="182367"/>
                  </a:lnTo>
                  <a:lnTo>
                    <a:pt x="92361" y="226680"/>
                  </a:lnTo>
                  <a:lnTo>
                    <a:pt x="94394" y="265073"/>
                  </a:lnTo>
                  <a:lnTo>
                    <a:pt x="92174" y="311021"/>
                  </a:lnTo>
                  <a:lnTo>
                    <a:pt x="87636" y="348624"/>
                  </a:lnTo>
                  <a:lnTo>
                    <a:pt x="84458" y="369786"/>
                  </a:lnTo>
                  <a:lnTo>
                    <a:pt x="69710" y="399549"/>
                  </a:lnTo>
                  <a:lnTo>
                    <a:pt x="45702" y="426360"/>
                  </a:lnTo>
                  <a:lnTo>
                    <a:pt x="20597" y="440889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65"/>
            <p:cNvSpPr/>
            <p:nvPr>
              <p:custDataLst>
                <p:tags r:id="rId164"/>
              </p:custDataLst>
            </p:nvPr>
          </p:nvSpPr>
          <p:spPr>
            <a:xfrm>
              <a:off x="2258749" y="334699"/>
              <a:ext cx="87720" cy="179652"/>
            </a:xfrm>
            <a:custGeom>
              <a:avLst/>
              <a:gdLst/>
              <a:ahLst/>
              <a:cxnLst/>
              <a:rect l="0" t="0" r="0" b="0"/>
              <a:pathLst>
                <a:path w="87720" h="179652">
                  <a:moveTo>
                    <a:pt x="8201" y="8201"/>
                  </a:moveTo>
                  <a:lnTo>
                    <a:pt x="8201" y="8201"/>
                  </a:lnTo>
                  <a:lnTo>
                    <a:pt x="8201" y="3144"/>
                  </a:lnTo>
                  <a:lnTo>
                    <a:pt x="7143" y="1655"/>
                  </a:lnTo>
                  <a:lnTo>
                    <a:pt x="5379" y="662"/>
                  </a:lnTo>
                  <a:lnTo>
                    <a:pt x="3145" y="0"/>
                  </a:lnTo>
                  <a:lnTo>
                    <a:pt x="1655" y="617"/>
                  </a:lnTo>
                  <a:lnTo>
                    <a:pt x="662" y="2087"/>
                  </a:lnTo>
                  <a:lnTo>
                    <a:pt x="0" y="4125"/>
                  </a:lnTo>
                  <a:lnTo>
                    <a:pt x="617" y="5484"/>
                  </a:lnTo>
                  <a:lnTo>
                    <a:pt x="2087" y="6389"/>
                  </a:lnTo>
                  <a:lnTo>
                    <a:pt x="4125" y="6993"/>
                  </a:lnTo>
                  <a:lnTo>
                    <a:pt x="5484" y="8454"/>
                  </a:lnTo>
                  <a:lnTo>
                    <a:pt x="6993" y="12900"/>
                  </a:lnTo>
                  <a:lnTo>
                    <a:pt x="16131" y="18403"/>
                  </a:lnTo>
                  <a:lnTo>
                    <a:pt x="58938" y="39991"/>
                  </a:lnTo>
                  <a:lnTo>
                    <a:pt x="67793" y="46319"/>
                  </a:lnTo>
                  <a:lnTo>
                    <a:pt x="81547" y="70841"/>
                  </a:lnTo>
                  <a:lnTo>
                    <a:pt x="87719" y="86841"/>
                  </a:lnTo>
                  <a:lnTo>
                    <a:pt x="87671" y="95553"/>
                  </a:lnTo>
                  <a:lnTo>
                    <a:pt x="76979" y="136709"/>
                  </a:lnTo>
                  <a:lnTo>
                    <a:pt x="70166" y="150335"/>
                  </a:lnTo>
                  <a:lnTo>
                    <a:pt x="55826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66"/>
            <p:cNvSpPr/>
            <p:nvPr>
              <p:custDataLst>
                <p:tags r:id="rId165"/>
              </p:custDataLst>
            </p:nvPr>
          </p:nvSpPr>
          <p:spPr>
            <a:xfrm>
              <a:off x="1937612" y="447675"/>
              <a:ext cx="357914" cy="34564"/>
            </a:xfrm>
            <a:custGeom>
              <a:avLst/>
              <a:gdLst/>
              <a:ahLst/>
              <a:cxnLst/>
              <a:rect l="0" t="0" r="0" b="0"/>
              <a:pathLst>
                <a:path w="357914" h="34564">
                  <a:moveTo>
                    <a:pt x="5488" y="28575"/>
                  </a:moveTo>
                  <a:lnTo>
                    <a:pt x="5488" y="28575"/>
                  </a:lnTo>
                  <a:lnTo>
                    <a:pt x="0" y="34063"/>
                  </a:lnTo>
                  <a:lnTo>
                    <a:pt x="2343" y="31720"/>
                  </a:lnTo>
                  <a:lnTo>
                    <a:pt x="4450" y="31730"/>
                  </a:lnTo>
                  <a:lnTo>
                    <a:pt x="9613" y="34563"/>
                  </a:lnTo>
                  <a:lnTo>
                    <a:pt x="21079" y="33706"/>
                  </a:lnTo>
                  <a:lnTo>
                    <a:pt x="59008" y="29251"/>
                  </a:lnTo>
                  <a:lnTo>
                    <a:pt x="95899" y="28775"/>
                  </a:lnTo>
                  <a:lnTo>
                    <a:pt x="137882" y="25792"/>
                  </a:lnTo>
                  <a:lnTo>
                    <a:pt x="176749" y="20382"/>
                  </a:lnTo>
                  <a:lnTo>
                    <a:pt x="220627" y="14388"/>
                  </a:lnTo>
                  <a:lnTo>
                    <a:pt x="255622" y="8864"/>
                  </a:lnTo>
                  <a:lnTo>
                    <a:pt x="302557" y="2626"/>
                  </a:lnTo>
                  <a:lnTo>
                    <a:pt x="357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67"/>
            <p:cNvSpPr/>
            <p:nvPr>
              <p:custDataLst>
                <p:tags r:id="rId166"/>
              </p:custDataLst>
            </p:nvPr>
          </p:nvSpPr>
          <p:spPr>
            <a:xfrm>
              <a:off x="1981200" y="594587"/>
              <a:ext cx="228601" cy="296690"/>
            </a:xfrm>
            <a:custGeom>
              <a:avLst/>
              <a:gdLst/>
              <a:ahLst/>
              <a:cxnLst/>
              <a:rect l="0" t="0" r="0" b="0"/>
              <a:pathLst>
                <a:path w="228601" h="296690">
                  <a:moveTo>
                    <a:pt x="228600" y="5488"/>
                  </a:moveTo>
                  <a:lnTo>
                    <a:pt x="228600" y="5488"/>
                  </a:lnTo>
                  <a:lnTo>
                    <a:pt x="223544" y="5488"/>
                  </a:lnTo>
                  <a:lnTo>
                    <a:pt x="218239" y="2666"/>
                  </a:lnTo>
                  <a:lnTo>
                    <a:pt x="215342" y="431"/>
                  </a:lnTo>
                  <a:lnTo>
                    <a:pt x="212354" y="0"/>
                  </a:lnTo>
                  <a:lnTo>
                    <a:pt x="206210" y="2343"/>
                  </a:lnTo>
                  <a:lnTo>
                    <a:pt x="204148" y="4450"/>
                  </a:lnTo>
                  <a:lnTo>
                    <a:pt x="192373" y="21080"/>
                  </a:lnTo>
                  <a:lnTo>
                    <a:pt x="158997" y="63437"/>
                  </a:lnTo>
                  <a:lnTo>
                    <a:pt x="127032" y="105312"/>
                  </a:lnTo>
                  <a:lnTo>
                    <a:pt x="102793" y="146143"/>
                  </a:lnTo>
                  <a:lnTo>
                    <a:pt x="69323" y="189090"/>
                  </a:lnTo>
                  <a:lnTo>
                    <a:pt x="54498" y="214969"/>
                  </a:lnTo>
                  <a:lnTo>
                    <a:pt x="34832" y="239993"/>
                  </a:lnTo>
                  <a:lnTo>
                    <a:pt x="16837" y="277862"/>
                  </a:lnTo>
                  <a:lnTo>
                    <a:pt x="3326" y="296239"/>
                  </a:lnTo>
                  <a:lnTo>
                    <a:pt x="2217" y="296689"/>
                  </a:lnTo>
                  <a:lnTo>
                    <a:pt x="1478" y="295930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68"/>
            <p:cNvSpPr/>
            <p:nvPr>
              <p:custDataLst>
                <p:tags r:id="rId167"/>
              </p:custDataLst>
            </p:nvPr>
          </p:nvSpPr>
          <p:spPr>
            <a:xfrm>
              <a:off x="2000250" y="619125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35648" y="62748"/>
                  </a:lnTo>
                  <a:lnTo>
                    <a:pt x="69944" y="106591"/>
                  </a:lnTo>
                  <a:lnTo>
                    <a:pt x="102653" y="148827"/>
                  </a:lnTo>
                  <a:lnTo>
                    <a:pt x="136411" y="186068"/>
                  </a:lnTo>
                  <a:lnTo>
                    <a:pt x="163949" y="230968"/>
                  </a:lnTo>
                  <a:lnTo>
                    <a:pt x="169968" y="254193"/>
                  </a:lnTo>
                  <a:lnTo>
                    <a:pt x="1714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06"/>
          <p:cNvGrpSpPr/>
          <p:nvPr/>
        </p:nvGrpSpPr>
        <p:grpSpPr>
          <a:xfrm>
            <a:off x="3138645" y="733425"/>
            <a:ext cx="204631" cy="131982"/>
            <a:chOff x="3138645" y="733425"/>
            <a:chExt cx="204631" cy="131982"/>
          </a:xfrm>
        </p:grpSpPr>
        <p:sp>
          <p:nvSpPr>
            <p:cNvPr id="14" name="SMARTInkShape-669"/>
            <p:cNvSpPr/>
            <p:nvPr>
              <p:custDataLst>
                <p:tags r:id="rId161"/>
              </p:custDataLst>
            </p:nvPr>
          </p:nvSpPr>
          <p:spPr>
            <a:xfrm>
              <a:off x="3138645" y="838200"/>
              <a:ext cx="204631" cy="27207"/>
            </a:xfrm>
            <a:custGeom>
              <a:avLst/>
              <a:gdLst/>
              <a:ahLst/>
              <a:cxnLst/>
              <a:rect l="0" t="0" r="0" b="0"/>
              <a:pathLst>
                <a:path w="204631" h="27207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5188"/>
                  </a:lnTo>
                  <a:lnTo>
                    <a:pt x="477" y="16475"/>
                  </a:lnTo>
                  <a:lnTo>
                    <a:pt x="14476" y="23956"/>
                  </a:lnTo>
                  <a:lnTo>
                    <a:pt x="46217" y="27206"/>
                  </a:lnTo>
                  <a:lnTo>
                    <a:pt x="84080" y="23113"/>
                  </a:lnTo>
                  <a:lnTo>
                    <a:pt x="122110" y="20254"/>
                  </a:lnTo>
                  <a:lnTo>
                    <a:pt x="164861" y="19209"/>
                  </a:lnTo>
                  <a:lnTo>
                    <a:pt x="191601" y="19081"/>
                  </a:lnTo>
                  <a:lnTo>
                    <a:pt x="195944" y="18013"/>
                  </a:lnTo>
                  <a:lnTo>
                    <a:pt x="2046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70"/>
            <p:cNvSpPr/>
            <p:nvPr>
              <p:custDataLst>
                <p:tags r:id="rId162"/>
              </p:custDataLst>
            </p:nvPr>
          </p:nvSpPr>
          <p:spPr>
            <a:xfrm>
              <a:off x="3154491" y="733425"/>
              <a:ext cx="169735" cy="9526"/>
            </a:xfrm>
            <a:custGeom>
              <a:avLst/>
              <a:gdLst/>
              <a:ahLst/>
              <a:cxnLst/>
              <a:rect l="0" t="0" r="0" b="0"/>
              <a:pathLst>
                <a:path w="169735" h="9526">
                  <a:moveTo>
                    <a:pt x="17334" y="0"/>
                  </a:moveTo>
                  <a:lnTo>
                    <a:pt x="17334" y="0"/>
                  </a:lnTo>
                  <a:lnTo>
                    <a:pt x="0" y="0"/>
                  </a:lnTo>
                  <a:lnTo>
                    <a:pt x="42177" y="0"/>
                  </a:lnTo>
                  <a:lnTo>
                    <a:pt x="86666" y="0"/>
                  </a:lnTo>
                  <a:lnTo>
                    <a:pt x="132703" y="2822"/>
                  </a:lnTo>
                  <a:lnTo>
                    <a:pt x="1697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07"/>
          <p:cNvGrpSpPr/>
          <p:nvPr/>
        </p:nvGrpSpPr>
        <p:grpSpPr>
          <a:xfrm>
            <a:off x="4000500" y="429017"/>
            <a:ext cx="1771651" cy="599684"/>
            <a:chOff x="4000500" y="429017"/>
            <a:chExt cx="1771651" cy="599684"/>
          </a:xfrm>
        </p:grpSpPr>
        <p:sp>
          <p:nvSpPr>
            <p:cNvPr id="17" name="SMARTInkShape-671"/>
            <p:cNvSpPr/>
            <p:nvPr>
              <p:custDataLst>
                <p:tags r:id="rId150"/>
              </p:custDataLst>
            </p:nvPr>
          </p:nvSpPr>
          <p:spPr>
            <a:xfrm>
              <a:off x="5734050" y="838200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4925" y="6546"/>
                  </a:lnTo>
                  <a:lnTo>
                    <a:pt x="22930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2"/>
            <p:cNvSpPr/>
            <p:nvPr>
              <p:custDataLst>
                <p:tags r:id="rId151"/>
              </p:custDataLst>
            </p:nvPr>
          </p:nvSpPr>
          <p:spPr>
            <a:xfrm>
              <a:off x="5514975" y="533400"/>
              <a:ext cx="104202" cy="352426"/>
            </a:xfrm>
            <a:custGeom>
              <a:avLst/>
              <a:gdLst/>
              <a:ahLst/>
              <a:cxnLst/>
              <a:rect l="0" t="0" r="0" b="0"/>
              <a:pathLst>
                <a:path w="104202" h="352426">
                  <a:moveTo>
                    <a:pt x="0" y="0"/>
                  </a:moveTo>
                  <a:lnTo>
                    <a:pt x="0" y="0"/>
                  </a:lnTo>
                  <a:lnTo>
                    <a:pt x="17900" y="20722"/>
                  </a:lnTo>
                  <a:lnTo>
                    <a:pt x="48924" y="59683"/>
                  </a:lnTo>
                  <a:lnTo>
                    <a:pt x="77246" y="103057"/>
                  </a:lnTo>
                  <a:lnTo>
                    <a:pt x="91655" y="149043"/>
                  </a:lnTo>
                  <a:lnTo>
                    <a:pt x="101869" y="194344"/>
                  </a:lnTo>
                  <a:lnTo>
                    <a:pt x="104201" y="239472"/>
                  </a:lnTo>
                  <a:lnTo>
                    <a:pt x="98876" y="263065"/>
                  </a:lnTo>
                  <a:lnTo>
                    <a:pt x="76518" y="308453"/>
                  </a:lnTo>
                  <a:lnTo>
                    <a:pt x="63563" y="333509"/>
                  </a:lnTo>
                  <a:lnTo>
                    <a:pt x="3810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73"/>
            <p:cNvSpPr/>
            <p:nvPr>
              <p:custDataLst>
                <p:tags r:id="rId152"/>
              </p:custDataLst>
            </p:nvPr>
          </p:nvSpPr>
          <p:spPr>
            <a:xfrm>
              <a:off x="5259061" y="660148"/>
              <a:ext cx="179715" cy="267448"/>
            </a:xfrm>
            <a:custGeom>
              <a:avLst/>
              <a:gdLst/>
              <a:ahLst/>
              <a:cxnLst/>
              <a:rect l="0" t="0" r="0" b="0"/>
              <a:pathLst>
                <a:path w="179715" h="267448">
                  <a:moveTo>
                    <a:pt x="84464" y="54227"/>
                  </a:moveTo>
                  <a:lnTo>
                    <a:pt x="84464" y="54227"/>
                  </a:lnTo>
                  <a:lnTo>
                    <a:pt x="79408" y="54227"/>
                  </a:lnTo>
                  <a:lnTo>
                    <a:pt x="77919" y="52110"/>
                  </a:lnTo>
                  <a:lnTo>
                    <a:pt x="74763" y="40077"/>
                  </a:lnTo>
                  <a:lnTo>
                    <a:pt x="70275" y="32768"/>
                  </a:lnTo>
                  <a:lnTo>
                    <a:pt x="64752" y="28815"/>
                  </a:lnTo>
                  <a:lnTo>
                    <a:pt x="61798" y="27761"/>
                  </a:lnTo>
                  <a:lnTo>
                    <a:pt x="57712" y="29174"/>
                  </a:lnTo>
                  <a:lnTo>
                    <a:pt x="47527" y="36390"/>
                  </a:lnTo>
                  <a:lnTo>
                    <a:pt x="34950" y="57409"/>
                  </a:lnTo>
                  <a:lnTo>
                    <a:pt x="21218" y="100560"/>
                  </a:lnTo>
                  <a:lnTo>
                    <a:pt x="8314" y="144204"/>
                  </a:lnTo>
                  <a:lnTo>
                    <a:pt x="2995" y="163009"/>
                  </a:lnTo>
                  <a:lnTo>
                    <a:pt x="0" y="201229"/>
                  </a:lnTo>
                  <a:lnTo>
                    <a:pt x="1810" y="243661"/>
                  </a:lnTo>
                  <a:lnTo>
                    <a:pt x="6454" y="260128"/>
                  </a:lnTo>
                  <a:lnTo>
                    <a:pt x="12046" y="267447"/>
                  </a:lnTo>
                  <a:lnTo>
                    <a:pt x="17135" y="267282"/>
                  </a:lnTo>
                  <a:lnTo>
                    <a:pt x="31257" y="261454"/>
                  </a:lnTo>
                  <a:lnTo>
                    <a:pt x="66496" y="233426"/>
                  </a:lnTo>
                  <a:lnTo>
                    <a:pt x="88479" y="196790"/>
                  </a:lnTo>
                  <a:lnTo>
                    <a:pt x="110383" y="154433"/>
                  </a:lnTo>
                  <a:lnTo>
                    <a:pt x="117150" y="136863"/>
                  </a:lnTo>
                  <a:lnTo>
                    <a:pt x="124317" y="91090"/>
                  </a:lnTo>
                  <a:lnTo>
                    <a:pt x="127576" y="68494"/>
                  </a:lnTo>
                  <a:lnTo>
                    <a:pt x="118377" y="24813"/>
                  </a:lnTo>
                  <a:lnTo>
                    <a:pt x="109767" y="11874"/>
                  </a:lnTo>
                  <a:lnTo>
                    <a:pt x="104508" y="6941"/>
                  </a:lnTo>
                  <a:lnTo>
                    <a:pt x="93020" y="1461"/>
                  </a:lnTo>
                  <a:lnTo>
                    <a:pt x="86993" y="0"/>
                  </a:lnTo>
                  <a:lnTo>
                    <a:pt x="71830" y="4021"/>
                  </a:lnTo>
                  <a:lnTo>
                    <a:pt x="46338" y="18792"/>
                  </a:lnTo>
                  <a:lnTo>
                    <a:pt x="34597" y="38789"/>
                  </a:lnTo>
                  <a:lnTo>
                    <a:pt x="24415" y="69879"/>
                  </a:lnTo>
                  <a:lnTo>
                    <a:pt x="23556" y="87994"/>
                  </a:lnTo>
                  <a:lnTo>
                    <a:pt x="27760" y="104160"/>
                  </a:lnTo>
                  <a:lnTo>
                    <a:pt x="36685" y="121928"/>
                  </a:lnTo>
                  <a:lnTo>
                    <a:pt x="50529" y="134763"/>
                  </a:lnTo>
                  <a:lnTo>
                    <a:pt x="70528" y="145117"/>
                  </a:lnTo>
                  <a:lnTo>
                    <a:pt x="75173" y="146571"/>
                  </a:lnTo>
                  <a:lnTo>
                    <a:pt x="96881" y="143559"/>
                  </a:lnTo>
                  <a:lnTo>
                    <a:pt x="139173" y="132888"/>
                  </a:lnTo>
                  <a:lnTo>
                    <a:pt x="146336" y="132068"/>
                  </a:lnTo>
                  <a:lnTo>
                    <a:pt x="179714" y="11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74"/>
            <p:cNvSpPr/>
            <p:nvPr>
              <p:custDataLst>
                <p:tags r:id="rId153"/>
              </p:custDataLst>
            </p:nvPr>
          </p:nvSpPr>
          <p:spPr>
            <a:xfrm>
              <a:off x="5086350" y="552450"/>
              <a:ext cx="28576" cy="476251"/>
            </a:xfrm>
            <a:custGeom>
              <a:avLst/>
              <a:gdLst/>
              <a:ahLst/>
              <a:cxnLst/>
              <a:rect l="0" t="0" r="0" b="0"/>
              <a:pathLst>
                <a:path w="28576" h="476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350" y="36728"/>
                  </a:lnTo>
                  <a:lnTo>
                    <a:pt x="12295" y="78616"/>
                  </a:lnTo>
                  <a:lnTo>
                    <a:pt x="17049" y="118896"/>
                  </a:lnTo>
                  <a:lnTo>
                    <a:pt x="21279" y="159406"/>
                  </a:lnTo>
                  <a:lnTo>
                    <a:pt x="26414" y="205981"/>
                  </a:lnTo>
                  <a:lnTo>
                    <a:pt x="27934" y="252237"/>
                  </a:lnTo>
                  <a:lnTo>
                    <a:pt x="28290" y="287789"/>
                  </a:lnTo>
                  <a:lnTo>
                    <a:pt x="28449" y="324756"/>
                  </a:lnTo>
                  <a:lnTo>
                    <a:pt x="28519" y="359530"/>
                  </a:lnTo>
                  <a:lnTo>
                    <a:pt x="28558" y="406036"/>
                  </a:lnTo>
                  <a:lnTo>
                    <a:pt x="28573" y="450854"/>
                  </a:lnTo>
                  <a:lnTo>
                    <a:pt x="28575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75"/>
            <p:cNvSpPr/>
            <p:nvPr>
              <p:custDataLst>
                <p:tags r:id="rId154"/>
              </p:custDataLst>
            </p:nvPr>
          </p:nvSpPr>
          <p:spPr>
            <a:xfrm>
              <a:off x="4821875" y="429017"/>
              <a:ext cx="76999" cy="161534"/>
            </a:xfrm>
            <a:custGeom>
              <a:avLst/>
              <a:gdLst/>
              <a:ahLst/>
              <a:cxnLst/>
              <a:rect l="0" t="0" r="0" b="0"/>
              <a:pathLst>
                <a:path w="76999" h="161534">
                  <a:moveTo>
                    <a:pt x="35875" y="9133"/>
                  </a:moveTo>
                  <a:lnTo>
                    <a:pt x="35875" y="9133"/>
                  </a:lnTo>
                  <a:lnTo>
                    <a:pt x="30818" y="9133"/>
                  </a:lnTo>
                  <a:lnTo>
                    <a:pt x="0" y="0"/>
                  </a:lnTo>
                  <a:lnTo>
                    <a:pt x="316" y="928"/>
                  </a:lnTo>
                  <a:lnTo>
                    <a:pt x="3491" y="4781"/>
                  </a:lnTo>
                  <a:lnTo>
                    <a:pt x="48213" y="27242"/>
                  </a:lnTo>
                  <a:lnTo>
                    <a:pt x="61114" y="41523"/>
                  </a:lnTo>
                  <a:lnTo>
                    <a:pt x="75221" y="72470"/>
                  </a:lnTo>
                  <a:lnTo>
                    <a:pt x="76998" y="90552"/>
                  </a:lnTo>
                  <a:lnTo>
                    <a:pt x="66769" y="132587"/>
                  </a:lnTo>
                  <a:lnTo>
                    <a:pt x="57846" y="152016"/>
                  </a:lnTo>
                  <a:lnTo>
                    <a:pt x="4540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76"/>
            <p:cNvSpPr/>
            <p:nvPr>
              <p:custDataLst>
                <p:tags r:id="rId155"/>
              </p:custDataLst>
            </p:nvPr>
          </p:nvSpPr>
          <p:spPr>
            <a:xfrm>
              <a:off x="4648200" y="623593"/>
              <a:ext cx="152401" cy="262233"/>
            </a:xfrm>
            <a:custGeom>
              <a:avLst/>
              <a:gdLst/>
              <a:ahLst/>
              <a:cxnLst/>
              <a:rect l="0" t="0" r="0" b="0"/>
              <a:pathLst>
                <a:path w="152401" h="262233">
                  <a:moveTo>
                    <a:pt x="152400" y="5057"/>
                  </a:moveTo>
                  <a:lnTo>
                    <a:pt x="152400" y="5057"/>
                  </a:lnTo>
                  <a:lnTo>
                    <a:pt x="152400" y="0"/>
                  </a:lnTo>
                  <a:lnTo>
                    <a:pt x="150283" y="628"/>
                  </a:lnTo>
                  <a:lnTo>
                    <a:pt x="125885" y="22439"/>
                  </a:lnTo>
                  <a:lnTo>
                    <a:pt x="97673" y="69683"/>
                  </a:lnTo>
                  <a:lnTo>
                    <a:pt x="72602" y="111936"/>
                  </a:lnTo>
                  <a:lnTo>
                    <a:pt x="47503" y="155991"/>
                  </a:lnTo>
                  <a:lnTo>
                    <a:pt x="25807" y="201813"/>
                  </a:lnTo>
                  <a:lnTo>
                    <a:pt x="10232" y="242536"/>
                  </a:lnTo>
                  <a:lnTo>
                    <a:pt x="0" y="26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77"/>
            <p:cNvSpPr/>
            <p:nvPr>
              <p:custDataLst>
                <p:tags r:id="rId156"/>
              </p:custDataLst>
            </p:nvPr>
          </p:nvSpPr>
          <p:spPr>
            <a:xfrm>
              <a:off x="4621733" y="514350"/>
              <a:ext cx="197918" cy="19051"/>
            </a:xfrm>
            <a:custGeom>
              <a:avLst/>
              <a:gdLst/>
              <a:ahLst/>
              <a:cxnLst/>
              <a:rect l="0" t="0" r="0" b="0"/>
              <a:pathLst>
                <a:path w="197918" h="19051">
                  <a:moveTo>
                    <a:pt x="26467" y="19050"/>
                  </a:moveTo>
                  <a:lnTo>
                    <a:pt x="26467" y="19050"/>
                  </a:lnTo>
                  <a:lnTo>
                    <a:pt x="8567" y="11511"/>
                  </a:lnTo>
                  <a:lnTo>
                    <a:pt x="0" y="9917"/>
                  </a:lnTo>
                  <a:lnTo>
                    <a:pt x="356" y="9786"/>
                  </a:lnTo>
                  <a:lnTo>
                    <a:pt x="43707" y="4479"/>
                  </a:lnTo>
                  <a:lnTo>
                    <a:pt x="83669" y="1327"/>
                  </a:lnTo>
                  <a:lnTo>
                    <a:pt x="129023" y="393"/>
                  </a:lnTo>
                  <a:lnTo>
                    <a:pt x="197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78"/>
            <p:cNvSpPr/>
            <p:nvPr>
              <p:custDataLst>
                <p:tags r:id="rId157"/>
              </p:custDataLst>
            </p:nvPr>
          </p:nvSpPr>
          <p:spPr>
            <a:xfrm>
              <a:off x="4649524" y="638175"/>
              <a:ext cx="122502" cy="231459"/>
            </a:xfrm>
            <a:custGeom>
              <a:avLst/>
              <a:gdLst/>
              <a:ahLst/>
              <a:cxnLst/>
              <a:rect l="0" t="0" r="0" b="0"/>
              <a:pathLst>
                <a:path w="122502" h="231459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21101" y="40704"/>
                  </a:lnTo>
                  <a:lnTo>
                    <a:pt x="42447" y="81351"/>
                  </a:lnTo>
                  <a:lnTo>
                    <a:pt x="69939" y="120740"/>
                  </a:lnTo>
                  <a:lnTo>
                    <a:pt x="86875" y="161002"/>
                  </a:lnTo>
                  <a:lnTo>
                    <a:pt x="107814" y="201824"/>
                  </a:lnTo>
                  <a:lnTo>
                    <a:pt x="114779" y="225506"/>
                  </a:lnTo>
                  <a:lnTo>
                    <a:pt x="117353" y="229712"/>
                  </a:lnTo>
                  <a:lnTo>
                    <a:pt x="119069" y="231458"/>
                  </a:lnTo>
                  <a:lnTo>
                    <a:pt x="12250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79"/>
            <p:cNvSpPr/>
            <p:nvPr>
              <p:custDataLst>
                <p:tags r:id="rId158"/>
              </p:custDataLst>
            </p:nvPr>
          </p:nvSpPr>
          <p:spPr>
            <a:xfrm>
              <a:off x="4420654" y="525199"/>
              <a:ext cx="103722" cy="360627"/>
            </a:xfrm>
            <a:custGeom>
              <a:avLst/>
              <a:gdLst/>
              <a:ahLst/>
              <a:cxnLst/>
              <a:rect l="0" t="0" r="0" b="0"/>
              <a:pathLst>
                <a:path w="103722" h="360627">
                  <a:moveTo>
                    <a:pt x="103721" y="8201"/>
                  </a:moveTo>
                  <a:lnTo>
                    <a:pt x="103721" y="8201"/>
                  </a:lnTo>
                  <a:lnTo>
                    <a:pt x="95520" y="0"/>
                  </a:lnTo>
                  <a:lnTo>
                    <a:pt x="94020" y="617"/>
                  </a:lnTo>
                  <a:lnTo>
                    <a:pt x="86853" y="5483"/>
                  </a:lnTo>
                  <a:lnTo>
                    <a:pt x="81055" y="6993"/>
                  </a:lnTo>
                  <a:lnTo>
                    <a:pt x="74950" y="13309"/>
                  </a:lnTo>
                  <a:lnTo>
                    <a:pt x="52910" y="56094"/>
                  </a:lnTo>
                  <a:lnTo>
                    <a:pt x="34731" y="79790"/>
                  </a:lnTo>
                  <a:lnTo>
                    <a:pt x="23301" y="116769"/>
                  </a:lnTo>
                  <a:lnTo>
                    <a:pt x="12865" y="149378"/>
                  </a:lnTo>
                  <a:lnTo>
                    <a:pt x="4282" y="193897"/>
                  </a:lnTo>
                  <a:lnTo>
                    <a:pt x="0" y="236910"/>
                  </a:lnTo>
                  <a:lnTo>
                    <a:pt x="1976" y="282252"/>
                  </a:lnTo>
                  <a:lnTo>
                    <a:pt x="9369" y="306713"/>
                  </a:lnTo>
                  <a:lnTo>
                    <a:pt x="32068" y="341140"/>
                  </a:lnTo>
                  <a:lnTo>
                    <a:pt x="56096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80"/>
            <p:cNvSpPr/>
            <p:nvPr>
              <p:custDataLst>
                <p:tags r:id="rId159"/>
              </p:custDataLst>
            </p:nvPr>
          </p:nvSpPr>
          <p:spPr>
            <a:xfrm>
              <a:off x="4000500" y="7429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40020" y="16279"/>
                  </a:lnTo>
                  <a:lnTo>
                    <a:pt x="83163" y="72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81"/>
            <p:cNvSpPr/>
            <p:nvPr>
              <p:custDataLst>
                <p:tags r:id="rId160"/>
              </p:custDataLst>
            </p:nvPr>
          </p:nvSpPr>
          <p:spPr>
            <a:xfrm>
              <a:off x="4079005" y="514975"/>
              <a:ext cx="73896" cy="389901"/>
            </a:xfrm>
            <a:custGeom>
              <a:avLst/>
              <a:gdLst/>
              <a:ahLst/>
              <a:cxnLst/>
              <a:rect l="0" t="0" r="0" b="0"/>
              <a:pathLst>
                <a:path w="73896" h="389901">
                  <a:moveTo>
                    <a:pt x="73895" y="27950"/>
                  </a:moveTo>
                  <a:lnTo>
                    <a:pt x="73895" y="27950"/>
                  </a:lnTo>
                  <a:lnTo>
                    <a:pt x="66356" y="10050"/>
                  </a:lnTo>
                  <a:lnTo>
                    <a:pt x="65694" y="6491"/>
                  </a:lnTo>
                  <a:lnTo>
                    <a:pt x="64194" y="4119"/>
                  </a:lnTo>
                  <a:lnTo>
                    <a:pt x="62136" y="2538"/>
                  </a:lnTo>
                  <a:lnTo>
                    <a:pt x="55969" y="781"/>
                  </a:lnTo>
                  <a:lnTo>
                    <a:pt x="46172" y="0"/>
                  </a:lnTo>
                  <a:lnTo>
                    <a:pt x="41655" y="1908"/>
                  </a:lnTo>
                  <a:lnTo>
                    <a:pt x="33813" y="9673"/>
                  </a:lnTo>
                  <a:lnTo>
                    <a:pt x="18392" y="31001"/>
                  </a:lnTo>
                  <a:lnTo>
                    <a:pt x="5474" y="67542"/>
                  </a:lnTo>
                  <a:lnTo>
                    <a:pt x="0" y="106826"/>
                  </a:lnTo>
                  <a:lnTo>
                    <a:pt x="3435" y="145277"/>
                  </a:lnTo>
                  <a:lnTo>
                    <a:pt x="6098" y="183481"/>
                  </a:lnTo>
                  <a:lnTo>
                    <a:pt x="13544" y="227770"/>
                  </a:lnTo>
                  <a:lnTo>
                    <a:pt x="18935" y="273364"/>
                  </a:lnTo>
                  <a:lnTo>
                    <a:pt x="24821" y="308202"/>
                  </a:lnTo>
                  <a:lnTo>
                    <a:pt x="18540" y="352330"/>
                  </a:lnTo>
                  <a:lnTo>
                    <a:pt x="16745" y="38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8"/>
          <p:cNvGrpSpPr/>
          <p:nvPr/>
        </p:nvGrpSpPr>
        <p:grpSpPr>
          <a:xfrm>
            <a:off x="3735517" y="509563"/>
            <a:ext cx="2975200" cy="747738"/>
            <a:chOff x="3735517" y="509563"/>
            <a:chExt cx="2975200" cy="747738"/>
          </a:xfrm>
        </p:grpSpPr>
        <p:sp>
          <p:nvSpPr>
            <p:cNvPr id="29" name="SMARTInkShape-682"/>
            <p:cNvSpPr/>
            <p:nvPr>
              <p:custDataLst>
                <p:tags r:id="rId144"/>
              </p:custDataLst>
            </p:nvPr>
          </p:nvSpPr>
          <p:spPr>
            <a:xfrm>
              <a:off x="3735517" y="1133475"/>
              <a:ext cx="2808159" cy="123826"/>
            </a:xfrm>
            <a:custGeom>
              <a:avLst/>
              <a:gdLst/>
              <a:ahLst/>
              <a:cxnLst/>
              <a:rect l="0" t="0" r="0" b="0"/>
              <a:pathLst>
                <a:path w="2808159" h="123826">
                  <a:moveTo>
                    <a:pt x="17333" y="123825"/>
                  </a:moveTo>
                  <a:lnTo>
                    <a:pt x="17333" y="123825"/>
                  </a:lnTo>
                  <a:lnTo>
                    <a:pt x="0" y="123825"/>
                  </a:lnTo>
                  <a:lnTo>
                    <a:pt x="38206" y="123825"/>
                  </a:lnTo>
                  <a:lnTo>
                    <a:pt x="81389" y="123825"/>
                  </a:lnTo>
                  <a:lnTo>
                    <a:pt x="114982" y="122767"/>
                  </a:lnTo>
                  <a:lnTo>
                    <a:pt x="161625" y="117279"/>
                  </a:lnTo>
                  <a:lnTo>
                    <a:pt x="204255" y="115183"/>
                  </a:lnTo>
                  <a:lnTo>
                    <a:pt x="249929" y="114562"/>
                  </a:lnTo>
                  <a:lnTo>
                    <a:pt x="296976" y="114378"/>
                  </a:lnTo>
                  <a:lnTo>
                    <a:pt x="328591" y="114334"/>
                  </a:lnTo>
                  <a:lnTo>
                    <a:pt x="363103" y="111493"/>
                  </a:lnTo>
                  <a:lnTo>
                    <a:pt x="401725" y="107761"/>
                  </a:lnTo>
                  <a:lnTo>
                    <a:pt x="447113" y="106102"/>
                  </a:lnTo>
                  <a:lnTo>
                    <a:pt x="492685" y="102543"/>
                  </a:lnTo>
                  <a:lnTo>
                    <a:pt x="538692" y="98491"/>
                  </a:lnTo>
                  <a:lnTo>
                    <a:pt x="562814" y="97411"/>
                  </a:lnTo>
                  <a:lnTo>
                    <a:pt x="587362" y="96691"/>
                  </a:lnTo>
                  <a:lnTo>
                    <a:pt x="613252" y="95152"/>
                  </a:lnTo>
                  <a:lnTo>
                    <a:pt x="640038" y="93068"/>
                  </a:lnTo>
                  <a:lnTo>
                    <a:pt x="667419" y="90620"/>
                  </a:lnTo>
                  <a:lnTo>
                    <a:pt x="696257" y="88989"/>
                  </a:lnTo>
                  <a:lnTo>
                    <a:pt x="726066" y="87901"/>
                  </a:lnTo>
                  <a:lnTo>
                    <a:pt x="756522" y="87175"/>
                  </a:lnTo>
                  <a:lnTo>
                    <a:pt x="786350" y="86692"/>
                  </a:lnTo>
                  <a:lnTo>
                    <a:pt x="815761" y="86370"/>
                  </a:lnTo>
                  <a:lnTo>
                    <a:pt x="844893" y="86155"/>
                  </a:lnTo>
                  <a:lnTo>
                    <a:pt x="874898" y="84953"/>
                  </a:lnTo>
                  <a:lnTo>
                    <a:pt x="905485" y="83094"/>
                  </a:lnTo>
                  <a:lnTo>
                    <a:pt x="936459" y="80796"/>
                  </a:lnTo>
                  <a:lnTo>
                    <a:pt x="967692" y="79264"/>
                  </a:lnTo>
                  <a:lnTo>
                    <a:pt x="999098" y="78243"/>
                  </a:lnTo>
                  <a:lnTo>
                    <a:pt x="1030618" y="77562"/>
                  </a:lnTo>
                  <a:lnTo>
                    <a:pt x="1063273" y="77108"/>
                  </a:lnTo>
                  <a:lnTo>
                    <a:pt x="1096685" y="76805"/>
                  </a:lnTo>
                  <a:lnTo>
                    <a:pt x="1130601" y="76603"/>
                  </a:lnTo>
                  <a:lnTo>
                    <a:pt x="1164853" y="75411"/>
                  </a:lnTo>
                  <a:lnTo>
                    <a:pt x="1199329" y="73557"/>
                  </a:lnTo>
                  <a:lnTo>
                    <a:pt x="1233956" y="71263"/>
                  </a:lnTo>
                  <a:lnTo>
                    <a:pt x="1268681" y="69734"/>
                  </a:lnTo>
                  <a:lnTo>
                    <a:pt x="1303473" y="68714"/>
                  </a:lnTo>
                  <a:lnTo>
                    <a:pt x="1338310" y="68034"/>
                  </a:lnTo>
                  <a:lnTo>
                    <a:pt x="1373176" y="67581"/>
                  </a:lnTo>
                  <a:lnTo>
                    <a:pt x="1408062" y="67279"/>
                  </a:lnTo>
                  <a:lnTo>
                    <a:pt x="1442961" y="67078"/>
                  </a:lnTo>
                  <a:lnTo>
                    <a:pt x="1477867" y="65885"/>
                  </a:lnTo>
                  <a:lnTo>
                    <a:pt x="1512781" y="64032"/>
                  </a:lnTo>
                  <a:lnTo>
                    <a:pt x="1547699" y="61738"/>
                  </a:lnTo>
                  <a:lnTo>
                    <a:pt x="1582618" y="60208"/>
                  </a:lnTo>
                  <a:lnTo>
                    <a:pt x="1617540" y="59189"/>
                  </a:lnTo>
                  <a:lnTo>
                    <a:pt x="1652462" y="58509"/>
                  </a:lnTo>
                  <a:lnTo>
                    <a:pt x="1688445" y="58056"/>
                  </a:lnTo>
                  <a:lnTo>
                    <a:pt x="1725132" y="57754"/>
                  </a:lnTo>
                  <a:lnTo>
                    <a:pt x="1762291" y="57553"/>
                  </a:lnTo>
                  <a:lnTo>
                    <a:pt x="1798704" y="56360"/>
                  </a:lnTo>
                  <a:lnTo>
                    <a:pt x="1834622" y="54507"/>
                  </a:lnTo>
                  <a:lnTo>
                    <a:pt x="1870209" y="52213"/>
                  </a:lnTo>
                  <a:lnTo>
                    <a:pt x="1904517" y="50683"/>
                  </a:lnTo>
                  <a:lnTo>
                    <a:pt x="1937973" y="49664"/>
                  </a:lnTo>
                  <a:lnTo>
                    <a:pt x="1970860" y="48984"/>
                  </a:lnTo>
                  <a:lnTo>
                    <a:pt x="2004426" y="48531"/>
                  </a:lnTo>
                  <a:lnTo>
                    <a:pt x="2038445" y="48229"/>
                  </a:lnTo>
                  <a:lnTo>
                    <a:pt x="2072766" y="48028"/>
                  </a:lnTo>
                  <a:lnTo>
                    <a:pt x="2106230" y="46835"/>
                  </a:lnTo>
                  <a:lnTo>
                    <a:pt x="2139122" y="44982"/>
                  </a:lnTo>
                  <a:lnTo>
                    <a:pt x="2171634" y="42688"/>
                  </a:lnTo>
                  <a:lnTo>
                    <a:pt x="2202833" y="41158"/>
                  </a:lnTo>
                  <a:lnTo>
                    <a:pt x="2233159" y="40139"/>
                  </a:lnTo>
                  <a:lnTo>
                    <a:pt x="2262900" y="39459"/>
                  </a:lnTo>
                  <a:lnTo>
                    <a:pt x="2292253" y="39006"/>
                  </a:lnTo>
                  <a:lnTo>
                    <a:pt x="2321346" y="38704"/>
                  </a:lnTo>
                  <a:lnTo>
                    <a:pt x="2350266" y="38503"/>
                  </a:lnTo>
                  <a:lnTo>
                    <a:pt x="2378013" y="38368"/>
                  </a:lnTo>
                  <a:lnTo>
                    <a:pt x="2404978" y="38279"/>
                  </a:lnTo>
                  <a:lnTo>
                    <a:pt x="2431422" y="38219"/>
                  </a:lnTo>
                  <a:lnTo>
                    <a:pt x="2456459" y="37121"/>
                  </a:lnTo>
                  <a:lnTo>
                    <a:pt x="2504033" y="33079"/>
                  </a:lnTo>
                  <a:lnTo>
                    <a:pt x="2547050" y="30577"/>
                  </a:lnTo>
                  <a:lnTo>
                    <a:pt x="2587335" y="28406"/>
                  </a:lnTo>
                  <a:lnTo>
                    <a:pt x="2626406" y="23914"/>
                  </a:lnTo>
                  <a:lnTo>
                    <a:pt x="2673989" y="20491"/>
                  </a:lnTo>
                  <a:lnTo>
                    <a:pt x="2714899" y="19477"/>
                  </a:lnTo>
                  <a:lnTo>
                    <a:pt x="2760103" y="11530"/>
                  </a:lnTo>
                  <a:lnTo>
                    <a:pt x="2808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3"/>
            <p:cNvSpPr/>
            <p:nvPr>
              <p:custDataLst>
                <p:tags r:id="rId145"/>
              </p:custDataLst>
            </p:nvPr>
          </p:nvSpPr>
          <p:spPr>
            <a:xfrm>
              <a:off x="6591300" y="544249"/>
              <a:ext cx="119417" cy="360627"/>
            </a:xfrm>
            <a:custGeom>
              <a:avLst/>
              <a:gdLst/>
              <a:ahLst/>
              <a:cxnLst/>
              <a:rect l="0" t="0" r="0" b="0"/>
              <a:pathLst>
                <a:path w="119417" h="360627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73396" y="33363"/>
                  </a:lnTo>
                  <a:lnTo>
                    <a:pt x="88949" y="78686"/>
                  </a:lnTo>
                  <a:lnTo>
                    <a:pt x="104782" y="123003"/>
                  </a:lnTo>
                  <a:lnTo>
                    <a:pt x="111479" y="156869"/>
                  </a:lnTo>
                  <a:lnTo>
                    <a:pt x="116287" y="197595"/>
                  </a:lnTo>
                  <a:lnTo>
                    <a:pt x="119416" y="224668"/>
                  </a:lnTo>
                  <a:lnTo>
                    <a:pt x="114170" y="268601"/>
                  </a:lnTo>
                  <a:lnTo>
                    <a:pt x="98622" y="307842"/>
                  </a:lnTo>
                  <a:lnTo>
                    <a:pt x="82990" y="329758"/>
                  </a:lnTo>
                  <a:lnTo>
                    <a:pt x="68282" y="341615"/>
                  </a:lnTo>
                  <a:lnTo>
                    <a:pt x="28591" y="356398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4"/>
            <p:cNvSpPr/>
            <p:nvPr>
              <p:custDataLst>
                <p:tags r:id="rId146"/>
              </p:custDataLst>
            </p:nvPr>
          </p:nvSpPr>
          <p:spPr>
            <a:xfrm>
              <a:off x="6373031" y="620850"/>
              <a:ext cx="144274" cy="241255"/>
            </a:xfrm>
            <a:custGeom>
              <a:avLst/>
              <a:gdLst/>
              <a:ahLst/>
              <a:cxnLst/>
              <a:rect l="0" t="0" r="0" b="0"/>
              <a:pathLst>
                <a:path w="144274" h="241255">
                  <a:moveTo>
                    <a:pt x="94444" y="112575"/>
                  </a:moveTo>
                  <a:lnTo>
                    <a:pt x="94444" y="112575"/>
                  </a:lnTo>
                  <a:lnTo>
                    <a:pt x="93386" y="74594"/>
                  </a:lnTo>
                  <a:lnTo>
                    <a:pt x="89388" y="64650"/>
                  </a:lnTo>
                  <a:lnTo>
                    <a:pt x="86840" y="61575"/>
                  </a:lnTo>
                  <a:lnTo>
                    <a:pt x="81187" y="58158"/>
                  </a:lnTo>
                  <a:lnTo>
                    <a:pt x="72324" y="59462"/>
                  </a:lnTo>
                  <a:lnTo>
                    <a:pt x="61330" y="64628"/>
                  </a:lnTo>
                  <a:lnTo>
                    <a:pt x="30765" y="91144"/>
                  </a:lnTo>
                  <a:lnTo>
                    <a:pt x="23808" y="100581"/>
                  </a:lnTo>
                  <a:lnTo>
                    <a:pt x="5313" y="146589"/>
                  </a:lnTo>
                  <a:lnTo>
                    <a:pt x="0" y="192314"/>
                  </a:lnTo>
                  <a:lnTo>
                    <a:pt x="2255" y="222279"/>
                  </a:lnTo>
                  <a:lnTo>
                    <a:pt x="4410" y="230161"/>
                  </a:lnTo>
                  <a:lnTo>
                    <a:pt x="9021" y="235416"/>
                  </a:lnTo>
                  <a:lnTo>
                    <a:pt x="22612" y="241254"/>
                  </a:lnTo>
                  <a:lnTo>
                    <a:pt x="36413" y="241027"/>
                  </a:lnTo>
                  <a:lnTo>
                    <a:pt x="51719" y="235281"/>
                  </a:lnTo>
                  <a:lnTo>
                    <a:pt x="98095" y="201955"/>
                  </a:lnTo>
                  <a:lnTo>
                    <a:pt x="123544" y="164136"/>
                  </a:lnTo>
                  <a:lnTo>
                    <a:pt x="141473" y="124160"/>
                  </a:lnTo>
                  <a:lnTo>
                    <a:pt x="144273" y="98321"/>
                  </a:lnTo>
                  <a:lnTo>
                    <a:pt x="139899" y="59668"/>
                  </a:lnTo>
                  <a:lnTo>
                    <a:pt x="133697" y="39319"/>
                  </a:lnTo>
                  <a:lnTo>
                    <a:pt x="119362" y="18080"/>
                  </a:lnTo>
                  <a:lnTo>
                    <a:pt x="111517" y="12369"/>
                  </a:lnTo>
                  <a:lnTo>
                    <a:pt x="79524" y="863"/>
                  </a:lnTo>
                  <a:lnTo>
                    <a:pt x="74972" y="0"/>
                  </a:lnTo>
                  <a:lnTo>
                    <a:pt x="64271" y="1864"/>
                  </a:lnTo>
                  <a:lnTo>
                    <a:pt x="52459" y="7278"/>
                  </a:lnTo>
                  <a:lnTo>
                    <a:pt x="36025" y="21169"/>
                  </a:lnTo>
                  <a:lnTo>
                    <a:pt x="31439" y="28911"/>
                  </a:lnTo>
                  <a:lnTo>
                    <a:pt x="28856" y="44276"/>
                  </a:lnTo>
                  <a:lnTo>
                    <a:pt x="33147" y="67291"/>
                  </a:lnTo>
                  <a:lnTo>
                    <a:pt x="46178" y="89162"/>
                  </a:lnTo>
                  <a:lnTo>
                    <a:pt x="54648" y="96878"/>
                  </a:lnTo>
                  <a:lnTo>
                    <a:pt x="142069" y="12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85"/>
            <p:cNvSpPr/>
            <p:nvPr>
              <p:custDataLst>
                <p:tags r:id="rId147"/>
              </p:custDataLst>
            </p:nvPr>
          </p:nvSpPr>
          <p:spPr>
            <a:xfrm>
              <a:off x="6221257" y="565132"/>
              <a:ext cx="103344" cy="339744"/>
            </a:xfrm>
            <a:custGeom>
              <a:avLst/>
              <a:gdLst/>
              <a:ahLst/>
              <a:cxnLst/>
              <a:rect l="0" t="0" r="0" b="0"/>
              <a:pathLst>
                <a:path w="103344" h="339744">
                  <a:moveTo>
                    <a:pt x="103343" y="34943"/>
                  </a:moveTo>
                  <a:lnTo>
                    <a:pt x="103343" y="34943"/>
                  </a:lnTo>
                  <a:lnTo>
                    <a:pt x="103343" y="0"/>
                  </a:lnTo>
                  <a:lnTo>
                    <a:pt x="102285" y="6"/>
                  </a:lnTo>
                  <a:lnTo>
                    <a:pt x="90160" y="10442"/>
                  </a:lnTo>
                  <a:lnTo>
                    <a:pt x="76506" y="26625"/>
                  </a:lnTo>
                  <a:lnTo>
                    <a:pt x="58063" y="65990"/>
                  </a:lnTo>
                  <a:lnTo>
                    <a:pt x="38699" y="106614"/>
                  </a:lnTo>
                  <a:lnTo>
                    <a:pt x="21060" y="150959"/>
                  </a:lnTo>
                  <a:lnTo>
                    <a:pt x="8146" y="195012"/>
                  </a:lnTo>
                  <a:lnTo>
                    <a:pt x="461" y="229545"/>
                  </a:lnTo>
                  <a:lnTo>
                    <a:pt x="0" y="271958"/>
                  </a:lnTo>
                  <a:lnTo>
                    <a:pt x="7341" y="306488"/>
                  </a:lnTo>
                  <a:lnTo>
                    <a:pt x="16932" y="323552"/>
                  </a:lnTo>
                  <a:lnTo>
                    <a:pt x="46193" y="339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86"/>
            <p:cNvSpPr/>
            <p:nvPr>
              <p:custDataLst>
                <p:tags r:id="rId148"/>
              </p:custDataLst>
            </p:nvPr>
          </p:nvSpPr>
          <p:spPr>
            <a:xfrm>
              <a:off x="6024269" y="733425"/>
              <a:ext cx="119357" cy="76201"/>
            </a:xfrm>
            <a:custGeom>
              <a:avLst/>
              <a:gdLst/>
              <a:ahLst/>
              <a:cxnLst/>
              <a:rect l="0" t="0" r="0" b="0"/>
              <a:pathLst>
                <a:path w="119357" h="76201">
                  <a:moveTo>
                    <a:pt x="5056" y="76200"/>
                  </a:moveTo>
                  <a:lnTo>
                    <a:pt x="5056" y="76200"/>
                  </a:lnTo>
                  <a:lnTo>
                    <a:pt x="5056" y="62943"/>
                  </a:lnTo>
                  <a:lnTo>
                    <a:pt x="2234" y="56902"/>
                  </a:lnTo>
                  <a:lnTo>
                    <a:pt x="0" y="53810"/>
                  </a:lnTo>
                  <a:lnTo>
                    <a:pt x="627" y="50690"/>
                  </a:lnTo>
                  <a:lnTo>
                    <a:pt x="6968" y="44401"/>
                  </a:lnTo>
                  <a:lnTo>
                    <a:pt x="34831" y="26253"/>
                  </a:lnTo>
                  <a:lnTo>
                    <a:pt x="81279" y="12078"/>
                  </a:lnTo>
                  <a:lnTo>
                    <a:pt x="119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87"/>
            <p:cNvSpPr/>
            <p:nvPr>
              <p:custDataLst>
                <p:tags r:id="rId149"/>
              </p:custDataLst>
            </p:nvPr>
          </p:nvSpPr>
          <p:spPr>
            <a:xfrm>
              <a:off x="6058152" y="509563"/>
              <a:ext cx="94999" cy="404838"/>
            </a:xfrm>
            <a:custGeom>
              <a:avLst/>
              <a:gdLst/>
              <a:ahLst/>
              <a:cxnLst/>
              <a:rect l="0" t="0" r="0" b="0"/>
              <a:pathLst>
                <a:path w="94999" h="404838">
                  <a:moveTo>
                    <a:pt x="94998" y="52412"/>
                  </a:moveTo>
                  <a:lnTo>
                    <a:pt x="94998" y="52412"/>
                  </a:lnTo>
                  <a:lnTo>
                    <a:pt x="89942" y="47355"/>
                  </a:lnTo>
                  <a:lnTo>
                    <a:pt x="87459" y="39229"/>
                  </a:lnTo>
                  <a:lnTo>
                    <a:pt x="85589" y="8336"/>
                  </a:lnTo>
                  <a:lnTo>
                    <a:pt x="82702" y="3542"/>
                  </a:lnTo>
                  <a:lnTo>
                    <a:pt x="80450" y="782"/>
                  </a:lnTo>
                  <a:lnTo>
                    <a:pt x="76833" y="0"/>
                  </a:lnTo>
                  <a:lnTo>
                    <a:pt x="67170" y="1954"/>
                  </a:lnTo>
                  <a:lnTo>
                    <a:pt x="58641" y="9172"/>
                  </a:lnTo>
                  <a:lnTo>
                    <a:pt x="26574" y="52638"/>
                  </a:lnTo>
                  <a:lnTo>
                    <a:pt x="12730" y="91576"/>
                  </a:lnTo>
                  <a:lnTo>
                    <a:pt x="4065" y="130809"/>
                  </a:lnTo>
                  <a:lnTo>
                    <a:pt x="601" y="175926"/>
                  </a:lnTo>
                  <a:lnTo>
                    <a:pt x="0" y="215303"/>
                  </a:lnTo>
                  <a:lnTo>
                    <a:pt x="4854" y="262741"/>
                  </a:lnTo>
                  <a:lnTo>
                    <a:pt x="7963" y="307584"/>
                  </a:lnTo>
                  <a:lnTo>
                    <a:pt x="10073" y="348389"/>
                  </a:lnTo>
                  <a:lnTo>
                    <a:pt x="17893" y="395178"/>
                  </a:lnTo>
                  <a:lnTo>
                    <a:pt x="18798" y="40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09"/>
          <p:cNvGrpSpPr/>
          <p:nvPr/>
        </p:nvGrpSpPr>
        <p:grpSpPr>
          <a:xfrm>
            <a:off x="4000979" y="1477699"/>
            <a:ext cx="969613" cy="1007283"/>
            <a:chOff x="4000979" y="1477699"/>
            <a:chExt cx="969613" cy="1007283"/>
          </a:xfrm>
        </p:grpSpPr>
        <p:sp>
          <p:nvSpPr>
            <p:cNvPr id="36" name="SMARTInkShape-688"/>
            <p:cNvSpPr/>
            <p:nvPr>
              <p:custDataLst>
                <p:tags r:id="rId135"/>
              </p:custDataLst>
            </p:nvPr>
          </p:nvSpPr>
          <p:spPr>
            <a:xfrm>
              <a:off x="4905375" y="1477699"/>
              <a:ext cx="65217" cy="170127"/>
            </a:xfrm>
            <a:custGeom>
              <a:avLst/>
              <a:gdLst/>
              <a:ahLst/>
              <a:cxnLst/>
              <a:rect l="0" t="0" r="0" b="0"/>
              <a:pathLst>
                <a:path w="65217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662" y="5484"/>
                  </a:lnTo>
                  <a:lnTo>
                    <a:pt x="18314" y="6993"/>
                  </a:lnTo>
                  <a:lnTo>
                    <a:pt x="29659" y="13309"/>
                  </a:lnTo>
                  <a:lnTo>
                    <a:pt x="59831" y="39692"/>
                  </a:lnTo>
                  <a:lnTo>
                    <a:pt x="63633" y="54653"/>
                  </a:lnTo>
                  <a:lnTo>
                    <a:pt x="65216" y="97809"/>
                  </a:lnTo>
                  <a:lnTo>
                    <a:pt x="58953" y="127767"/>
                  </a:lnTo>
                  <a:lnTo>
                    <a:pt x="3810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89"/>
            <p:cNvSpPr/>
            <p:nvPr>
              <p:custDataLst>
                <p:tags r:id="rId136"/>
              </p:custDataLst>
            </p:nvPr>
          </p:nvSpPr>
          <p:spPr>
            <a:xfrm>
              <a:off x="4725724" y="1562100"/>
              <a:ext cx="189177" cy="38101"/>
            </a:xfrm>
            <a:custGeom>
              <a:avLst/>
              <a:gdLst/>
              <a:ahLst/>
              <a:cxnLst/>
              <a:rect l="0" t="0" r="0" b="0"/>
              <a:pathLst>
                <a:path w="18917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4"/>
                  </a:lnTo>
                  <a:lnTo>
                    <a:pt x="617" y="31554"/>
                  </a:lnTo>
                  <a:lnTo>
                    <a:pt x="2087" y="30561"/>
                  </a:lnTo>
                  <a:lnTo>
                    <a:pt x="41570" y="21210"/>
                  </a:lnTo>
                  <a:lnTo>
                    <a:pt x="83467" y="14420"/>
                  </a:lnTo>
                  <a:lnTo>
                    <a:pt x="127804" y="10492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90"/>
            <p:cNvSpPr/>
            <p:nvPr>
              <p:custDataLst>
                <p:tags r:id="rId137"/>
              </p:custDataLst>
            </p:nvPr>
          </p:nvSpPr>
          <p:spPr>
            <a:xfrm>
              <a:off x="4762500" y="1696774"/>
              <a:ext cx="152401" cy="250039"/>
            </a:xfrm>
            <a:custGeom>
              <a:avLst/>
              <a:gdLst/>
              <a:ahLst/>
              <a:cxnLst/>
              <a:rect l="0" t="0" r="0" b="0"/>
              <a:pathLst>
                <a:path w="152401" h="250039">
                  <a:moveTo>
                    <a:pt x="152400" y="8201"/>
                  </a:moveTo>
                  <a:lnTo>
                    <a:pt x="152400" y="8201"/>
                  </a:lnTo>
                  <a:lnTo>
                    <a:pt x="147344" y="3145"/>
                  </a:lnTo>
                  <a:lnTo>
                    <a:pt x="142039" y="662"/>
                  </a:lnTo>
                  <a:lnTo>
                    <a:pt x="139143" y="0"/>
                  </a:lnTo>
                  <a:lnTo>
                    <a:pt x="136153" y="617"/>
                  </a:lnTo>
                  <a:lnTo>
                    <a:pt x="130010" y="4125"/>
                  </a:lnTo>
                  <a:lnTo>
                    <a:pt x="103917" y="41570"/>
                  </a:lnTo>
                  <a:lnTo>
                    <a:pt x="79458" y="87815"/>
                  </a:lnTo>
                  <a:lnTo>
                    <a:pt x="56539" y="133327"/>
                  </a:lnTo>
                  <a:lnTo>
                    <a:pt x="32924" y="176059"/>
                  </a:lnTo>
                  <a:lnTo>
                    <a:pt x="16460" y="213906"/>
                  </a:lnTo>
                  <a:lnTo>
                    <a:pt x="4877" y="232839"/>
                  </a:lnTo>
                  <a:lnTo>
                    <a:pt x="642" y="250038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91"/>
            <p:cNvSpPr/>
            <p:nvPr>
              <p:custDataLst>
                <p:tags r:id="rId138"/>
              </p:custDataLst>
            </p:nvPr>
          </p:nvSpPr>
          <p:spPr>
            <a:xfrm>
              <a:off x="4752975" y="1687641"/>
              <a:ext cx="123826" cy="226885"/>
            </a:xfrm>
            <a:custGeom>
              <a:avLst/>
              <a:gdLst/>
              <a:ahLst/>
              <a:cxnLst/>
              <a:rect l="0" t="0" r="0" b="0"/>
              <a:pathLst>
                <a:path w="123826" h="2268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7"/>
                  </a:lnTo>
                  <a:lnTo>
                    <a:pt x="5057" y="3849"/>
                  </a:lnTo>
                  <a:lnTo>
                    <a:pt x="32056" y="46616"/>
                  </a:lnTo>
                  <a:lnTo>
                    <a:pt x="60535" y="90622"/>
                  </a:lnTo>
                  <a:lnTo>
                    <a:pt x="88314" y="132117"/>
                  </a:lnTo>
                  <a:lnTo>
                    <a:pt x="110460" y="177271"/>
                  </a:lnTo>
                  <a:lnTo>
                    <a:pt x="123825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92"/>
            <p:cNvSpPr/>
            <p:nvPr>
              <p:custDataLst>
                <p:tags r:id="rId139"/>
              </p:custDataLst>
            </p:nvPr>
          </p:nvSpPr>
          <p:spPr>
            <a:xfrm>
              <a:off x="4534865" y="1555922"/>
              <a:ext cx="113336" cy="396704"/>
            </a:xfrm>
            <a:custGeom>
              <a:avLst/>
              <a:gdLst/>
              <a:ahLst/>
              <a:cxnLst/>
              <a:rect l="0" t="0" r="0" b="0"/>
              <a:pathLst>
                <a:path w="113336" h="396704">
                  <a:moveTo>
                    <a:pt x="113335" y="34753"/>
                  </a:moveTo>
                  <a:lnTo>
                    <a:pt x="113335" y="34753"/>
                  </a:lnTo>
                  <a:lnTo>
                    <a:pt x="113335" y="86"/>
                  </a:lnTo>
                  <a:lnTo>
                    <a:pt x="112277" y="0"/>
                  </a:lnTo>
                  <a:lnTo>
                    <a:pt x="104673" y="5994"/>
                  </a:lnTo>
                  <a:lnTo>
                    <a:pt x="91600" y="19647"/>
                  </a:lnTo>
                  <a:lnTo>
                    <a:pt x="63606" y="63705"/>
                  </a:lnTo>
                  <a:lnTo>
                    <a:pt x="40169" y="108832"/>
                  </a:lnTo>
                  <a:lnTo>
                    <a:pt x="28509" y="144544"/>
                  </a:lnTo>
                  <a:lnTo>
                    <a:pt x="15529" y="188639"/>
                  </a:lnTo>
                  <a:lnTo>
                    <a:pt x="2293" y="235777"/>
                  </a:lnTo>
                  <a:lnTo>
                    <a:pt x="0" y="273762"/>
                  </a:lnTo>
                  <a:lnTo>
                    <a:pt x="9434" y="313474"/>
                  </a:lnTo>
                  <a:lnTo>
                    <a:pt x="35639" y="360634"/>
                  </a:lnTo>
                  <a:lnTo>
                    <a:pt x="50229" y="372911"/>
                  </a:lnTo>
                  <a:lnTo>
                    <a:pt x="84760" y="396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93"/>
            <p:cNvSpPr/>
            <p:nvPr>
              <p:custDataLst>
                <p:tags r:id="rId140"/>
              </p:custDataLst>
            </p:nvPr>
          </p:nvSpPr>
          <p:spPr>
            <a:xfrm>
              <a:off x="4252618" y="1809750"/>
              <a:ext cx="157458" cy="47626"/>
            </a:xfrm>
            <a:custGeom>
              <a:avLst/>
              <a:gdLst/>
              <a:ahLst/>
              <a:cxnLst/>
              <a:rect l="0" t="0" r="0" b="0"/>
              <a:pathLst>
                <a:path w="157458" h="47626">
                  <a:moveTo>
                    <a:pt x="5057" y="47625"/>
                  </a:moveTo>
                  <a:lnTo>
                    <a:pt x="5057" y="47625"/>
                  </a:lnTo>
                  <a:lnTo>
                    <a:pt x="0" y="47625"/>
                  </a:lnTo>
                  <a:lnTo>
                    <a:pt x="627" y="46567"/>
                  </a:lnTo>
                  <a:lnTo>
                    <a:pt x="29345" y="31378"/>
                  </a:lnTo>
                  <a:lnTo>
                    <a:pt x="60420" y="21799"/>
                  </a:lnTo>
                  <a:lnTo>
                    <a:pt x="97366" y="14537"/>
                  </a:lnTo>
                  <a:lnTo>
                    <a:pt x="141197" y="3969"/>
                  </a:lnTo>
                  <a:lnTo>
                    <a:pt x="157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94"/>
            <p:cNvSpPr/>
            <p:nvPr>
              <p:custDataLst>
                <p:tags r:id="rId141"/>
              </p:custDataLst>
            </p:nvPr>
          </p:nvSpPr>
          <p:spPr>
            <a:xfrm>
              <a:off x="4333964" y="1602193"/>
              <a:ext cx="76112" cy="379008"/>
            </a:xfrm>
            <a:custGeom>
              <a:avLst/>
              <a:gdLst/>
              <a:ahLst/>
              <a:cxnLst/>
              <a:rect l="0" t="0" r="0" b="0"/>
              <a:pathLst>
                <a:path w="76112" h="379008">
                  <a:moveTo>
                    <a:pt x="76111" y="55157"/>
                  </a:moveTo>
                  <a:lnTo>
                    <a:pt x="76111" y="55157"/>
                  </a:lnTo>
                  <a:lnTo>
                    <a:pt x="76111" y="41899"/>
                  </a:lnTo>
                  <a:lnTo>
                    <a:pt x="67910" y="15157"/>
                  </a:lnTo>
                  <a:lnTo>
                    <a:pt x="61530" y="8099"/>
                  </a:lnTo>
                  <a:lnTo>
                    <a:pt x="52697" y="2492"/>
                  </a:lnTo>
                  <a:lnTo>
                    <a:pt x="45244" y="0"/>
                  </a:lnTo>
                  <a:lnTo>
                    <a:pt x="41775" y="394"/>
                  </a:lnTo>
                  <a:lnTo>
                    <a:pt x="35098" y="3654"/>
                  </a:lnTo>
                  <a:lnTo>
                    <a:pt x="20332" y="16496"/>
                  </a:lnTo>
                  <a:lnTo>
                    <a:pt x="7608" y="43820"/>
                  </a:lnTo>
                  <a:lnTo>
                    <a:pt x="1431" y="71340"/>
                  </a:lnTo>
                  <a:lnTo>
                    <a:pt x="211" y="117072"/>
                  </a:lnTo>
                  <a:lnTo>
                    <a:pt x="0" y="155699"/>
                  </a:lnTo>
                  <a:lnTo>
                    <a:pt x="2759" y="192897"/>
                  </a:lnTo>
                  <a:lnTo>
                    <a:pt x="7458" y="234611"/>
                  </a:lnTo>
                  <a:lnTo>
                    <a:pt x="11672" y="268137"/>
                  </a:lnTo>
                  <a:lnTo>
                    <a:pt x="17521" y="308541"/>
                  </a:lnTo>
                  <a:lnTo>
                    <a:pt x="27035" y="355892"/>
                  </a:lnTo>
                  <a:lnTo>
                    <a:pt x="18961" y="37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95"/>
            <p:cNvSpPr/>
            <p:nvPr>
              <p:custDataLst>
                <p:tags r:id="rId142"/>
              </p:custDataLst>
            </p:nvPr>
          </p:nvSpPr>
          <p:spPr>
            <a:xfrm>
              <a:off x="4000979" y="2259038"/>
              <a:ext cx="209072" cy="225944"/>
            </a:xfrm>
            <a:custGeom>
              <a:avLst/>
              <a:gdLst/>
              <a:ahLst/>
              <a:cxnLst/>
              <a:rect l="0" t="0" r="0" b="0"/>
              <a:pathLst>
                <a:path w="209072" h="225944">
                  <a:moveTo>
                    <a:pt x="85246" y="7912"/>
                  </a:moveTo>
                  <a:lnTo>
                    <a:pt x="85246" y="7912"/>
                  </a:lnTo>
                  <a:lnTo>
                    <a:pt x="75133" y="7912"/>
                  </a:lnTo>
                  <a:lnTo>
                    <a:pt x="67346" y="10734"/>
                  </a:lnTo>
                  <a:lnTo>
                    <a:pt x="48666" y="26226"/>
                  </a:lnTo>
                  <a:lnTo>
                    <a:pt x="16534" y="68380"/>
                  </a:lnTo>
                  <a:lnTo>
                    <a:pt x="3157" y="112896"/>
                  </a:lnTo>
                  <a:lnTo>
                    <a:pt x="0" y="152278"/>
                  </a:lnTo>
                  <a:lnTo>
                    <a:pt x="7764" y="197955"/>
                  </a:lnTo>
                  <a:lnTo>
                    <a:pt x="14120" y="209145"/>
                  </a:lnTo>
                  <a:lnTo>
                    <a:pt x="18779" y="215092"/>
                  </a:lnTo>
                  <a:lnTo>
                    <a:pt x="29599" y="221700"/>
                  </a:lnTo>
                  <a:lnTo>
                    <a:pt x="53793" y="225943"/>
                  </a:lnTo>
                  <a:lnTo>
                    <a:pt x="66328" y="220878"/>
                  </a:lnTo>
                  <a:lnTo>
                    <a:pt x="86565" y="205437"/>
                  </a:lnTo>
                  <a:lnTo>
                    <a:pt x="115509" y="169369"/>
                  </a:lnTo>
                  <a:lnTo>
                    <a:pt x="119863" y="155871"/>
                  </a:lnTo>
                  <a:lnTo>
                    <a:pt x="121829" y="111044"/>
                  </a:lnTo>
                  <a:lnTo>
                    <a:pt x="115084" y="66897"/>
                  </a:lnTo>
                  <a:lnTo>
                    <a:pt x="104082" y="43733"/>
                  </a:lnTo>
                  <a:lnTo>
                    <a:pt x="82361" y="16762"/>
                  </a:lnTo>
                  <a:lnTo>
                    <a:pt x="67736" y="6554"/>
                  </a:lnTo>
                  <a:lnTo>
                    <a:pt x="47602" y="806"/>
                  </a:lnTo>
                  <a:lnTo>
                    <a:pt x="41100" y="0"/>
                  </a:lnTo>
                  <a:lnTo>
                    <a:pt x="28231" y="4748"/>
                  </a:lnTo>
                  <a:lnTo>
                    <a:pt x="17573" y="12856"/>
                  </a:lnTo>
                  <a:lnTo>
                    <a:pt x="5113" y="35008"/>
                  </a:lnTo>
                  <a:lnTo>
                    <a:pt x="4828" y="49588"/>
                  </a:lnTo>
                  <a:lnTo>
                    <a:pt x="6234" y="57921"/>
                  </a:lnTo>
                  <a:lnTo>
                    <a:pt x="10346" y="64535"/>
                  </a:lnTo>
                  <a:lnTo>
                    <a:pt x="23382" y="74705"/>
                  </a:lnTo>
                  <a:lnTo>
                    <a:pt x="58684" y="81325"/>
                  </a:lnTo>
                  <a:lnTo>
                    <a:pt x="97602" y="83286"/>
                  </a:lnTo>
                  <a:lnTo>
                    <a:pt x="142132" y="76344"/>
                  </a:lnTo>
                  <a:lnTo>
                    <a:pt x="209071" y="5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96"/>
            <p:cNvSpPr/>
            <p:nvPr>
              <p:custDataLst>
                <p:tags r:id="rId143"/>
              </p:custDataLst>
            </p:nvPr>
          </p:nvSpPr>
          <p:spPr>
            <a:xfrm>
              <a:off x="4040675" y="1493457"/>
              <a:ext cx="112226" cy="640144"/>
            </a:xfrm>
            <a:custGeom>
              <a:avLst/>
              <a:gdLst/>
              <a:ahLst/>
              <a:cxnLst/>
              <a:rect l="0" t="0" r="0" b="0"/>
              <a:pathLst>
                <a:path w="112226" h="640144">
                  <a:moveTo>
                    <a:pt x="112225" y="30543"/>
                  </a:moveTo>
                  <a:lnTo>
                    <a:pt x="112225" y="30543"/>
                  </a:lnTo>
                  <a:lnTo>
                    <a:pt x="107168" y="25487"/>
                  </a:lnTo>
                  <a:lnTo>
                    <a:pt x="104686" y="20182"/>
                  </a:lnTo>
                  <a:lnTo>
                    <a:pt x="98036" y="3096"/>
                  </a:lnTo>
                  <a:lnTo>
                    <a:pt x="94299" y="603"/>
                  </a:lnTo>
                  <a:lnTo>
                    <a:pt x="89691" y="0"/>
                  </a:lnTo>
                  <a:lnTo>
                    <a:pt x="73093" y="4207"/>
                  </a:lnTo>
                  <a:lnTo>
                    <a:pt x="67087" y="6636"/>
                  </a:lnTo>
                  <a:lnTo>
                    <a:pt x="57592" y="17801"/>
                  </a:lnTo>
                  <a:lnTo>
                    <a:pt x="33424" y="56941"/>
                  </a:lnTo>
                  <a:lnTo>
                    <a:pt x="19026" y="92692"/>
                  </a:lnTo>
                  <a:lnTo>
                    <a:pt x="9737" y="137011"/>
                  </a:lnTo>
                  <a:lnTo>
                    <a:pt x="1356" y="175869"/>
                  </a:lnTo>
                  <a:lnTo>
                    <a:pt x="0" y="215184"/>
                  </a:lnTo>
                  <a:lnTo>
                    <a:pt x="5664" y="255164"/>
                  </a:lnTo>
                  <a:lnTo>
                    <a:pt x="14819" y="297973"/>
                  </a:lnTo>
                  <a:lnTo>
                    <a:pt x="29809" y="344964"/>
                  </a:lnTo>
                  <a:lnTo>
                    <a:pt x="45568" y="392506"/>
                  </a:lnTo>
                  <a:lnTo>
                    <a:pt x="57902" y="426716"/>
                  </a:lnTo>
                  <a:lnTo>
                    <a:pt x="72141" y="470367"/>
                  </a:lnTo>
                  <a:lnTo>
                    <a:pt x="81376" y="517354"/>
                  </a:lnTo>
                  <a:lnTo>
                    <a:pt x="82143" y="562227"/>
                  </a:lnTo>
                  <a:lnTo>
                    <a:pt x="74854" y="597184"/>
                  </a:lnTo>
                  <a:lnTo>
                    <a:pt x="45550" y="640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10"/>
          <p:cNvGrpSpPr/>
          <p:nvPr/>
        </p:nvGrpSpPr>
        <p:grpSpPr>
          <a:xfrm>
            <a:off x="5191125" y="1514475"/>
            <a:ext cx="1562101" cy="466726"/>
            <a:chOff x="5191125" y="1514475"/>
            <a:chExt cx="1562101" cy="466726"/>
          </a:xfrm>
        </p:grpSpPr>
        <p:sp>
          <p:nvSpPr>
            <p:cNvPr id="46" name="SMARTInkShape-697"/>
            <p:cNvSpPr/>
            <p:nvPr>
              <p:custDataLst>
                <p:tags r:id="rId126"/>
              </p:custDataLst>
            </p:nvPr>
          </p:nvSpPr>
          <p:spPr>
            <a:xfrm>
              <a:off x="6734175" y="1866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98"/>
            <p:cNvSpPr/>
            <p:nvPr>
              <p:custDataLst>
                <p:tags r:id="rId127"/>
              </p:custDataLst>
            </p:nvPr>
          </p:nvSpPr>
          <p:spPr>
            <a:xfrm>
              <a:off x="6535475" y="1514475"/>
              <a:ext cx="72903" cy="361951"/>
            </a:xfrm>
            <a:custGeom>
              <a:avLst/>
              <a:gdLst/>
              <a:ahLst/>
              <a:cxnLst/>
              <a:rect l="0" t="0" r="0" b="0"/>
              <a:pathLst>
                <a:path w="72903" h="36195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26156" y="40704"/>
                  </a:lnTo>
                  <a:lnTo>
                    <a:pt x="45955" y="82221"/>
                  </a:lnTo>
                  <a:lnTo>
                    <a:pt x="57957" y="116672"/>
                  </a:lnTo>
                  <a:lnTo>
                    <a:pt x="68216" y="160394"/>
                  </a:lnTo>
                  <a:lnTo>
                    <a:pt x="72902" y="206862"/>
                  </a:lnTo>
                  <a:lnTo>
                    <a:pt x="66881" y="250333"/>
                  </a:lnTo>
                  <a:lnTo>
                    <a:pt x="57454" y="290543"/>
                  </a:lnTo>
                  <a:lnTo>
                    <a:pt x="272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99"/>
            <p:cNvSpPr/>
            <p:nvPr>
              <p:custDataLst>
                <p:tags r:id="rId128"/>
              </p:custDataLst>
            </p:nvPr>
          </p:nvSpPr>
          <p:spPr>
            <a:xfrm>
              <a:off x="6344093" y="1646301"/>
              <a:ext cx="171008" cy="218466"/>
            </a:xfrm>
            <a:custGeom>
              <a:avLst/>
              <a:gdLst/>
              <a:ahLst/>
              <a:cxnLst/>
              <a:rect l="0" t="0" r="0" b="0"/>
              <a:pathLst>
                <a:path w="171008" h="218466">
                  <a:moveTo>
                    <a:pt x="94807" y="58674"/>
                  </a:moveTo>
                  <a:lnTo>
                    <a:pt x="94807" y="58674"/>
                  </a:lnTo>
                  <a:lnTo>
                    <a:pt x="76493" y="40360"/>
                  </a:lnTo>
                  <a:lnTo>
                    <a:pt x="65148" y="34659"/>
                  </a:lnTo>
                  <a:lnTo>
                    <a:pt x="59159" y="33139"/>
                  </a:lnTo>
                  <a:lnTo>
                    <a:pt x="53050" y="34243"/>
                  </a:lnTo>
                  <a:lnTo>
                    <a:pt x="40618" y="41113"/>
                  </a:lnTo>
                  <a:lnTo>
                    <a:pt x="21936" y="63829"/>
                  </a:lnTo>
                  <a:lnTo>
                    <a:pt x="4605" y="92148"/>
                  </a:lnTo>
                  <a:lnTo>
                    <a:pt x="1800" y="104243"/>
                  </a:lnTo>
                  <a:lnTo>
                    <a:pt x="0" y="146501"/>
                  </a:lnTo>
                  <a:lnTo>
                    <a:pt x="1871" y="168617"/>
                  </a:lnTo>
                  <a:lnTo>
                    <a:pt x="20264" y="209797"/>
                  </a:lnTo>
                  <a:lnTo>
                    <a:pt x="22886" y="213398"/>
                  </a:lnTo>
                  <a:lnTo>
                    <a:pt x="26752" y="215798"/>
                  </a:lnTo>
                  <a:lnTo>
                    <a:pt x="36691" y="218465"/>
                  </a:lnTo>
                  <a:lnTo>
                    <a:pt x="50986" y="214006"/>
                  </a:lnTo>
                  <a:lnTo>
                    <a:pt x="65806" y="204969"/>
                  </a:lnTo>
                  <a:lnTo>
                    <a:pt x="81157" y="185864"/>
                  </a:lnTo>
                  <a:lnTo>
                    <a:pt x="105918" y="140583"/>
                  </a:lnTo>
                  <a:lnTo>
                    <a:pt x="112289" y="100057"/>
                  </a:lnTo>
                  <a:lnTo>
                    <a:pt x="110724" y="63830"/>
                  </a:lnTo>
                  <a:lnTo>
                    <a:pt x="100582" y="31627"/>
                  </a:lnTo>
                  <a:lnTo>
                    <a:pt x="89965" y="13845"/>
                  </a:lnTo>
                  <a:lnTo>
                    <a:pt x="78191" y="2414"/>
                  </a:lnTo>
                  <a:lnTo>
                    <a:pt x="71030" y="0"/>
                  </a:lnTo>
                  <a:lnTo>
                    <a:pt x="54605" y="141"/>
                  </a:lnTo>
                  <a:lnTo>
                    <a:pt x="39545" y="6554"/>
                  </a:lnTo>
                  <a:lnTo>
                    <a:pt x="32566" y="11227"/>
                  </a:lnTo>
                  <a:lnTo>
                    <a:pt x="24811" y="22064"/>
                  </a:lnTo>
                  <a:lnTo>
                    <a:pt x="22743" y="27918"/>
                  </a:lnTo>
                  <a:lnTo>
                    <a:pt x="23268" y="42888"/>
                  </a:lnTo>
                  <a:lnTo>
                    <a:pt x="28087" y="59066"/>
                  </a:lnTo>
                  <a:lnTo>
                    <a:pt x="49306" y="88176"/>
                  </a:lnTo>
                  <a:lnTo>
                    <a:pt x="64627" y="99283"/>
                  </a:lnTo>
                  <a:lnTo>
                    <a:pt x="97742" y="104220"/>
                  </a:lnTo>
                  <a:lnTo>
                    <a:pt x="125898" y="100627"/>
                  </a:lnTo>
                  <a:lnTo>
                    <a:pt x="171007" y="7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00"/>
            <p:cNvSpPr/>
            <p:nvPr>
              <p:custDataLst>
                <p:tags r:id="rId129"/>
              </p:custDataLst>
            </p:nvPr>
          </p:nvSpPr>
          <p:spPr>
            <a:xfrm>
              <a:off x="6201575" y="1544374"/>
              <a:ext cx="113501" cy="351102"/>
            </a:xfrm>
            <a:custGeom>
              <a:avLst/>
              <a:gdLst/>
              <a:ahLst/>
              <a:cxnLst/>
              <a:rect l="0" t="0" r="0" b="0"/>
              <a:pathLst>
                <a:path w="113501" h="351102">
                  <a:moveTo>
                    <a:pt x="113500" y="8201"/>
                  </a:moveTo>
                  <a:lnTo>
                    <a:pt x="113500" y="8201"/>
                  </a:lnTo>
                  <a:lnTo>
                    <a:pt x="113500" y="3145"/>
                  </a:lnTo>
                  <a:lnTo>
                    <a:pt x="112442" y="1655"/>
                  </a:lnTo>
                  <a:lnTo>
                    <a:pt x="110678" y="662"/>
                  </a:lnTo>
                  <a:lnTo>
                    <a:pt x="108444" y="0"/>
                  </a:lnTo>
                  <a:lnTo>
                    <a:pt x="105896" y="617"/>
                  </a:lnTo>
                  <a:lnTo>
                    <a:pt x="96195" y="7600"/>
                  </a:lnTo>
                  <a:lnTo>
                    <a:pt x="58903" y="46638"/>
                  </a:lnTo>
                  <a:lnTo>
                    <a:pt x="51135" y="62326"/>
                  </a:lnTo>
                  <a:lnTo>
                    <a:pt x="39753" y="100908"/>
                  </a:lnTo>
                  <a:lnTo>
                    <a:pt x="25562" y="142679"/>
                  </a:lnTo>
                  <a:lnTo>
                    <a:pt x="14156" y="189534"/>
                  </a:lnTo>
                  <a:lnTo>
                    <a:pt x="3251" y="228405"/>
                  </a:lnTo>
                  <a:lnTo>
                    <a:pt x="0" y="275751"/>
                  </a:lnTo>
                  <a:lnTo>
                    <a:pt x="2259" y="307608"/>
                  </a:lnTo>
                  <a:lnTo>
                    <a:pt x="7968" y="323304"/>
                  </a:lnTo>
                  <a:lnTo>
                    <a:pt x="3730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01"/>
            <p:cNvSpPr/>
            <p:nvPr>
              <p:custDataLst>
                <p:tags r:id="rId130"/>
              </p:custDataLst>
            </p:nvPr>
          </p:nvSpPr>
          <p:spPr>
            <a:xfrm>
              <a:off x="5966949" y="1724025"/>
              <a:ext cx="176677" cy="47626"/>
            </a:xfrm>
            <a:custGeom>
              <a:avLst/>
              <a:gdLst/>
              <a:ahLst/>
              <a:cxnLst/>
              <a:rect l="0" t="0" r="0" b="0"/>
              <a:pathLst>
                <a:path w="176677" h="47626">
                  <a:moveTo>
                    <a:pt x="14751" y="47625"/>
                  </a:moveTo>
                  <a:lnTo>
                    <a:pt x="14751" y="47625"/>
                  </a:lnTo>
                  <a:lnTo>
                    <a:pt x="9695" y="47625"/>
                  </a:lnTo>
                  <a:lnTo>
                    <a:pt x="8206" y="46567"/>
                  </a:lnTo>
                  <a:lnTo>
                    <a:pt x="7212" y="44803"/>
                  </a:lnTo>
                  <a:lnTo>
                    <a:pt x="6550" y="42569"/>
                  </a:lnTo>
                  <a:lnTo>
                    <a:pt x="562" y="34367"/>
                  </a:lnTo>
                  <a:lnTo>
                    <a:pt x="0" y="32437"/>
                  </a:lnTo>
                  <a:lnTo>
                    <a:pt x="685" y="31149"/>
                  </a:lnTo>
                  <a:lnTo>
                    <a:pt x="14442" y="24027"/>
                  </a:lnTo>
                  <a:lnTo>
                    <a:pt x="61604" y="16883"/>
                  </a:lnTo>
                  <a:lnTo>
                    <a:pt x="96366" y="11705"/>
                  </a:lnTo>
                  <a:lnTo>
                    <a:pt x="176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02"/>
            <p:cNvSpPr/>
            <p:nvPr>
              <p:custDataLst>
                <p:tags r:id="rId131"/>
              </p:custDataLst>
            </p:nvPr>
          </p:nvSpPr>
          <p:spPr>
            <a:xfrm>
              <a:off x="5743575" y="1809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03"/>
            <p:cNvSpPr/>
            <p:nvPr>
              <p:custDataLst>
                <p:tags r:id="rId132"/>
              </p:custDataLst>
            </p:nvPr>
          </p:nvSpPr>
          <p:spPr>
            <a:xfrm>
              <a:off x="5509487" y="1533525"/>
              <a:ext cx="81012" cy="342901"/>
            </a:xfrm>
            <a:custGeom>
              <a:avLst/>
              <a:gdLst/>
              <a:ahLst/>
              <a:cxnLst/>
              <a:rect l="0" t="0" r="0" b="0"/>
              <a:pathLst>
                <a:path w="81012" h="34290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2" y="10361"/>
                  </a:lnTo>
                  <a:lnTo>
                    <a:pt x="32202" y="57419"/>
                  </a:lnTo>
                  <a:lnTo>
                    <a:pt x="50751" y="97598"/>
                  </a:lnTo>
                  <a:lnTo>
                    <a:pt x="70128" y="143966"/>
                  </a:lnTo>
                  <a:lnTo>
                    <a:pt x="79404" y="183778"/>
                  </a:lnTo>
                  <a:lnTo>
                    <a:pt x="81011" y="220493"/>
                  </a:lnTo>
                  <a:lnTo>
                    <a:pt x="75743" y="244047"/>
                  </a:lnTo>
                  <a:lnTo>
                    <a:pt x="62247" y="288255"/>
                  </a:lnTo>
                  <a:lnTo>
                    <a:pt x="41407" y="323592"/>
                  </a:lnTo>
                  <a:lnTo>
                    <a:pt x="548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04"/>
            <p:cNvSpPr/>
            <p:nvPr>
              <p:custDataLst>
                <p:tags r:id="rId133"/>
              </p:custDataLst>
            </p:nvPr>
          </p:nvSpPr>
          <p:spPr>
            <a:xfrm>
              <a:off x="5291066" y="1650733"/>
              <a:ext cx="157235" cy="237542"/>
            </a:xfrm>
            <a:custGeom>
              <a:avLst/>
              <a:gdLst/>
              <a:ahLst/>
              <a:cxnLst/>
              <a:rect l="0" t="0" r="0" b="0"/>
              <a:pathLst>
                <a:path w="157235" h="237542">
                  <a:moveTo>
                    <a:pt x="61984" y="63767"/>
                  </a:moveTo>
                  <a:lnTo>
                    <a:pt x="61984" y="63767"/>
                  </a:lnTo>
                  <a:lnTo>
                    <a:pt x="61984" y="50509"/>
                  </a:lnTo>
                  <a:lnTo>
                    <a:pt x="60926" y="49637"/>
                  </a:lnTo>
                  <a:lnTo>
                    <a:pt x="59162" y="50114"/>
                  </a:lnTo>
                  <a:lnTo>
                    <a:pt x="39191" y="62361"/>
                  </a:lnTo>
                  <a:lnTo>
                    <a:pt x="15996" y="99931"/>
                  </a:lnTo>
                  <a:lnTo>
                    <a:pt x="5980" y="139585"/>
                  </a:lnTo>
                  <a:lnTo>
                    <a:pt x="0" y="166312"/>
                  </a:lnTo>
                  <a:lnTo>
                    <a:pt x="6387" y="212827"/>
                  </a:lnTo>
                  <a:lnTo>
                    <a:pt x="22623" y="233303"/>
                  </a:lnTo>
                  <a:lnTo>
                    <a:pt x="26218" y="237116"/>
                  </a:lnTo>
                  <a:lnTo>
                    <a:pt x="31790" y="237541"/>
                  </a:lnTo>
                  <a:lnTo>
                    <a:pt x="67494" y="222614"/>
                  </a:lnTo>
                  <a:lnTo>
                    <a:pt x="80660" y="207743"/>
                  </a:lnTo>
                  <a:lnTo>
                    <a:pt x="101304" y="168760"/>
                  </a:lnTo>
                  <a:lnTo>
                    <a:pt x="114515" y="124997"/>
                  </a:lnTo>
                  <a:lnTo>
                    <a:pt x="118221" y="88131"/>
                  </a:lnTo>
                  <a:lnTo>
                    <a:pt x="116041" y="58639"/>
                  </a:lnTo>
                  <a:lnTo>
                    <a:pt x="105823" y="24654"/>
                  </a:lnTo>
                  <a:lnTo>
                    <a:pt x="100735" y="17584"/>
                  </a:lnTo>
                  <a:lnTo>
                    <a:pt x="86615" y="6905"/>
                  </a:lnTo>
                  <a:lnTo>
                    <a:pt x="60815" y="0"/>
                  </a:lnTo>
                  <a:lnTo>
                    <a:pt x="45237" y="1206"/>
                  </a:lnTo>
                  <a:lnTo>
                    <a:pt x="38119" y="3010"/>
                  </a:lnTo>
                  <a:lnTo>
                    <a:pt x="24566" y="13481"/>
                  </a:lnTo>
                  <a:lnTo>
                    <a:pt x="17989" y="20718"/>
                  </a:lnTo>
                  <a:lnTo>
                    <a:pt x="10681" y="37226"/>
                  </a:lnTo>
                  <a:lnTo>
                    <a:pt x="8732" y="46073"/>
                  </a:lnTo>
                  <a:lnTo>
                    <a:pt x="9550" y="54088"/>
                  </a:lnTo>
                  <a:lnTo>
                    <a:pt x="24463" y="88679"/>
                  </a:lnTo>
                  <a:lnTo>
                    <a:pt x="33314" y="99886"/>
                  </a:lnTo>
                  <a:lnTo>
                    <a:pt x="44303" y="106278"/>
                  </a:lnTo>
                  <a:lnTo>
                    <a:pt x="84585" y="117265"/>
                  </a:lnTo>
                  <a:lnTo>
                    <a:pt x="110835" y="119294"/>
                  </a:lnTo>
                  <a:lnTo>
                    <a:pt x="157234" y="10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05"/>
            <p:cNvSpPr/>
            <p:nvPr>
              <p:custDataLst>
                <p:tags r:id="rId134"/>
              </p:custDataLst>
            </p:nvPr>
          </p:nvSpPr>
          <p:spPr>
            <a:xfrm>
              <a:off x="5191125" y="1557044"/>
              <a:ext cx="9526" cy="424157"/>
            </a:xfrm>
            <a:custGeom>
              <a:avLst/>
              <a:gdLst/>
              <a:ahLst/>
              <a:cxnLst/>
              <a:rect l="0" t="0" r="0" b="0"/>
              <a:pathLst>
                <a:path w="9526" h="42415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43494"/>
                  </a:lnTo>
                  <a:lnTo>
                    <a:pt x="0" y="85831"/>
                  </a:lnTo>
                  <a:lnTo>
                    <a:pt x="0" y="119653"/>
                  </a:lnTo>
                  <a:lnTo>
                    <a:pt x="0" y="167069"/>
                  </a:lnTo>
                  <a:lnTo>
                    <a:pt x="0" y="208988"/>
                  </a:lnTo>
                  <a:lnTo>
                    <a:pt x="0" y="249983"/>
                  </a:lnTo>
                  <a:lnTo>
                    <a:pt x="0" y="283246"/>
                  </a:lnTo>
                  <a:lnTo>
                    <a:pt x="0" y="330664"/>
                  </a:lnTo>
                  <a:lnTo>
                    <a:pt x="0" y="369879"/>
                  </a:lnTo>
                  <a:lnTo>
                    <a:pt x="9525" y="42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706"/>
          <p:cNvSpPr/>
          <p:nvPr>
            <p:custDataLst>
              <p:tags r:id="rId1"/>
            </p:custDataLst>
          </p:nvPr>
        </p:nvSpPr>
        <p:spPr>
          <a:xfrm>
            <a:off x="6020589" y="1516458"/>
            <a:ext cx="75412" cy="379018"/>
          </a:xfrm>
          <a:custGeom>
            <a:avLst/>
            <a:gdLst/>
            <a:ahLst/>
            <a:cxnLst/>
            <a:rect l="0" t="0" r="0" b="0"/>
            <a:pathLst>
              <a:path w="75412" h="379018">
                <a:moveTo>
                  <a:pt x="75411" y="45642"/>
                </a:moveTo>
                <a:lnTo>
                  <a:pt x="75411" y="45642"/>
                </a:lnTo>
                <a:lnTo>
                  <a:pt x="75411" y="15051"/>
                </a:lnTo>
                <a:lnTo>
                  <a:pt x="72589" y="8057"/>
                </a:lnTo>
                <a:lnTo>
                  <a:pt x="70355" y="4710"/>
                </a:lnTo>
                <a:lnTo>
                  <a:pt x="67807" y="2479"/>
                </a:lnTo>
                <a:lnTo>
                  <a:pt x="62154" y="0"/>
                </a:lnTo>
                <a:lnTo>
                  <a:pt x="59164" y="397"/>
                </a:lnTo>
                <a:lnTo>
                  <a:pt x="53021" y="3661"/>
                </a:lnTo>
                <a:lnTo>
                  <a:pt x="38555" y="21562"/>
                </a:lnTo>
                <a:lnTo>
                  <a:pt x="23367" y="54996"/>
                </a:lnTo>
                <a:lnTo>
                  <a:pt x="13878" y="99764"/>
                </a:lnTo>
                <a:lnTo>
                  <a:pt x="3206" y="146840"/>
                </a:lnTo>
                <a:lnTo>
                  <a:pt x="0" y="193455"/>
                </a:lnTo>
                <a:lnTo>
                  <a:pt x="2267" y="234783"/>
                </a:lnTo>
                <a:lnTo>
                  <a:pt x="7457" y="281617"/>
                </a:lnTo>
                <a:lnTo>
                  <a:pt x="15029" y="321442"/>
                </a:lnTo>
                <a:lnTo>
                  <a:pt x="18261" y="3790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112"/>
          <p:cNvGrpSpPr/>
          <p:nvPr/>
        </p:nvGrpSpPr>
        <p:grpSpPr>
          <a:xfrm>
            <a:off x="7734300" y="1133475"/>
            <a:ext cx="200026" cy="109324"/>
            <a:chOff x="7734300" y="1133475"/>
            <a:chExt cx="200026" cy="109324"/>
          </a:xfrm>
        </p:grpSpPr>
        <p:sp>
          <p:nvSpPr>
            <p:cNvPr id="57" name="SMARTInkShape-707"/>
            <p:cNvSpPr/>
            <p:nvPr>
              <p:custDataLst>
                <p:tags r:id="rId124"/>
              </p:custDataLst>
            </p:nvPr>
          </p:nvSpPr>
          <p:spPr>
            <a:xfrm>
              <a:off x="7755458" y="1219200"/>
              <a:ext cx="178868" cy="23599"/>
            </a:xfrm>
            <a:custGeom>
              <a:avLst/>
              <a:gdLst/>
              <a:ahLst/>
              <a:cxnLst/>
              <a:rect l="0" t="0" r="0" b="0"/>
              <a:pathLst>
                <a:path w="178868" h="23599">
                  <a:moveTo>
                    <a:pt x="26467" y="0"/>
                  </a:moveTo>
                  <a:lnTo>
                    <a:pt x="26467" y="0"/>
                  </a:lnTo>
                  <a:lnTo>
                    <a:pt x="0" y="17334"/>
                  </a:lnTo>
                  <a:lnTo>
                    <a:pt x="13686" y="23598"/>
                  </a:lnTo>
                  <a:lnTo>
                    <a:pt x="60584" y="20381"/>
                  </a:lnTo>
                  <a:lnTo>
                    <a:pt x="99294" y="14256"/>
                  </a:lnTo>
                  <a:lnTo>
                    <a:pt x="178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08"/>
            <p:cNvSpPr/>
            <p:nvPr>
              <p:custDataLst>
                <p:tags r:id="rId125"/>
              </p:custDataLst>
            </p:nvPr>
          </p:nvSpPr>
          <p:spPr>
            <a:xfrm>
              <a:off x="7734300" y="1133475"/>
              <a:ext cx="171451" cy="9133"/>
            </a:xfrm>
            <a:custGeom>
              <a:avLst/>
              <a:gdLst/>
              <a:ahLst/>
              <a:cxnLst/>
              <a:rect l="0" t="0" r="0" b="0"/>
              <a:pathLst>
                <a:path w="171451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52166" y="573"/>
                  </a:lnTo>
                  <a:lnTo>
                    <a:pt x="91678" y="113"/>
                  </a:lnTo>
                  <a:lnTo>
                    <a:pt x="135684" y="1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13"/>
          <p:cNvGrpSpPr/>
          <p:nvPr/>
        </p:nvGrpSpPr>
        <p:grpSpPr>
          <a:xfrm>
            <a:off x="8767492" y="657225"/>
            <a:ext cx="1890566" cy="361814"/>
            <a:chOff x="8767492" y="657225"/>
            <a:chExt cx="1890566" cy="361814"/>
          </a:xfrm>
        </p:grpSpPr>
        <p:sp>
          <p:nvSpPr>
            <p:cNvPr id="60" name="SMARTInkShape-709"/>
            <p:cNvSpPr/>
            <p:nvPr>
              <p:custDataLst>
                <p:tags r:id="rId115"/>
              </p:custDataLst>
            </p:nvPr>
          </p:nvSpPr>
          <p:spPr>
            <a:xfrm>
              <a:off x="10534650" y="657225"/>
              <a:ext cx="123408" cy="295276"/>
            </a:xfrm>
            <a:custGeom>
              <a:avLst/>
              <a:gdLst/>
              <a:ahLst/>
              <a:cxnLst/>
              <a:rect l="0" t="0" r="0" b="0"/>
              <a:pathLst>
                <a:path w="123408" h="295276">
                  <a:moveTo>
                    <a:pt x="95250" y="0"/>
                  </a:moveTo>
                  <a:lnTo>
                    <a:pt x="95250" y="0"/>
                  </a:lnTo>
                  <a:lnTo>
                    <a:pt x="95250" y="5057"/>
                  </a:lnTo>
                  <a:lnTo>
                    <a:pt x="116708" y="48905"/>
                  </a:lnTo>
                  <a:lnTo>
                    <a:pt x="122420" y="87036"/>
                  </a:lnTo>
                  <a:lnTo>
                    <a:pt x="123407" y="123038"/>
                  </a:lnTo>
                  <a:lnTo>
                    <a:pt x="122644" y="163573"/>
                  </a:lnTo>
                  <a:lnTo>
                    <a:pt x="115126" y="191459"/>
                  </a:lnTo>
                  <a:lnTo>
                    <a:pt x="88172" y="238251"/>
                  </a:lnTo>
                  <a:lnTo>
                    <a:pt x="62299" y="268646"/>
                  </a:lnTo>
                  <a:lnTo>
                    <a:pt x="37861" y="286444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10"/>
            <p:cNvSpPr/>
            <p:nvPr>
              <p:custDataLst>
                <p:tags r:id="rId116"/>
              </p:custDataLst>
            </p:nvPr>
          </p:nvSpPr>
          <p:spPr>
            <a:xfrm>
              <a:off x="10364735" y="721755"/>
              <a:ext cx="179441" cy="236788"/>
            </a:xfrm>
            <a:custGeom>
              <a:avLst/>
              <a:gdLst/>
              <a:ahLst/>
              <a:cxnLst/>
              <a:rect l="0" t="0" r="0" b="0"/>
              <a:pathLst>
                <a:path w="179441" h="236788">
                  <a:moveTo>
                    <a:pt x="141340" y="49770"/>
                  </a:moveTo>
                  <a:lnTo>
                    <a:pt x="141340" y="49770"/>
                  </a:lnTo>
                  <a:lnTo>
                    <a:pt x="141340" y="44714"/>
                  </a:lnTo>
                  <a:lnTo>
                    <a:pt x="128083" y="14122"/>
                  </a:lnTo>
                  <a:lnTo>
                    <a:pt x="124036" y="10130"/>
                  </a:lnTo>
                  <a:lnTo>
                    <a:pt x="113894" y="5694"/>
                  </a:lnTo>
                  <a:lnTo>
                    <a:pt x="96285" y="3197"/>
                  </a:lnTo>
                  <a:lnTo>
                    <a:pt x="81099" y="8257"/>
                  </a:lnTo>
                  <a:lnTo>
                    <a:pt x="55593" y="23696"/>
                  </a:lnTo>
                  <a:lnTo>
                    <a:pt x="32758" y="53204"/>
                  </a:lnTo>
                  <a:lnTo>
                    <a:pt x="10688" y="98700"/>
                  </a:lnTo>
                  <a:lnTo>
                    <a:pt x="880" y="138340"/>
                  </a:lnTo>
                  <a:lnTo>
                    <a:pt x="0" y="181761"/>
                  </a:lnTo>
                  <a:lnTo>
                    <a:pt x="3734" y="206152"/>
                  </a:lnTo>
                  <a:lnTo>
                    <a:pt x="11744" y="222637"/>
                  </a:lnTo>
                  <a:lnTo>
                    <a:pt x="16842" y="228515"/>
                  </a:lnTo>
                  <a:lnTo>
                    <a:pt x="28152" y="235045"/>
                  </a:lnTo>
                  <a:lnTo>
                    <a:pt x="34131" y="236787"/>
                  </a:lnTo>
                  <a:lnTo>
                    <a:pt x="57716" y="234181"/>
                  </a:lnTo>
                  <a:lnTo>
                    <a:pt x="74700" y="226707"/>
                  </a:lnTo>
                  <a:lnTo>
                    <a:pt x="111202" y="190859"/>
                  </a:lnTo>
                  <a:lnTo>
                    <a:pt x="136705" y="156819"/>
                  </a:lnTo>
                  <a:lnTo>
                    <a:pt x="146199" y="126056"/>
                  </a:lnTo>
                  <a:lnTo>
                    <a:pt x="149482" y="90130"/>
                  </a:lnTo>
                  <a:lnTo>
                    <a:pt x="150683" y="42594"/>
                  </a:lnTo>
                  <a:lnTo>
                    <a:pt x="140698" y="19069"/>
                  </a:lnTo>
                  <a:lnTo>
                    <a:pt x="130119" y="6844"/>
                  </a:lnTo>
                  <a:lnTo>
                    <a:pt x="124334" y="2103"/>
                  </a:lnTo>
                  <a:lnTo>
                    <a:pt x="117303" y="0"/>
                  </a:lnTo>
                  <a:lnTo>
                    <a:pt x="101024" y="486"/>
                  </a:lnTo>
                  <a:lnTo>
                    <a:pt x="79065" y="6710"/>
                  </a:lnTo>
                  <a:lnTo>
                    <a:pt x="68506" y="17932"/>
                  </a:lnTo>
                  <a:lnTo>
                    <a:pt x="64209" y="25370"/>
                  </a:lnTo>
                  <a:lnTo>
                    <a:pt x="62402" y="31386"/>
                  </a:lnTo>
                  <a:lnTo>
                    <a:pt x="62256" y="36456"/>
                  </a:lnTo>
                  <a:lnTo>
                    <a:pt x="65975" y="47028"/>
                  </a:lnTo>
                  <a:lnTo>
                    <a:pt x="91485" y="83707"/>
                  </a:lnTo>
                  <a:lnTo>
                    <a:pt x="100838" y="91311"/>
                  </a:lnTo>
                  <a:lnTo>
                    <a:pt x="104813" y="93339"/>
                  </a:lnTo>
                  <a:lnTo>
                    <a:pt x="179440" y="97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11"/>
            <p:cNvSpPr/>
            <p:nvPr>
              <p:custDataLst>
                <p:tags r:id="rId117"/>
              </p:custDataLst>
            </p:nvPr>
          </p:nvSpPr>
          <p:spPr>
            <a:xfrm>
              <a:off x="10212332" y="663410"/>
              <a:ext cx="131819" cy="308141"/>
            </a:xfrm>
            <a:custGeom>
              <a:avLst/>
              <a:gdLst/>
              <a:ahLst/>
              <a:cxnLst/>
              <a:rect l="0" t="0" r="0" b="0"/>
              <a:pathLst>
                <a:path w="131819" h="308141">
                  <a:moveTo>
                    <a:pt x="131818" y="22390"/>
                  </a:moveTo>
                  <a:lnTo>
                    <a:pt x="131818" y="22390"/>
                  </a:lnTo>
                  <a:lnTo>
                    <a:pt x="131818" y="17333"/>
                  </a:lnTo>
                  <a:lnTo>
                    <a:pt x="128994" y="12029"/>
                  </a:lnTo>
                  <a:lnTo>
                    <a:pt x="125272" y="6143"/>
                  </a:lnTo>
                  <a:lnTo>
                    <a:pt x="123616" y="0"/>
                  </a:lnTo>
                  <a:lnTo>
                    <a:pt x="120001" y="55"/>
                  </a:lnTo>
                  <a:lnTo>
                    <a:pt x="100799" y="10245"/>
                  </a:lnTo>
                  <a:lnTo>
                    <a:pt x="56544" y="50430"/>
                  </a:lnTo>
                  <a:lnTo>
                    <a:pt x="40840" y="67975"/>
                  </a:lnTo>
                  <a:lnTo>
                    <a:pt x="24311" y="99632"/>
                  </a:lnTo>
                  <a:lnTo>
                    <a:pt x="13298" y="138880"/>
                  </a:lnTo>
                  <a:lnTo>
                    <a:pt x="6219" y="181181"/>
                  </a:lnTo>
                  <a:lnTo>
                    <a:pt x="0" y="224383"/>
                  </a:lnTo>
                  <a:lnTo>
                    <a:pt x="3978" y="256629"/>
                  </a:lnTo>
                  <a:lnTo>
                    <a:pt x="11853" y="275016"/>
                  </a:lnTo>
                  <a:lnTo>
                    <a:pt x="36568" y="30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12"/>
            <p:cNvSpPr/>
            <p:nvPr>
              <p:custDataLst>
                <p:tags r:id="rId118"/>
              </p:custDataLst>
            </p:nvPr>
          </p:nvSpPr>
          <p:spPr>
            <a:xfrm>
              <a:off x="9957662" y="828675"/>
              <a:ext cx="138839" cy="47626"/>
            </a:xfrm>
            <a:custGeom>
              <a:avLst/>
              <a:gdLst/>
              <a:ahLst/>
              <a:cxnLst/>
              <a:rect l="0" t="0" r="0" b="0"/>
              <a:pathLst>
                <a:path w="138839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42568"/>
                  </a:lnTo>
                  <a:lnTo>
                    <a:pt x="2664" y="37264"/>
                  </a:lnTo>
                  <a:lnTo>
                    <a:pt x="431" y="34368"/>
                  </a:lnTo>
                  <a:lnTo>
                    <a:pt x="0" y="31378"/>
                  </a:lnTo>
                  <a:lnTo>
                    <a:pt x="2343" y="25235"/>
                  </a:lnTo>
                  <a:lnTo>
                    <a:pt x="5507" y="23173"/>
                  </a:lnTo>
                  <a:lnTo>
                    <a:pt x="21134" y="20272"/>
                  </a:lnTo>
                  <a:lnTo>
                    <a:pt x="68500" y="14154"/>
                  </a:lnTo>
                  <a:lnTo>
                    <a:pt x="108480" y="3893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13"/>
            <p:cNvSpPr/>
            <p:nvPr>
              <p:custDataLst>
                <p:tags r:id="rId119"/>
              </p:custDataLst>
            </p:nvPr>
          </p:nvSpPr>
          <p:spPr>
            <a:xfrm>
              <a:off x="9725025" y="91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14"/>
            <p:cNvSpPr/>
            <p:nvPr>
              <p:custDataLst>
                <p:tags r:id="rId120"/>
              </p:custDataLst>
            </p:nvPr>
          </p:nvSpPr>
          <p:spPr>
            <a:xfrm>
              <a:off x="9490937" y="667142"/>
              <a:ext cx="89261" cy="304409"/>
            </a:xfrm>
            <a:custGeom>
              <a:avLst/>
              <a:gdLst/>
              <a:ahLst/>
              <a:cxnLst/>
              <a:rect l="0" t="0" r="0" b="0"/>
              <a:pathLst>
                <a:path w="89261" h="304409">
                  <a:moveTo>
                    <a:pt x="5488" y="9133"/>
                  </a:moveTo>
                  <a:lnTo>
                    <a:pt x="5488" y="9133"/>
                  </a:lnTo>
                  <a:lnTo>
                    <a:pt x="5488" y="4076"/>
                  </a:lnTo>
                  <a:lnTo>
                    <a:pt x="4430" y="2587"/>
                  </a:lnTo>
                  <a:lnTo>
                    <a:pt x="2666" y="1594"/>
                  </a:lnTo>
                  <a:lnTo>
                    <a:pt x="431" y="932"/>
                  </a:lnTo>
                  <a:lnTo>
                    <a:pt x="0" y="491"/>
                  </a:lnTo>
                  <a:lnTo>
                    <a:pt x="771" y="196"/>
                  </a:lnTo>
                  <a:lnTo>
                    <a:pt x="2343" y="0"/>
                  </a:lnTo>
                  <a:lnTo>
                    <a:pt x="14670" y="9837"/>
                  </a:lnTo>
                  <a:lnTo>
                    <a:pt x="53298" y="57181"/>
                  </a:lnTo>
                  <a:lnTo>
                    <a:pt x="70945" y="87612"/>
                  </a:lnTo>
                  <a:lnTo>
                    <a:pt x="84623" y="128940"/>
                  </a:lnTo>
                  <a:lnTo>
                    <a:pt x="89260" y="155286"/>
                  </a:lnTo>
                  <a:lnTo>
                    <a:pt x="85578" y="191667"/>
                  </a:lnTo>
                  <a:lnTo>
                    <a:pt x="77784" y="230904"/>
                  </a:lnTo>
                  <a:lnTo>
                    <a:pt x="73829" y="254172"/>
                  </a:lnTo>
                  <a:lnTo>
                    <a:pt x="43588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5"/>
            <p:cNvSpPr/>
            <p:nvPr>
              <p:custDataLst>
                <p:tags r:id="rId121"/>
              </p:custDataLst>
            </p:nvPr>
          </p:nvSpPr>
          <p:spPr>
            <a:xfrm>
              <a:off x="9296892" y="740127"/>
              <a:ext cx="142384" cy="243698"/>
            </a:xfrm>
            <a:custGeom>
              <a:avLst/>
              <a:gdLst/>
              <a:ahLst/>
              <a:cxnLst/>
              <a:rect l="0" t="0" r="0" b="0"/>
              <a:pathLst>
                <a:path w="142384" h="243698">
                  <a:moveTo>
                    <a:pt x="94758" y="50448"/>
                  </a:moveTo>
                  <a:lnTo>
                    <a:pt x="94758" y="50448"/>
                  </a:lnTo>
                  <a:lnTo>
                    <a:pt x="99815" y="40335"/>
                  </a:lnTo>
                  <a:lnTo>
                    <a:pt x="100246" y="36298"/>
                  </a:lnTo>
                  <a:lnTo>
                    <a:pt x="95689" y="18925"/>
                  </a:lnTo>
                  <a:lnTo>
                    <a:pt x="93263" y="17791"/>
                  </a:lnTo>
                  <a:lnTo>
                    <a:pt x="84921" y="19353"/>
                  </a:lnTo>
                  <a:lnTo>
                    <a:pt x="41801" y="56368"/>
                  </a:lnTo>
                  <a:lnTo>
                    <a:pt x="22034" y="85833"/>
                  </a:lnTo>
                  <a:lnTo>
                    <a:pt x="7923" y="128276"/>
                  </a:lnTo>
                  <a:lnTo>
                    <a:pt x="2001" y="158528"/>
                  </a:lnTo>
                  <a:lnTo>
                    <a:pt x="0" y="201619"/>
                  </a:lnTo>
                  <a:lnTo>
                    <a:pt x="4711" y="226002"/>
                  </a:lnTo>
                  <a:lnTo>
                    <a:pt x="9328" y="232043"/>
                  </a:lnTo>
                  <a:lnTo>
                    <a:pt x="22923" y="241576"/>
                  </a:lnTo>
                  <a:lnTo>
                    <a:pt x="39548" y="243697"/>
                  </a:lnTo>
                  <a:lnTo>
                    <a:pt x="48427" y="242780"/>
                  </a:lnTo>
                  <a:lnTo>
                    <a:pt x="63935" y="236118"/>
                  </a:lnTo>
                  <a:lnTo>
                    <a:pt x="108803" y="205246"/>
                  </a:lnTo>
                  <a:lnTo>
                    <a:pt x="113646" y="201272"/>
                  </a:lnTo>
                  <a:lnTo>
                    <a:pt x="125520" y="175452"/>
                  </a:lnTo>
                  <a:lnTo>
                    <a:pt x="130684" y="135935"/>
                  </a:lnTo>
                  <a:lnTo>
                    <a:pt x="127157" y="95768"/>
                  </a:lnTo>
                  <a:lnTo>
                    <a:pt x="124465" y="67169"/>
                  </a:lnTo>
                  <a:lnTo>
                    <a:pt x="115370" y="49413"/>
                  </a:lnTo>
                  <a:lnTo>
                    <a:pt x="88716" y="17200"/>
                  </a:lnTo>
                  <a:lnTo>
                    <a:pt x="59336" y="2026"/>
                  </a:lnTo>
                  <a:lnTo>
                    <a:pt x="38799" y="0"/>
                  </a:lnTo>
                  <a:lnTo>
                    <a:pt x="28877" y="941"/>
                  </a:lnTo>
                  <a:lnTo>
                    <a:pt x="21204" y="3685"/>
                  </a:lnTo>
                  <a:lnTo>
                    <a:pt x="9855" y="12378"/>
                  </a:lnTo>
                  <a:lnTo>
                    <a:pt x="4107" y="20475"/>
                  </a:lnTo>
                  <a:lnTo>
                    <a:pt x="2574" y="24116"/>
                  </a:lnTo>
                  <a:lnTo>
                    <a:pt x="4727" y="28660"/>
                  </a:lnTo>
                  <a:lnTo>
                    <a:pt x="39550" y="57274"/>
                  </a:lnTo>
                  <a:lnTo>
                    <a:pt x="54698" y="64065"/>
                  </a:lnTo>
                  <a:lnTo>
                    <a:pt x="102301" y="69841"/>
                  </a:lnTo>
                  <a:lnTo>
                    <a:pt x="142383" y="7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16"/>
            <p:cNvSpPr/>
            <p:nvPr>
              <p:custDataLst>
                <p:tags r:id="rId122"/>
              </p:custDataLst>
            </p:nvPr>
          </p:nvSpPr>
          <p:spPr>
            <a:xfrm>
              <a:off x="9117365" y="672193"/>
              <a:ext cx="131411" cy="327933"/>
            </a:xfrm>
            <a:custGeom>
              <a:avLst/>
              <a:gdLst/>
              <a:ahLst/>
              <a:cxnLst/>
              <a:rect l="0" t="0" r="0" b="0"/>
              <a:pathLst>
                <a:path w="131411" h="327933">
                  <a:moveTo>
                    <a:pt x="131410" y="32657"/>
                  </a:moveTo>
                  <a:lnTo>
                    <a:pt x="131410" y="32657"/>
                  </a:lnTo>
                  <a:lnTo>
                    <a:pt x="131410" y="22544"/>
                  </a:lnTo>
                  <a:lnTo>
                    <a:pt x="128588" y="14757"/>
                  </a:lnTo>
                  <a:lnTo>
                    <a:pt x="124864" y="7768"/>
                  </a:lnTo>
                  <a:lnTo>
                    <a:pt x="123209" y="1134"/>
                  </a:lnTo>
                  <a:lnTo>
                    <a:pt x="121709" y="0"/>
                  </a:lnTo>
                  <a:lnTo>
                    <a:pt x="119650" y="302"/>
                  </a:lnTo>
                  <a:lnTo>
                    <a:pt x="113483" y="4519"/>
                  </a:lnTo>
                  <a:lnTo>
                    <a:pt x="79093" y="45090"/>
                  </a:lnTo>
                  <a:lnTo>
                    <a:pt x="54877" y="79968"/>
                  </a:lnTo>
                  <a:lnTo>
                    <a:pt x="34885" y="120170"/>
                  </a:lnTo>
                  <a:lnTo>
                    <a:pt x="18111" y="162793"/>
                  </a:lnTo>
                  <a:lnTo>
                    <a:pt x="4608" y="206059"/>
                  </a:lnTo>
                  <a:lnTo>
                    <a:pt x="0" y="238317"/>
                  </a:lnTo>
                  <a:lnTo>
                    <a:pt x="3691" y="269629"/>
                  </a:lnTo>
                  <a:lnTo>
                    <a:pt x="20500" y="306372"/>
                  </a:lnTo>
                  <a:lnTo>
                    <a:pt x="32375" y="315880"/>
                  </a:lnTo>
                  <a:lnTo>
                    <a:pt x="47177" y="322576"/>
                  </a:lnTo>
                  <a:lnTo>
                    <a:pt x="74260" y="32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17"/>
            <p:cNvSpPr/>
            <p:nvPr>
              <p:custDataLst>
                <p:tags r:id="rId123"/>
              </p:custDataLst>
            </p:nvPr>
          </p:nvSpPr>
          <p:spPr>
            <a:xfrm>
              <a:off x="8767492" y="685800"/>
              <a:ext cx="214584" cy="333239"/>
            </a:xfrm>
            <a:custGeom>
              <a:avLst/>
              <a:gdLst/>
              <a:ahLst/>
              <a:cxnLst/>
              <a:rect l="0" t="0" r="0" b="0"/>
              <a:pathLst>
                <a:path w="214584" h="333239">
                  <a:moveTo>
                    <a:pt x="81233" y="0"/>
                  </a:moveTo>
                  <a:lnTo>
                    <a:pt x="81233" y="0"/>
                  </a:lnTo>
                  <a:lnTo>
                    <a:pt x="89434" y="0"/>
                  </a:lnTo>
                  <a:lnTo>
                    <a:pt x="89877" y="1058"/>
                  </a:lnTo>
                  <a:lnTo>
                    <a:pt x="90367" y="5057"/>
                  </a:lnTo>
                  <a:lnTo>
                    <a:pt x="78984" y="52166"/>
                  </a:lnTo>
                  <a:lnTo>
                    <a:pt x="68089" y="96735"/>
                  </a:lnTo>
                  <a:lnTo>
                    <a:pt x="61233" y="136858"/>
                  </a:lnTo>
                  <a:lnTo>
                    <a:pt x="48378" y="176487"/>
                  </a:lnTo>
                  <a:lnTo>
                    <a:pt x="31195" y="222696"/>
                  </a:lnTo>
                  <a:lnTo>
                    <a:pt x="12788" y="257890"/>
                  </a:lnTo>
                  <a:lnTo>
                    <a:pt x="3232" y="291711"/>
                  </a:lnTo>
                  <a:lnTo>
                    <a:pt x="658" y="296074"/>
                  </a:lnTo>
                  <a:lnTo>
                    <a:pt x="0" y="301099"/>
                  </a:lnTo>
                  <a:lnTo>
                    <a:pt x="2091" y="312327"/>
                  </a:lnTo>
                  <a:lnTo>
                    <a:pt x="9370" y="321551"/>
                  </a:lnTo>
                  <a:lnTo>
                    <a:pt x="14275" y="325492"/>
                  </a:lnTo>
                  <a:lnTo>
                    <a:pt x="31013" y="329872"/>
                  </a:lnTo>
                  <a:lnTo>
                    <a:pt x="71196" y="332683"/>
                  </a:lnTo>
                  <a:lnTo>
                    <a:pt x="118369" y="333238"/>
                  </a:lnTo>
                  <a:lnTo>
                    <a:pt x="160087" y="332276"/>
                  </a:lnTo>
                  <a:lnTo>
                    <a:pt x="21458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718"/>
          <p:cNvSpPr/>
          <p:nvPr>
            <p:custDataLst>
              <p:tags r:id="rId2"/>
            </p:custDataLst>
          </p:nvPr>
        </p:nvSpPr>
        <p:spPr>
          <a:xfrm>
            <a:off x="10021506" y="630482"/>
            <a:ext cx="94045" cy="350594"/>
          </a:xfrm>
          <a:custGeom>
            <a:avLst/>
            <a:gdLst/>
            <a:ahLst/>
            <a:cxnLst/>
            <a:rect l="0" t="0" r="0" b="0"/>
            <a:pathLst>
              <a:path w="94045" h="350594">
                <a:moveTo>
                  <a:pt x="94044" y="26743"/>
                </a:moveTo>
                <a:lnTo>
                  <a:pt x="94044" y="26743"/>
                </a:lnTo>
                <a:lnTo>
                  <a:pt x="94044" y="21686"/>
                </a:lnTo>
                <a:lnTo>
                  <a:pt x="91220" y="16382"/>
                </a:lnTo>
                <a:lnTo>
                  <a:pt x="80787" y="4353"/>
                </a:lnTo>
                <a:lnTo>
                  <a:pt x="74748" y="917"/>
                </a:lnTo>
                <a:lnTo>
                  <a:pt x="71655" y="0"/>
                </a:lnTo>
                <a:lnTo>
                  <a:pt x="68535" y="448"/>
                </a:lnTo>
                <a:lnTo>
                  <a:pt x="62244" y="3768"/>
                </a:lnTo>
                <a:lnTo>
                  <a:pt x="29983" y="47121"/>
                </a:lnTo>
                <a:lnTo>
                  <a:pt x="16620" y="88876"/>
                </a:lnTo>
                <a:lnTo>
                  <a:pt x="4902" y="135677"/>
                </a:lnTo>
                <a:lnTo>
                  <a:pt x="0" y="173654"/>
                </a:lnTo>
                <a:lnTo>
                  <a:pt x="210" y="212912"/>
                </a:lnTo>
                <a:lnTo>
                  <a:pt x="6403" y="256173"/>
                </a:lnTo>
                <a:lnTo>
                  <a:pt x="14611" y="301352"/>
                </a:lnTo>
                <a:lnTo>
                  <a:pt x="15828" y="328948"/>
                </a:lnTo>
                <a:lnTo>
                  <a:pt x="8319" y="3505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115"/>
          <p:cNvGrpSpPr/>
          <p:nvPr/>
        </p:nvGrpSpPr>
        <p:grpSpPr>
          <a:xfrm>
            <a:off x="6067425" y="1000125"/>
            <a:ext cx="504826" cy="66560"/>
            <a:chOff x="6067425" y="1000125"/>
            <a:chExt cx="504826" cy="66560"/>
          </a:xfrm>
        </p:grpSpPr>
        <p:sp>
          <p:nvSpPr>
            <p:cNvPr id="71" name="SMARTInkShape-719"/>
            <p:cNvSpPr/>
            <p:nvPr>
              <p:custDataLst>
                <p:tags r:id="rId113"/>
              </p:custDataLst>
            </p:nvPr>
          </p:nvSpPr>
          <p:spPr>
            <a:xfrm>
              <a:off x="6182323" y="1000125"/>
              <a:ext cx="361353" cy="66560"/>
            </a:xfrm>
            <a:custGeom>
              <a:avLst/>
              <a:gdLst/>
              <a:ahLst/>
              <a:cxnLst/>
              <a:rect l="0" t="0" r="0" b="0"/>
              <a:pathLst>
                <a:path w="361353" h="66560">
                  <a:moveTo>
                    <a:pt x="56552" y="57150"/>
                  </a:moveTo>
                  <a:lnTo>
                    <a:pt x="56552" y="57150"/>
                  </a:lnTo>
                  <a:lnTo>
                    <a:pt x="25117" y="58208"/>
                  </a:lnTo>
                  <a:lnTo>
                    <a:pt x="0" y="66559"/>
                  </a:lnTo>
                  <a:lnTo>
                    <a:pt x="4636" y="61584"/>
                  </a:lnTo>
                  <a:lnTo>
                    <a:pt x="9842" y="59121"/>
                  </a:lnTo>
                  <a:lnTo>
                    <a:pt x="51667" y="50681"/>
                  </a:lnTo>
                  <a:lnTo>
                    <a:pt x="95262" y="42971"/>
                  </a:lnTo>
                  <a:lnTo>
                    <a:pt x="133521" y="39543"/>
                  </a:lnTo>
                  <a:lnTo>
                    <a:pt x="173315" y="33471"/>
                  </a:lnTo>
                  <a:lnTo>
                    <a:pt x="211916" y="30026"/>
                  </a:lnTo>
                  <a:lnTo>
                    <a:pt x="255221" y="23948"/>
                  </a:lnTo>
                  <a:lnTo>
                    <a:pt x="296510" y="15445"/>
                  </a:lnTo>
                  <a:lnTo>
                    <a:pt x="335554" y="6223"/>
                  </a:lnTo>
                  <a:lnTo>
                    <a:pt x="3613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20"/>
            <p:cNvSpPr/>
            <p:nvPr>
              <p:custDataLst>
                <p:tags r:id="rId114"/>
              </p:custDataLst>
            </p:nvPr>
          </p:nvSpPr>
          <p:spPr>
            <a:xfrm>
              <a:off x="6067425" y="1009650"/>
              <a:ext cx="504826" cy="25160"/>
            </a:xfrm>
            <a:custGeom>
              <a:avLst/>
              <a:gdLst/>
              <a:ahLst/>
              <a:cxnLst/>
              <a:rect l="0" t="0" r="0" b="0"/>
              <a:pathLst>
                <a:path w="504826" h="25160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4538"/>
                  </a:lnTo>
                  <a:lnTo>
                    <a:pt x="5056" y="22195"/>
                  </a:lnTo>
                  <a:lnTo>
                    <a:pt x="7604" y="22205"/>
                  </a:lnTo>
                  <a:lnTo>
                    <a:pt x="13257" y="25038"/>
                  </a:lnTo>
                  <a:lnTo>
                    <a:pt x="16247" y="25159"/>
                  </a:lnTo>
                  <a:lnTo>
                    <a:pt x="36856" y="20064"/>
                  </a:lnTo>
                  <a:lnTo>
                    <a:pt x="78251" y="19139"/>
                  </a:lnTo>
                  <a:lnTo>
                    <a:pt x="115763" y="18009"/>
                  </a:lnTo>
                  <a:lnTo>
                    <a:pt x="162841" y="11514"/>
                  </a:lnTo>
                  <a:lnTo>
                    <a:pt x="200296" y="10114"/>
                  </a:lnTo>
                  <a:lnTo>
                    <a:pt x="238205" y="6877"/>
                  </a:lnTo>
                  <a:lnTo>
                    <a:pt x="276249" y="2038"/>
                  </a:lnTo>
                  <a:lnTo>
                    <a:pt x="314332" y="604"/>
                  </a:lnTo>
                  <a:lnTo>
                    <a:pt x="352427" y="179"/>
                  </a:lnTo>
                  <a:lnTo>
                    <a:pt x="398169" y="35"/>
                  </a:lnTo>
                  <a:lnTo>
                    <a:pt x="443266" y="7"/>
                  </a:lnTo>
                  <a:lnTo>
                    <a:pt x="487225" y="1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16"/>
          <p:cNvGrpSpPr/>
          <p:nvPr/>
        </p:nvGrpSpPr>
        <p:grpSpPr>
          <a:xfrm>
            <a:off x="6858000" y="666750"/>
            <a:ext cx="428626" cy="393985"/>
            <a:chOff x="6858000" y="666750"/>
            <a:chExt cx="428626" cy="393985"/>
          </a:xfrm>
        </p:grpSpPr>
        <p:sp>
          <p:nvSpPr>
            <p:cNvPr id="74" name="SMARTInkShape-721"/>
            <p:cNvSpPr/>
            <p:nvPr>
              <p:custDataLst>
                <p:tags r:id="rId107"/>
              </p:custDataLst>
            </p:nvPr>
          </p:nvSpPr>
          <p:spPr>
            <a:xfrm>
              <a:off x="7200900" y="676275"/>
              <a:ext cx="85726" cy="121470"/>
            </a:xfrm>
            <a:custGeom>
              <a:avLst/>
              <a:gdLst/>
              <a:ahLst/>
              <a:cxnLst/>
              <a:rect l="0" t="0" r="0" b="0"/>
              <a:pathLst>
                <a:path w="85726" h="12147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7305" y="17926"/>
                  </a:lnTo>
                  <a:lnTo>
                    <a:pt x="36188" y="39132"/>
                  </a:lnTo>
                  <a:lnTo>
                    <a:pt x="50423" y="68760"/>
                  </a:lnTo>
                  <a:lnTo>
                    <a:pt x="55821" y="91037"/>
                  </a:lnTo>
                  <a:lnTo>
                    <a:pt x="56975" y="115875"/>
                  </a:lnTo>
                  <a:lnTo>
                    <a:pt x="55975" y="118525"/>
                  </a:lnTo>
                  <a:lnTo>
                    <a:pt x="54250" y="120292"/>
                  </a:lnTo>
                  <a:lnTo>
                    <a:pt x="52042" y="121469"/>
                  </a:lnTo>
                  <a:lnTo>
                    <a:pt x="50570" y="121196"/>
                  </a:lnTo>
                  <a:lnTo>
                    <a:pt x="49588" y="119956"/>
                  </a:lnTo>
                  <a:lnTo>
                    <a:pt x="48934" y="118071"/>
                  </a:lnTo>
                  <a:lnTo>
                    <a:pt x="48942" y="91174"/>
                  </a:lnTo>
                  <a:lnTo>
                    <a:pt x="55860" y="44083"/>
                  </a:lnTo>
                  <a:lnTo>
                    <a:pt x="62221" y="29823"/>
                  </a:lnTo>
                  <a:lnTo>
                    <a:pt x="71045" y="18546"/>
                  </a:lnTo>
                  <a:lnTo>
                    <a:pt x="80905" y="1114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22"/>
            <p:cNvSpPr/>
            <p:nvPr>
              <p:custDataLst>
                <p:tags r:id="rId108"/>
              </p:custDataLst>
            </p:nvPr>
          </p:nvSpPr>
          <p:spPr>
            <a:xfrm>
              <a:off x="7127342" y="723900"/>
              <a:ext cx="71141" cy="94107"/>
            </a:xfrm>
            <a:custGeom>
              <a:avLst/>
              <a:gdLst/>
              <a:ahLst/>
              <a:cxnLst/>
              <a:rect l="0" t="0" r="0" b="0"/>
              <a:pathLst>
                <a:path w="71141" h="94107">
                  <a:moveTo>
                    <a:pt x="54508" y="0"/>
                  </a:moveTo>
                  <a:lnTo>
                    <a:pt x="54508" y="0"/>
                  </a:lnTo>
                  <a:lnTo>
                    <a:pt x="30658" y="1058"/>
                  </a:lnTo>
                  <a:lnTo>
                    <a:pt x="18860" y="5056"/>
                  </a:lnTo>
                  <a:lnTo>
                    <a:pt x="9384" y="13183"/>
                  </a:lnTo>
                  <a:lnTo>
                    <a:pt x="5375" y="18314"/>
                  </a:lnTo>
                  <a:lnTo>
                    <a:pt x="921" y="32481"/>
                  </a:lnTo>
                  <a:lnTo>
                    <a:pt x="0" y="48303"/>
                  </a:lnTo>
                  <a:lnTo>
                    <a:pt x="3118" y="62390"/>
                  </a:lnTo>
                  <a:lnTo>
                    <a:pt x="15880" y="82221"/>
                  </a:lnTo>
                  <a:lnTo>
                    <a:pt x="27110" y="89459"/>
                  </a:lnTo>
                  <a:lnTo>
                    <a:pt x="51565" y="94106"/>
                  </a:lnTo>
                  <a:lnTo>
                    <a:pt x="61314" y="91919"/>
                  </a:lnTo>
                  <a:lnTo>
                    <a:pt x="65395" y="89855"/>
                  </a:lnTo>
                  <a:lnTo>
                    <a:pt x="68116" y="86361"/>
                  </a:lnTo>
                  <a:lnTo>
                    <a:pt x="71140" y="76836"/>
                  </a:lnTo>
                  <a:lnTo>
                    <a:pt x="69661" y="65546"/>
                  </a:lnTo>
                  <a:lnTo>
                    <a:pt x="60056" y="44468"/>
                  </a:lnTo>
                  <a:lnTo>
                    <a:pt x="354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23"/>
            <p:cNvSpPr/>
            <p:nvPr>
              <p:custDataLst>
                <p:tags r:id="rId109"/>
              </p:custDataLst>
            </p:nvPr>
          </p:nvSpPr>
          <p:spPr>
            <a:xfrm>
              <a:off x="7067550" y="6667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24"/>
            <p:cNvSpPr/>
            <p:nvPr>
              <p:custDataLst>
                <p:tags r:id="rId110"/>
              </p:custDataLst>
            </p:nvPr>
          </p:nvSpPr>
          <p:spPr>
            <a:xfrm>
              <a:off x="7077075" y="7524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2" y="5775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25"/>
            <p:cNvSpPr/>
            <p:nvPr>
              <p:custDataLst>
                <p:tags r:id="rId111"/>
              </p:custDataLst>
            </p:nvPr>
          </p:nvSpPr>
          <p:spPr>
            <a:xfrm>
              <a:off x="6962775" y="763324"/>
              <a:ext cx="57151" cy="118600"/>
            </a:xfrm>
            <a:custGeom>
              <a:avLst/>
              <a:gdLst/>
              <a:ahLst/>
              <a:cxnLst/>
              <a:rect l="0" t="0" r="0" b="0"/>
              <a:pathLst>
                <a:path w="57151" h="118600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617"/>
                  </a:lnTo>
                  <a:lnTo>
                    <a:pt x="7538" y="2087"/>
                  </a:lnTo>
                  <a:lnTo>
                    <a:pt x="8200" y="4125"/>
                  </a:lnTo>
                  <a:lnTo>
                    <a:pt x="34337" y="41514"/>
                  </a:lnTo>
                  <a:lnTo>
                    <a:pt x="43217" y="66755"/>
                  </a:lnTo>
                  <a:lnTo>
                    <a:pt x="47238" y="112903"/>
                  </a:lnTo>
                  <a:lnTo>
                    <a:pt x="47453" y="118235"/>
                  </a:lnTo>
                  <a:lnTo>
                    <a:pt x="46452" y="118599"/>
                  </a:lnTo>
                  <a:lnTo>
                    <a:pt x="42518" y="116181"/>
                  </a:lnTo>
                  <a:lnTo>
                    <a:pt x="34352" y="103813"/>
                  </a:lnTo>
                  <a:lnTo>
                    <a:pt x="30287" y="81686"/>
                  </a:lnTo>
                  <a:lnTo>
                    <a:pt x="34138" y="60078"/>
                  </a:lnTo>
                  <a:lnTo>
                    <a:pt x="5715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26"/>
            <p:cNvSpPr/>
            <p:nvPr>
              <p:custDataLst>
                <p:tags r:id="rId112"/>
              </p:custDataLst>
            </p:nvPr>
          </p:nvSpPr>
          <p:spPr>
            <a:xfrm>
              <a:off x="6858000" y="796807"/>
              <a:ext cx="64672" cy="263928"/>
            </a:xfrm>
            <a:custGeom>
              <a:avLst/>
              <a:gdLst/>
              <a:ahLst/>
              <a:cxnLst/>
              <a:rect l="0" t="0" r="0" b="0"/>
              <a:pathLst>
                <a:path w="64672" h="263928">
                  <a:moveTo>
                    <a:pt x="0" y="79493"/>
                  </a:moveTo>
                  <a:lnTo>
                    <a:pt x="0" y="79493"/>
                  </a:lnTo>
                  <a:lnTo>
                    <a:pt x="0" y="120911"/>
                  </a:lnTo>
                  <a:lnTo>
                    <a:pt x="2822" y="147151"/>
                  </a:lnTo>
                  <a:lnTo>
                    <a:pt x="8937" y="191148"/>
                  </a:lnTo>
                  <a:lnTo>
                    <a:pt x="14465" y="231371"/>
                  </a:lnTo>
                  <a:lnTo>
                    <a:pt x="18782" y="263927"/>
                  </a:lnTo>
                  <a:lnTo>
                    <a:pt x="18871" y="263832"/>
                  </a:lnTo>
                  <a:lnTo>
                    <a:pt x="18931" y="262711"/>
                  </a:lnTo>
                  <a:lnTo>
                    <a:pt x="5782" y="215836"/>
                  </a:lnTo>
                  <a:lnTo>
                    <a:pt x="1142" y="169847"/>
                  </a:lnTo>
                  <a:lnTo>
                    <a:pt x="226" y="129718"/>
                  </a:lnTo>
                  <a:lnTo>
                    <a:pt x="67" y="86966"/>
                  </a:lnTo>
                  <a:lnTo>
                    <a:pt x="2146" y="58473"/>
                  </a:lnTo>
                  <a:lnTo>
                    <a:pt x="17906" y="19955"/>
                  </a:lnTo>
                  <a:lnTo>
                    <a:pt x="25950" y="9640"/>
                  </a:lnTo>
                  <a:lnTo>
                    <a:pt x="36580" y="1528"/>
                  </a:lnTo>
                  <a:lnTo>
                    <a:pt x="41320" y="0"/>
                  </a:lnTo>
                  <a:lnTo>
                    <a:pt x="45538" y="39"/>
                  </a:lnTo>
                  <a:lnTo>
                    <a:pt x="49409" y="1124"/>
                  </a:lnTo>
                  <a:lnTo>
                    <a:pt x="56531" y="7973"/>
                  </a:lnTo>
                  <a:lnTo>
                    <a:pt x="59913" y="12763"/>
                  </a:lnTo>
                  <a:lnTo>
                    <a:pt x="64671" y="39730"/>
                  </a:lnTo>
                  <a:lnTo>
                    <a:pt x="61025" y="64419"/>
                  </a:lnTo>
                  <a:lnTo>
                    <a:pt x="48185" y="90196"/>
                  </a:lnTo>
                  <a:lnTo>
                    <a:pt x="30976" y="107829"/>
                  </a:lnTo>
                  <a:lnTo>
                    <a:pt x="12471" y="119756"/>
                  </a:lnTo>
                  <a:lnTo>
                    <a:pt x="8313" y="121152"/>
                  </a:lnTo>
                  <a:lnTo>
                    <a:pt x="0" y="117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7"/>
          <p:cNvGrpSpPr/>
          <p:nvPr/>
        </p:nvGrpSpPr>
        <p:grpSpPr>
          <a:xfrm>
            <a:off x="4048125" y="1019175"/>
            <a:ext cx="1000126" cy="84402"/>
            <a:chOff x="4048125" y="1019175"/>
            <a:chExt cx="1000126" cy="84402"/>
          </a:xfrm>
        </p:grpSpPr>
        <p:sp>
          <p:nvSpPr>
            <p:cNvPr id="81" name="SMARTInkShape-727"/>
            <p:cNvSpPr/>
            <p:nvPr>
              <p:custDataLst>
                <p:tags r:id="rId105"/>
              </p:custDataLst>
            </p:nvPr>
          </p:nvSpPr>
          <p:spPr>
            <a:xfrm>
              <a:off x="4118752" y="1019175"/>
              <a:ext cx="843774" cy="84402"/>
            </a:xfrm>
            <a:custGeom>
              <a:avLst/>
              <a:gdLst/>
              <a:ahLst/>
              <a:cxnLst/>
              <a:rect l="0" t="0" r="0" b="0"/>
              <a:pathLst>
                <a:path w="843774" h="84402">
                  <a:moveTo>
                    <a:pt x="72248" y="76200"/>
                  </a:moveTo>
                  <a:lnTo>
                    <a:pt x="72248" y="76200"/>
                  </a:lnTo>
                  <a:lnTo>
                    <a:pt x="43947" y="77258"/>
                  </a:lnTo>
                  <a:lnTo>
                    <a:pt x="4146" y="84401"/>
                  </a:lnTo>
                  <a:lnTo>
                    <a:pt x="388" y="83784"/>
                  </a:lnTo>
                  <a:lnTo>
                    <a:pt x="0" y="82314"/>
                  </a:lnTo>
                  <a:lnTo>
                    <a:pt x="1857" y="80276"/>
                  </a:lnTo>
                  <a:lnTo>
                    <a:pt x="47290" y="75947"/>
                  </a:lnTo>
                  <a:lnTo>
                    <a:pt x="82139" y="69893"/>
                  </a:lnTo>
                  <a:lnTo>
                    <a:pt x="126096" y="66570"/>
                  </a:lnTo>
                  <a:lnTo>
                    <a:pt x="160739" y="62042"/>
                  </a:lnTo>
                  <a:lnTo>
                    <a:pt x="194480" y="56502"/>
                  </a:lnTo>
                  <a:lnTo>
                    <a:pt x="229232" y="50512"/>
                  </a:lnTo>
                  <a:lnTo>
                    <a:pt x="269371" y="44322"/>
                  </a:lnTo>
                  <a:lnTo>
                    <a:pt x="311905" y="40865"/>
                  </a:lnTo>
                  <a:lnTo>
                    <a:pt x="355504" y="38271"/>
                  </a:lnTo>
                  <a:lnTo>
                    <a:pt x="399575" y="33590"/>
                  </a:lnTo>
                  <a:lnTo>
                    <a:pt x="443857" y="27981"/>
                  </a:lnTo>
                  <a:lnTo>
                    <a:pt x="488233" y="23020"/>
                  </a:lnTo>
                  <a:lnTo>
                    <a:pt x="532649" y="20814"/>
                  </a:lnTo>
                  <a:lnTo>
                    <a:pt x="577085" y="17012"/>
                  </a:lnTo>
                  <a:lnTo>
                    <a:pt x="620470" y="12853"/>
                  </a:lnTo>
                  <a:lnTo>
                    <a:pt x="660919" y="11004"/>
                  </a:lnTo>
                  <a:lnTo>
                    <a:pt x="700063" y="10182"/>
                  </a:lnTo>
                  <a:lnTo>
                    <a:pt x="737569" y="8759"/>
                  </a:lnTo>
                  <a:lnTo>
                    <a:pt x="771877" y="4598"/>
                  </a:lnTo>
                  <a:lnTo>
                    <a:pt x="8437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8"/>
            <p:cNvSpPr/>
            <p:nvPr>
              <p:custDataLst>
                <p:tags r:id="rId106"/>
              </p:custDataLst>
            </p:nvPr>
          </p:nvSpPr>
          <p:spPr>
            <a:xfrm>
              <a:off x="4048125" y="1038225"/>
              <a:ext cx="1000126" cy="18463"/>
            </a:xfrm>
            <a:custGeom>
              <a:avLst/>
              <a:gdLst/>
              <a:ahLst/>
              <a:cxnLst/>
              <a:rect l="0" t="0" r="0" b="0"/>
              <a:pathLst>
                <a:path w="1000126" h="18463">
                  <a:moveTo>
                    <a:pt x="0" y="9525"/>
                  </a:moveTo>
                  <a:lnTo>
                    <a:pt x="0" y="9525"/>
                  </a:lnTo>
                  <a:lnTo>
                    <a:pt x="18828" y="12347"/>
                  </a:lnTo>
                  <a:lnTo>
                    <a:pt x="53204" y="17064"/>
                  </a:lnTo>
                  <a:lnTo>
                    <a:pt x="91258" y="18462"/>
                  </a:lnTo>
                  <a:lnTo>
                    <a:pt x="137618" y="13877"/>
                  </a:lnTo>
                  <a:lnTo>
                    <a:pt x="180005" y="15871"/>
                  </a:lnTo>
                  <a:lnTo>
                    <a:pt x="213352" y="14815"/>
                  </a:lnTo>
                  <a:lnTo>
                    <a:pt x="249340" y="11876"/>
                  </a:lnTo>
                  <a:lnTo>
                    <a:pt x="286501" y="10570"/>
                  </a:lnTo>
                  <a:lnTo>
                    <a:pt x="324184" y="9990"/>
                  </a:lnTo>
                  <a:lnTo>
                    <a:pt x="362098" y="9731"/>
                  </a:lnTo>
                  <a:lnTo>
                    <a:pt x="400115" y="9617"/>
                  </a:lnTo>
                  <a:lnTo>
                    <a:pt x="441001" y="9566"/>
                  </a:lnTo>
                  <a:lnTo>
                    <a:pt x="483867" y="9543"/>
                  </a:lnTo>
                  <a:lnTo>
                    <a:pt x="527613" y="9533"/>
                  </a:lnTo>
                  <a:lnTo>
                    <a:pt x="571751" y="9529"/>
                  </a:lnTo>
                  <a:lnTo>
                    <a:pt x="616061" y="9527"/>
                  </a:lnTo>
                  <a:lnTo>
                    <a:pt x="660449" y="9526"/>
                  </a:lnTo>
                  <a:lnTo>
                    <a:pt x="702050" y="9525"/>
                  </a:lnTo>
                  <a:lnTo>
                    <a:pt x="741705" y="8467"/>
                  </a:lnTo>
                  <a:lnTo>
                    <a:pt x="780497" y="4468"/>
                  </a:lnTo>
                  <a:lnTo>
                    <a:pt x="816082" y="1986"/>
                  </a:lnTo>
                  <a:lnTo>
                    <a:pt x="863044" y="588"/>
                  </a:lnTo>
                  <a:lnTo>
                    <a:pt x="903770" y="174"/>
                  </a:lnTo>
                  <a:lnTo>
                    <a:pt x="1000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18"/>
          <p:cNvGrpSpPr/>
          <p:nvPr/>
        </p:nvGrpSpPr>
        <p:grpSpPr>
          <a:xfrm>
            <a:off x="3067050" y="717461"/>
            <a:ext cx="790576" cy="1658096"/>
            <a:chOff x="3067050" y="717461"/>
            <a:chExt cx="790576" cy="1658096"/>
          </a:xfrm>
        </p:grpSpPr>
        <p:sp>
          <p:nvSpPr>
            <p:cNvPr id="84" name="SMARTInkShape-729"/>
            <p:cNvSpPr/>
            <p:nvPr>
              <p:custDataLst>
                <p:tags r:id="rId90"/>
              </p:custDataLst>
            </p:nvPr>
          </p:nvSpPr>
          <p:spPr>
            <a:xfrm>
              <a:off x="3507122" y="1579182"/>
              <a:ext cx="154044" cy="796375"/>
            </a:xfrm>
            <a:custGeom>
              <a:avLst/>
              <a:gdLst/>
              <a:ahLst/>
              <a:cxnLst/>
              <a:rect l="0" t="0" r="0" b="0"/>
              <a:pathLst>
                <a:path w="154044" h="796375">
                  <a:moveTo>
                    <a:pt x="140953" y="30543"/>
                  </a:moveTo>
                  <a:lnTo>
                    <a:pt x="140953" y="30543"/>
                  </a:lnTo>
                  <a:lnTo>
                    <a:pt x="140953" y="25487"/>
                  </a:lnTo>
                  <a:lnTo>
                    <a:pt x="138131" y="20182"/>
                  </a:lnTo>
                  <a:lnTo>
                    <a:pt x="124706" y="603"/>
                  </a:lnTo>
                  <a:lnTo>
                    <a:pt x="121655" y="0"/>
                  </a:lnTo>
                  <a:lnTo>
                    <a:pt x="118563" y="656"/>
                  </a:lnTo>
                  <a:lnTo>
                    <a:pt x="91463" y="23311"/>
                  </a:lnTo>
                  <a:lnTo>
                    <a:pt x="64620" y="51928"/>
                  </a:lnTo>
                  <a:lnTo>
                    <a:pt x="33353" y="99344"/>
                  </a:lnTo>
                  <a:lnTo>
                    <a:pt x="14417" y="137061"/>
                  </a:lnTo>
                  <a:lnTo>
                    <a:pt x="2403" y="181367"/>
                  </a:lnTo>
                  <a:lnTo>
                    <a:pt x="0" y="205878"/>
                  </a:lnTo>
                  <a:lnTo>
                    <a:pt x="4577" y="228061"/>
                  </a:lnTo>
                  <a:lnTo>
                    <a:pt x="14725" y="247446"/>
                  </a:lnTo>
                  <a:lnTo>
                    <a:pt x="58832" y="291482"/>
                  </a:lnTo>
                  <a:lnTo>
                    <a:pt x="103328" y="330782"/>
                  </a:lnTo>
                  <a:lnTo>
                    <a:pt x="132384" y="358352"/>
                  </a:lnTo>
                  <a:lnTo>
                    <a:pt x="152943" y="397483"/>
                  </a:lnTo>
                  <a:lnTo>
                    <a:pt x="154043" y="410938"/>
                  </a:lnTo>
                  <a:lnTo>
                    <a:pt x="149889" y="455247"/>
                  </a:lnTo>
                  <a:lnTo>
                    <a:pt x="132226" y="495210"/>
                  </a:lnTo>
                  <a:lnTo>
                    <a:pt x="109792" y="540449"/>
                  </a:lnTo>
                  <a:lnTo>
                    <a:pt x="88427" y="574785"/>
                  </a:lnTo>
                  <a:lnTo>
                    <a:pt x="75275" y="592045"/>
                  </a:lnTo>
                  <a:lnTo>
                    <a:pt x="56026" y="637076"/>
                  </a:lnTo>
                  <a:lnTo>
                    <a:pt x="43705" y="672866"/>
                  </a:lnTo>
                  <a:lnTo>
                    <a:pt x="37665" y="719710"/>
                  </a:lnTo>
                  <a:lnTo>
                    <a:pt x="36839" y="733009"/>
                  </a:lnTo>
                  <a:lnTo>
                    <a:pt x="46487" y="756559"/>
                  </a:lnTo>
                  <a:lnTo>
                    <a:pt x="62751" y="778588"/>
                  </a:lnTo>
                  <a:lnTo>
                    <a:pt x="71977" y="786341"/>
                  </a:lnTo>
                  <a:lnTo>
                    <a:pt x="96637" y="796374"/>
                  </a:lnTo>
                  <a:lnTo>
                    <a:pt x="150478" y="792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0"/>
            <p:cNvSpPr/>
            <p:nvPr>
              <p:custDataLst>
                <p:tags r:id="rId91"/>
              </p:custDataLst>
            </p:nvPr>
          </p:nvSpPr>
          <p:spPr>
            <a:xfrm>
              <a:off x="3840576" y="717461"/>
              <a:ext cx="17050" cy="177890"/>
            </a:xfrm>
            <a:custGeom>
              <a:avLst/>
              <a:gdLst/>
              <a:ahLst/>
              <a:cxnLst/>
              <a:rect l="0" t="0" r="0" b="0"/>
              <a:pathLst>
                <a:path w="17050" h="177890">
                  <a:moveTo>
                    <a:pt x="17049" y="139789"/>
                  </a:moveTo>
                  <a:lnTo>
                    <a:pt x="17049" y="139789"/>
                  </a:lnTo>
                  <a:lnTo>
                    <a:pt x="17049" y="96449"/>
                  </a:lnTo>
                  <a:lnTo>
                    <a:pt x="17049" y="57498"/>
                  </a:lnTo>
                  <a:lnTo>
                    <a:pt x="9510" y="12536"/>
                  </a:lnTo>
                  <a:lnTo>
                    <a:pt x="7917" y="0"/>
                  </a:lnTo>
                  <a:lnTo>
                    <a:pt x="7786" y="30"/>
                  </a:lnTo>
                  <a:lnTo>
                    <a:pt x="0" y="47416"/>
                  </a:lnTo>
                  <a:lnTo>
                    <a:pt x="1414" y="86314"/>
                  </a:lnTo>
                  <a:lnTo>
                    <a:pt x="8536" y="128531"/>
                  </a:lnTo>
                  <a:lnTo>
                    <a:pt x="17049" y="177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1"/>
            <p:cNvSpPr/>
            <p:nvPr>
              <p:custDataLst>
                <p:tags r:id="rId92"/>
              </p:custDataLst>
            </p:nvPr>
          </p:nvSpPr>
          <p:spPr>
            <a:xfrm>
              <a:off x="3810437" y="895859"/>
              <a:ext cx="28139" cy="56642"/>
            </a:xfrm>
            <a:custGeom>
              <a:avLst/>
              <a:gdLst/>
              <a:ahLst/>
              <a:cxnLst/>
              <a:rect l="0" t="0" r="0" b="0"/>
              <a:pathLst>
                <a:path w="28139" h="56642">
                  <a:moveTo>
                    <a:pt x="28138" y="18541"/>
                  </a:moveTo>
                  <a:lnTo>
                    <a:pt x="28138" y="18541"/>
                  </a:lnTo>
                  <a:lnTo>
                    <a:pt x="28138" y="13484"/>
                  </a:lnTo>
                  <a:lnTo>
                    <a:pt x="25316" y="8180"/>
                  </a:lnTo>
                  <a:lnTo>
                    <a:pt x="23081" y="5284"/>
                  </a:lnTo>
                  <a:lnTo>
                    <a:pt x="17777" y="2066"/>
                  </a:lnTo>
                  <a:lnTo>
                    <a:pt x="10805" y="0"/>
                  </a:lnTo>
                  <a:lnTo>
                    <a:pt x="4540" y="9755"/>
                  </a:lnTo>
                  <a:lnTo>
                    <a:pt x="546" y="30956"/>
                  </a:lnTo>
                  <a:lnTo>
                    <a:pt x="0" y="39228"/>
                  </a:lnTo>
                  <a:lnTo>
                    <a:pt x="9088" y="56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32"/>
            <p:cNvSpPr/>
            <p:nvPr>
              <p:custDataLst>
                <p:tags r:id="rId93"/>
              </p:custDataLst>
            </p:nvPr>
          </p:nvSpPr>
          <p:spPr>
            <a:xfrm>
              <a:off x="3735124" y="904875"/>
              <a:ext cx="27241" cy="55366"/>
            </a:xfrm>
            <a:custGeom>
              <a:avLst/>
              <a:gdLst/>
              <a:ahLst/>
              <a:cxnLst/>
              <a:rect l="0" t="0" r="0" b="0"/>
              <a:pathLst>
                <a:path w="27241" h="55366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6993" y="35452"/>
                  </a:lnTo>
                  <a:lnTo>
                    <a:pt x="14508" y="45181"/>
                  </a:lnTo>
                  <a:lnTo>
                    <a:pt x="16296" y="51125"/>
                  </a:lnTo>
                  <a:lnTo>
                    <a:pt x="17831" y="53133"/>
                  </a:lnTo>
                  <a:lnTo>
                    <a:pt x="22359" y="55365"/>
                  </a:lnTo>
                  <a:lnTo>
                    <a:pt x="23989" y="54901"/>
                  </a:lnTo>
                  <a:lnTo>
                    <a:pt x="25077" y="53534"/>
                  </a:lnTo>
                  <a:lnTo>
                    <a:pt x="26284" y="49193"/>
                  </a:lnTo>
                  <a:lnTo>
                    <a:pt x="27240" y="6724"/>
                  </a:lnTo>
                  <a:lnTo>
                    <a:pt x="26186" y="4483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33"/>
            <p:cNvSpPr/>
            <p:nvPr>
              <p:custDataLst>
                <p:tags r:id="rId94"/>
              </p:custDataLst>
            </p:nvPr>
          </p:nvSpPr>
          <p:spPr>
            <a:xfrm>
              <a:off x="3667125" y="925918"/>
              <a:ext cx="36535" cy="54490"/>
            </a:xfrm>
            <a:custGeom>
              <a:avLst/>
              <a:gdLst/>
              <a:ahLst/>
              <a:cxnLst/>
              <a:rect l="0" t="0" r="0" b="0"/>
              <a:pathLst>
                <a:path w="36535" h="54490">
                  <a:moveTo>
                    <a:pt x="0" y="36107"/>
                  </a:moveTo>
                  <a:lnTo>
                    <a:pt x="0" y="36107"/>
                  </a:lnTo>
                  <a:lnTo>
                    <a:pt x="5057" y="36107"/>
                  </a:lnTo>
                  <a:lnTo>
                    <a:pt x="6546" y="33990"/>
                  </a:lnTo>
                  <a:lnTo>
                    <a:pt x="9408" y="9641"/>
                  </a:lnTo>
                  <a:lnTo>
                    <a:pt x="8389" y="9996"/>
                  </a:lnTo>
                  <a:lnTo>
                    <a:pt x="4434" y="13213"/>
                  </a:lnTo>
                  <a:lnTo>
                    <a:pt x="1971" y="18171"/>
                  </a:lnTo>
                  <a:lnTo>
                    <a:pt x="1314" y="20975"/>
                  </a:lnTo>
                  <a:lnTo>
                    <a:pt x="8316" y="47548"/>
                  </a:lnTo>
                  <a:lnTo>
                    <a:pt x="10836" y="50085"/>
                  </a:lnTo>
                  <a:lnTo>
                    <a:pt x="25821" y="54489"/>
                  </a:lnTo>
                  <a:lnTo>
                    <a:pt x="30173" y="52038"/>
                  </a:lnTo>
                  <a:lnTo>
                    <a:pt x="32815" y="49903"/>
                  </a:lnTo>
                  <a:lnTo>
                    <a:pt x="35751" y="44708"/>
                  </a:lnTo>
                  <a:lnTo>
                    <a:pt x="36534" y="41841"/>
                  </a:lnTo>
                  <a:lnTo>
                    <a:pt x="34582" y="33011"/>
                  </a:lnTo>
                  <a:lnTo>
                    <a:pt x="29761" y="15152"/>
                  </a:lnTo>
                  <a:lnTo>
                    <a:pt x="23458" y="8097"/>
                  </a:lnTo>
                  <a:lnTo>
                    <a:pt x="12277" y="0"/>
                  </a:lnTo>
                  <a:lnTo>
                    <a:pt x="11360" y="394"/>
                  </a:lnTo>
                  <a:lnTo>
                    <a:pt x="9525" y="7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4"/>
            <p:cNvSpPr/>
            <p:nvPr>
              <p:custDataLst>
                <p:tags r:id="rId95"/>
              </p:custDataLst>
            </p:nvPr>
          </p:nvSpPr>
          <p:spPr>
            <a:xfrm>
              <a:off x="3533775" y="857250"/>
              <a:ext cx="95251" cy="169901"/>
            </a:xfrm>
            <a:custGeom>
              <a:avLst/>
              <a:gdLst/>
              <a:ahLst/>
              <a:cxnLst/>
              <a:rect l="0" t="0" r="0" b="0"/>
              <a:pathLst>
                <a:path w="95251" h="1699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3183"/>
                  </a:lnTo>
                  <a:lnTo>
                    <a:pt x="23598" y="40704"/>
                  </a:lnTo>
                  <a:lnTo>
                    <a:pt x="35459" y="70990"/>
                  </a:lnTo>
                  <a:lnTo>
                    <a:pt x="44298" y="113810"/>
                  </a:lnTo>
                  <a:lnTo>
                    <a:pt x="47333" y="159683"/>
                  </a:lnTo>
                  <a:lnTo>
                    <a:pt x="47495" y="166220"/>
                  </a:lnTo>
                  <a:lnTo>
                    <a:pt x="46480" y="167963"/>
                  </a:lnTo>
                  <a:lnTo>
                    <a:pt x="44745" y="169126"/>
                  </a:lnTo>
                  <a:lnTo>
                    <a:pt x="42530" y="169900"/>
                  </a:lnTo>
                  <a:lnTo>
                    <a:pt x="42112" y="168300"/>
                  </a:lnTo>
                  <a:lnTo>
                    <a:pt x="47210" y="125255"/>
                  </a:lnTo>
                  <a:lnTo>
                    <a:pt x="48499" y="111761"/>
                  </a:lnTo>
                  <a:lnTo>
                    <a:pt x="52600" y="98707"/>
                  </a:lnTo>
                  <a:lnTo>
                    <a:pt x="55175" y="94380"/>
                  </a:lnTo>
                  <a:lnTo>
                    <a:pt x="60858" y="89572"/>
                  </a:lnTo>
                  <a:lnTo>
                    <a:pt x="70008" y="86865"/>
                  </a:lnTo>
                  <a:lnTo>
                    <a:pt x="73130" y="88602"/>
                  </a:lnTo>
                  <a:lnTo>
                    <a:pt x="79422" y="96176"/>
                  </a:lnTo>
                  <a:lnTo>
                    <a:pt x="82924" y="106598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35"/>
            <p:cNvSpPr/>
            <p:nvPr>
              <p:custDataLst>
                <p:tags r:id="rId96"/>
              </p:custDataLst>
            </p:nvPr>
          </p:nvSpPr>
          <p:spPr>
            <a:xfrm>
              <a:off x="3476625" y="9334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36"/>
            <p:cNvSpPr/>
            <p:nvPr>
              <p:custDataLst>
                <p:tags r:id="rId97"/>
              </p:custDataLst>
            </p:nvPr>
          </p:nvSpPr>
          <p:spPr>
            <a:xfrm>
              <a:off x="3476625" y="1004162"/>
              <a:ext cx="9526" cy="53114"/>
            </a:xfrm>
            <a:custGeom>
              <a:avLst/>
              <a:gdLst/>
              <a:ahLst/>
              <a:cxnLst/>
              <a:rect l="0" t="0" r="0" b="0"/>
              <a:pathLst>
                <a:path w="9526" h="53114">
                  <a:moveTo>
                    <a:pt x="0" y="5488"/>
                  </a:moveTo>
                  <a:lnTo>
                    <a:pt x="0" y="5488"/>
                  </a:lnTo>
                  <a:lnTo>
                    <a:pt x="5488" y="0"/>
                  </a:lnTo>
                  <a:lnTo>
                    <a:pt x="3144" y="2343"/>
                  </a:lnTo>
                  <a:lnTo>
                    <a:pt x="1398" y="9735"/>
                  </a:lnTo>
                  <a:lnTo>
                    <a:pt x="932" y="14669"/>
                  </a:lnTo>
                  <a:lnTo>
                    <a:pt x="3236" y="22974"/>
                  </a:lnTo>
                  <a:lnTo>
                    <a:pt x="6730" y="31251"/>
                  </a:lnTo>
                  <a:lnTo>
                    <a:pt x="9525" y="5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37"/>
            <p:cNvSpPr/>
            <p:nvPr>
              <p:custDataLst>
                <p:tags r:id="rId98"/>
              </p:custDataLst>
            </p:nvPr>
          </p:nvSpPr>
          <p:spPr>
            <a:xfrm>
              <a:off x="3423512" y="899387"/>
              <a:ext cx="24539" cy="167414"/>
            </a:xfrm>
            <a:custGeom>
              <a:avLst/>
              <a:gdLst/>
              <a:ahLst/>
              <a:cxnLst/>
              <a:rect l="0" t="0" r="0" b="0"/>
              <a:pathLst>
                <a:path w="24539" h="167414">
                  <a:moveTo>
                    <a:pt x="5488" y="5488"/>
                  </a:moveTo>
                  <a:lnTo>
                    <a:pt x="5488" y="5488"/>
                  </a:lnTo>
                  <a:lnTo>
                    <a:pt x="5488" y="431"/>
                  </a:lnTo>
                  <a:lnTo>
                    <a:pt x="4430" y="0"/>
                  </a:lnTo>
                  <a:lnTo>
                    <a:pt x="431" y="2343"/>
                  </a:lnTo>
                  <a:lnTo>
                    <a:pt x="0" y="5508"/>
                  </a:lnTo>
                  <a:lnTo>
                    <a:pt x="7896" y="49605"/>
                  </a:lnTo>
                  <a:lnTo>
                    <a:pt x="15727" y="86293"/>
                  </a:lnTo>
                  <a:lnTo>
                    <a:pt x="21927" y="125033"/>
                  </a:lnTo>
                  <a:lnTo>
                    <a:pt x="24538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38"/>
            <p:cNvSpPr/>
            <p:nvPr>
              <p:custDataLst>
                <p:tags r:id="rId99"/>
              </p:custDataLst>
            </p:nvPr>
          </p:nvSpPr>
          <p:spPr>
            <a:xfrm>
              <a:off x="3372287" y="1010227"/>
              <a:ext cx="28139" cy="94674"/>
            </a:xfrm>
            <a:custGeom>
              <a:avLst/>
              <a:gdLst/>
              <a:ahLst/>
              <a:cxnLst/>
              <a:rect l="0" t="0" r="0" b="0"/>
              <a:pathLst>
                <a:path w="28139" h="94674">
                  <a:moveTo>
                    <a:pt x="9088" y="37523"/>
                  </a:moveTo>
                  <a:lnTo>
                    <a:pt x="9088" y="37523"/>
                  </a:lnTo>
                  <a:lnTo>
                    <a:pt x="887" y="37523"/>
                  </a:lnTo>
                  <a:lnTo>
                    <a:pt x="7880" y="37523"/>
                  </a:lnTo>
                  <a:lnTo>
                    <a:pt x="21941" y="23373"/>
                  </a:lnTo>
                  <a:lnTo>
                    <a:pt x="25384" y="16065"/>
                  </a:lnTo>
                  <a:lnTo>
                    <a:pt x="27322" y="6000"/>
                  </a:lnTo>
                  <a:lnTo>
                    <a:pt x="26536" y="3808"/>
                  </a:lnTo>
                  <a:lnTo>
                    <a:pt x="24953" y="2346"/>
                  </a:lnTo>
                  <a:lnTo>
                    <a:pt x="20373" y="722"/>
                  </a:lnTo>
                  <a:lnTo>
                    <a:pt x="14809" y="0"/>
                  </a:lnTo>
                  <a:lnTo>
                    <a:pt x="12902" y="1925"/>
                  </a:lnTo>
                  <a:lnTo>
                    <a:pt x="1772" y="38041"/>
                  </a:lnTo>
                  <a:lnTo>
                    <a:pt x="0" y="63025"/>
                  </a:lnTo>
                  <a:lnTo>
                    <a:pt x="4749" y="82003"/>
                  </a:lnTo>
                  <a:lnTo>
                    <a:pt x="8312" y="86227"/>
                  </a:lnTo>
                  <a:lnTo>
                    <a:pt x="28138" y="94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39"/>
            <p:cNvSpPr/>
            <p:nvPr>
              <p:custDataLst>
                <p:tags r:id="rId100"/>
              </p:custDataLst>
            </p:nvPr>
          </p:nvSpPr>
          <p:spPr>
            <a:xfrm>
              <a:off x="3295814" y="1033620"/>
              <a:ext cx="56987" cy="90331"/>
            </a:xfrm>
            <a:custGeom>
              <a:avLst/>
              <a:gdLst/>
              <a:ahLst/>
              <a:cxnLst/>
              <a:rect l="0" t="0" r="0" b="0"/>
              <a:pathLst>
                <a:path w="56987" h="90331">
                  <a:moveTo>
                    <a:pt x="37936" y="14130"/>
                  </a:moveTo>
                  <a:lnTo>
                    <a:pt x="37936" y="14130"/>
                  </a:lnTo>
                  <a:lnTo>
                    <a:pt x="37936" y="9073"/>
                  </a:lnTo>
                  <a:lnTo>
                    <a:pt x="35114" y="3769"/>
                  </a:lnTo>
                  <a:lnTo>
                    <a:pt x="32879" y="873"/>
                  </a:lnTo>
                  <a:lnTo>
                    <a:pt x="30331" y="0"/>
                  </a:lnTo>
                  <a:lnTo>
                    <a:pt x="27575" y="477"/>
                  </a:lnTo>
                  <a:lnTo>
                    <a:pt x="24679" y="1853"/>
                  </a:lnTo>
                  <a:lnTo>
                    <a:pt x="6137" y="25822"/>
                  </a:lnTo>
                  <a:lnTo>
                    <a:pt x="2637" y="38376"/>
                  </a:lnTo>
                  <a:lnTo>
                    <a:pt x="0" y="73644"/>
                  </a:lnTo>
                  <a:lnTo>
                    <a:pt x="2062" y="77089"/>
                  </a:lnTo>
                  <a:lnTo>
                    <a:pt x="9998" y="83740"/>
                  </a:lnTo>
                  <a:lnTo>
                    <a:pt x="17758" y="87401"/>
                  </a:lnTo>
                  <a:lnTo>
                    <a:pt x="56986" y="90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40"/>
            <p:cNvSpPr/>
            <p:nvPr>
              <p:custDataLst>
                <p:tags r:id="rId101"/>
              </p:custDataLst>
            </p:nvPr>
          </p:nvSpPr>
          <p:spPr>
            <a:xfrm>
              <a:off x="3257550" y="971550"/>
              <a:ext cx="57151" cy="161926"/>
            </a:xfrm>
            <a:custGeom>
              <a:avLst/>
              <a:gdLst/>
              <a:ahLst/>
              <a:cxnLst/>
              <a:rect l="0" t="0" r="0" b="0"/>
              <a:pathLst>
                <a:path w="57151" h="1619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22390" y="48905"/>
                  </a:lnTo>
                  <a:lnTo>
                    <a:pt x="36233" y="94774"/>
                  </a:lnTo>
                  <a:lnTo>
                    <a:pt x="5715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41"/>
            <p:cNvSpPr/>
            <p:nvPr>
              <p:custDataLst>
                <p:tags r:id="rId102"/>
              </p:custDataLst>
            </p:nvPr>
          </p:nvSpPr>
          <p:spPr>
            <a:xfrm>
              <a:off x="3209925" y="10572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66675"/>
                  </a:moveTo>
                  <a:lnTo>
                    <a:pt x="28575" y="66675"/>
                  </a:lnTo>
                  <a:lnTo>
                    <a:pt x="23519" y="61619"/>
                  </a:lnTo>
                  <a:lnTo>
                    <a:pt x="21036" y="53492"/>
                  </a:lnTo>
                  <a:lnTo>
                    <a:pt x="18874" y="438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42"/>
            <p:cNvSpPr/>
            <p:nvPr>
              <p:custDataLst>
                <p:tags r:id="rId103"/>
              </p:custDataLst>
            </p:nvPr>
          </p:nvSpPr>
          <p:spPr>
            <a:xfrm>
              <a:off x="3248025" y="1143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43"/>
            <p:cNvSpPr/>
            <p:nvPr>
              <p:custDataLst>
                <p:tags r:id="rId104"/>
              </p:custDataLst>
            </p:nvPr>
          </p:nvSpPr>
          <p:spPr>
            <a:xfrm>
              <a:off x="3067050" y="1087566"/>
              <a:ext cx="142876" cy="194902"/>
            </a:xfrm>
            <a:custGeom>
              <a:avLst/>
              <a:gdLst/>
              <a:ahLst/>
              <a:cxnLst/>
              <a:rect l="0" t="0" r="0" b="0"/>
              <a:pathLst>
                <a:path w="142876" h="194902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5056" y="8906"/>
                  </a:lnTo>
                  <a:lnTo>
                    <a:pt x="14189" y="48166"/>
                  </a:lnTo>
                  <a:lnTo>
                    <a:pt x="25949" y="91009"/>
                  </a:lnTo>
                  <a:lnTo>
                    <a:pt x="35833" y="132556"/>
                  </a:lnTo>
                  <a:lnTo>
                    <a:pt x="47509" y="174715"/>
                  </a:lnTo>
                  <a:lnTo>
                    <a:pt x="52159" y="186412"/>
                  </a:lnTo>
                  <a:lnTo>
                    <a:pt x="54881" y="190377"/>
                  </a:lnTo>
                  <a:lnTo>
                    <a:pt x="60727" y="194784"/>
                  </a:lnTo>
                  <a:lnTo>
                    <a:pt x="63768" y="194901"/>
                  </a:lnTo>
                  <a:lnTo>
                    <a:pt x="69969" y="192208"/>
                  </a:lnTo>
                  <a:lnTo>
                    <a:pt x="114875" y="157549"/>
                  </a:lnTo>
                  <a:lnTo>
                    <a:pt x="142875" y="141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19"/>
          <p:cNvGrpSpPr/>
          <p:nvPr/>
        </p:nvGrpSpPr>
        <p:grpSpPr>
          <a:xfrm>
            <a:off x="1466980" y="1609725"/>
            <a:ext cx="947057" cy="630707"/>
            <a:chOff x="1466980" y="1609725"/>
            <a:chExt cx="947057" cy="630707"/>
          </a:xfrm>
        </p:grpSpPr>
        <p:sp>
          <p:nvSpPr>
            <p:cNvPr id="100" name="SMARTInkShape-744"/>
            <p:cNvSpPr/>
            <p:nvPr>
              <p:custDataLst>
                <p:tags r:id="rId82"/>
              </p:custDataLst>
            </p:nvPr>
          </p:nvSpPr>
          <p:spPr>
            <a:xfrm>
              <a:off x="2333625" y="1652745"/>
              <a:ext cx="80412" cy="385606"/>
            </a:xfrm>
            <a:custGeom>
              <a:avLst/>
              <a:gdLst/>
              <a:ahLst/>
              <a:cxnLst/>
              <a:rect l="0" t="0" r="0" b="0"/>
              <a:pathLst>
                <a:path w="80412" h="385606">
                  <a:moveTo>
                    <a:pt x="19050" y="14130"/>
                  </a:moveTo>
                  <a:lnTo>
                    <a:pt x="19050" y="14130"/>
                  </a:lnTo>
                  <a:lnTo>
                    <a:pt x="13994" y="9074"/>
                  </a:lnTo>
                  <a:lnTo>
                    <a:pt x="11511" y="3769"/>
                  </a:lnTo>
                  <a:lnTo>
                    <a:pt x="10849" y="872"/>
                  </a:lnTo>
                  <a:lnTo>
                    <a:pt x="11466" y="0"/>
                  </a:lnTo>
                  <a:lnTo>
                    <a:pt x="12936" y="477"/>
                  </a:lnTo>
                  <a:lnTo>
                    <a:pt x="22899" y="8846"/>
                  </a:lnTo>
                  <a:lnTo>
                    <a:pt x="41604" y="36958"/>
                  </a:lnTo>
                  <a:lnTo>
                    <a:pt x="56588" y="79356"/>
                  </a:lnTo>
                  <a:lnTo>
                    <a:pt x="66508" y="114595"/>
                  </a:lnTo>
                  <a:lnTo>
                    <a:pt x="76151" y="152906"/>
                  </a:lnTo>
                  <a:lnTo>
                    <a:pt x="80411" y="178467"/>
                  </a:lnTo>
                  <a:lnTo>
                    <a:pt x="78777" y="214521"/>
                  </a:lnTo>
                  <a:lnTo>
                    <a:pt x="71701" y="252418"/>
                  </a:lnTo>
                  <a:lnTo>
                    <a:pt x="58639" y="298164"/>
                  </a:lnTo>
                  <a:lnTo>
                    <a:pt x="42422" y="330769"/>
                  </a:lnTo>
                  <a:lnTo>
                    <a:pt x="0" y="385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45"/>
            <p:cNvSpPr/>
            <p:nvPr>
              <p:custDataLst>
                <p:tags r:id="rId83"/>
              </p:custDataLst>
            </p:nvPr>
          </p:nvSpPr>
          <p:spPr>
            <a:xfrm>
              <a:off x="2128995" y="1609725"/>
              <a:ext cx="136899" cy="123826"/>
            </a:xfrm>
            <a:custGeom>
              <a:avLst/>
              <a:gdLst/>
              <a:ahLst/>
              <a:cxnLst/>
              <a:rect l="0" t="0" r="0" b="0"/>
              <a:pathLst>
                <a:path w="136899" h="123826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19270" y="1058"/>
                  </a:lnTo>
                  <a:lnTo>
                    <a:pt x="64483" y="13257"/>
                  </a:lnTo>
                  <a:lnTo>
                    <a:pt x="102897" y="22390"/>
                  </a:lnTo>
                  <a:lnTo>
                    <a:pt x="119904" y="31471"/>
                  </a:lnTo>
                  <a:lnTo>
                    <a:pt x="125921" y="36856"/>
                  </a:lnTo>
                  <a:lnTo>
                    <a:pt x="132607" y="51305"/>
                  </a:lnTo>
                  <a:lnTo>
                    <a:pt x="136898" y="81396"/>
                  </a:lnTo>
                  <a:lnTo>
                    <a:pt x="131841" y="94737"/>
                  </a:lnTo>
                  <a:lnTo>
                    <a:pt x="122738" y="111326"/>
                  </a:lnTo>
                  <a:lnTo>
                    <a:pt x="11890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46"/>
            <p:cNvSpPr/>
            <p:nvPr>
              <p:custDataLst>
                <p:tags r:id="rId84"/>
              </p:custDataLst>
            </p:nvPr>
          </p:nvSpPr>
          <p:spPr>
            <a:xfrm>
              <a:off x="1940369" y="1676400"/>
              <a:ext cx="202757" cy="57151"/>
            </a:xfrm>
            <a:custGeom>
              <a:avLst/>
              <a:gdLst/>
              <a:ahLst/>
              <a:cxnLst/>
              <a:rect l="0" t="0" r="0" b="0"/>
              <a:pathLst>
                <a:path w="202757" h="57151">
                  <a:moveTo>
                    <a:pt x="12256" y="57150"/>
                  </a:moveTo>
                  <a:lnTo>
                    <a:pt x="12256" y="57150"/>
                  </a:lnTo>
                  <a:lnTo>
                    <a:pt x="2143" y="57150"/>
                  </a:lnTo>
                  <a:lnTo>
                    <a:pt x="222" y="56092"/>
                  </a:lnTo>
                  <a:lnTo>
                    <a:pt x="0" y="54328"/>
                  </a:lnTo>
                  <a:lnTo>
                    <a:pt x="910" y="52094"/>
                  </a:lnTo>
                  <a:lnTo>
                    <a:pt x="12305" y="43892"/>
                  </a:lnTo>
                  <a:lnTo>
                    <a:pt x="49268" y="32698"/>
                  </a:lnTo>
                  <a:lnTo>
                    <a:pt x="93886" y="26567"/>
                  </a:lnTo>
                  <a:lnTo>
                    <a:pt x="132045" y="18455"/>
                  </a:lnTo>
                  <a:lnTo>
                    <a:pt x="2027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47"/>
            <p:cNvSpPr/>
            <p:nvPr>
              <p:custDataLst>
                <p:tags r:id="rId85"/>
              </p:custDataLst>
            </p:nvPr>
          </p:nvSpPr>
          <p:spPr>
            <a:xfrm>
              <a:off x="2047875" y="1782499"/>
              <a:ext cx="114301" cy="255852"/>
            </a:xfrm>
            <a:custGeom>
              <a:avLst/>
              <a:gdLst/>
              <a:ahLst/>
              <a:cxnLst/>
              <a:rect l="0" t="0" r="0" b="0"/>
              <a:pathLst>
                <a:path w="114301" h="255852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3145"/>
                  </a:lnTo>
                  <a:lnTo>
                    <a:pt x="113242" y="1655"/>
                  </a:lnTo>
                  <a:lnTo>
                    <a:pt x="111478" y="662"/>
                  </a:lnTo>
                  <a:lnTo>
                    <a:pt x="109244" y="0"/>
                  </a:lnTo>
                  <a:lnTo>
                    <a:pt x="106696" y="1675"/>
                  </a:lnTo>
                  <a:lnTo>
                    <a:pt x="75290" y="47685"/>
                  </a:lnTo>
                  <a:lnTo>
                    <a:pt x="50620" y="89731"/>
                  </a:lnTo>
                  <a:lnTo>
                    <a:pt x="26565" y="136282"/>
                  </a:lnTo>
                  <a:lnTo>
                    <a:pt x="7835" y="183667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48"/>
            <p:cNvSpPr/>
            <p:nvPr>
              <p:custDataLst>
                <p:tags r:id="rId86"/>
              </p:custDataLst>
            </p:nvPr>
          </p:nvSpPr>
          <p:spPr>
            <a:xfrm>
              <a:off x="2000250" y="1794737"/>
              <a:ext cx="171451" cy="205514"/>
            </a:xfrm>
            <a:custGeom>
              <a:avLst/>
              <a:gdLst/>
              <a:ahLst/>
              <a:cxnLst/>
              <a:rect l="0" t="0" r="0" b="0"/>
              <a:pathLst>
                <a:path w="171451" h="2055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201" y="2343"/>
                  </a:lnTo>
                  <a:lnTo>
                    <a:pt x="48069" y="43961"/>
                  </a:lnTo>
                  <a:lnTo>
                    <a:pt x="87038" y="84050"/>
                  </a:lnTo>
                  <a:lnTo>
                    <a:pt x="121262" y="127584"/>
                  </a:lnTo>
                  <a:lnTo>
                    <a:pt x="17145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49"/>
            <p:cNvSpPr/>
            <p:nvPr>
              <p:custDataLst>
                <p:tags r:id="rId87"/>
              </p:custDataLst>
            </p:nvPr>
          </p:nvSpPr>
          <p:spPr>
            <a:xfrm>
              <a:off x="1745003" y="1775687"/>
              <a:ext cx="83798" cy="310289"/>
            </a:xfrm>
            <a:custGeom>
              <a:avLst/>
              <a:gdLst/>
              <a:ahLst/>
              <a:cxnLst/>
              <a:rect l="0" t="0" r="0" b="0"/>
              <a:pathLst>
                <a:path w="83798" h="310289">
                  <a:moveTo>
                    <a:pt x="83797" y="5488"/>
                  </a:moveTo>
                  <a:lnTo>
                    <a:pt x="83797" y="5488"/>
                  </a:lnTo>
                  <a:lnTo>
                    <a:pt x="83797" y="432"/>
                  </a:lnTo>
                  <a:lnTo>
                    <a:pt x="81680" y="0"/>
                  </a:lnTo>
                  <a:lnTo>
                    <a:pt x="57282" y="9613"/>
                  </a:lnTo>
                  <a:lnTo>
                    <a:pt x="39017" y="23526"/>
                  </a:lnTo>
                  <a:lnTo>
                    <a:pt x="25255" y="41054"/>
                  </a:lnTo>
                  <a:lnTo>
                    <a:pt x="14475" y="74822"/>
                  </a:lnTo>
                  <a:lnTo>
                    <a:pt x="4579" y="118342"/>
                  </a:lnTo>
                  <a:lnTo>
                    <a:pt x="0" y="154637"/>
                  </a:lnTo>
                  <a:lnTo>
                    <a:pt x="3700" y="195613"/>
                  </a:lnTo>
                  <a:lnTo>
                    <a:pt x="14623" y="241473"/>
                  </a:lnTo>
                  <a:lnTo>
                    <a:pt x="18128" y="256420"/>
                  </a:lnTo>
                  <a:lnTo>
                    <a:pt x="38434" y="291082"/>
                  </a:lnTo>
                  <a:lnTo>
                    <a:pt x="58715" y="302951"/>
                  </a:lnTo>
                  <a:lnTo>
                    <a:pt x="83797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50"/>
            <p:cNvSpPr/>
            <p:nvPr>
              <p:custDataLst>
                <p:tags r:id="rId88"/>
              </p:custDataLst>
            </p:nvPr>
          </p:nvSpPr>
          <p:spPr>
            <a:xfrm>
              <a:off x="1581150" y="1952625"/>
              <a:ext cx="85726" cy="196105"/>
            </a:xfrm>
            <a:custGeom>
              <a:avLst/>
              <a:gdLst/>
              <a:ahLst/>
              <a:cxnLst/>
              <a:rect l="0" t="0" r="0" b="0"/>
              <a:pathLst>
                <a:path w="85726" h="196105">
                  <a:moveTo>
                    <a:pt x="0" y="66675"/>
                  </a:moveTo>
                  <a:lnTo>
                    <a:pt x="0" y="66675"/>
                  </a:lnTo>
                  <a:lnTo>
                    <a:pt x="8201" y="58474"/>
                  </a:lnTo>
                  <a:lnTo>
                    <a:pt x="19246" y="67655"/>
                  </a:lnTo>
                  <a:lnTo>
                    <a:pt x="40882" y="97325"/>
                  </a:lnTo>
                  <a:lnTo>
                    <a:pt x="59855" y="143148"/>
                  </a:lnTo>
                  <a:lnTo>
                    <a:pt x="66076" y="186792"/>
                  </a:lnTo>
                  <a:lnTo>
                    <a:pt x="65218" y="191203"/>
                  </a:lnTo>
                  <a:lnTo>
                    <a:pt x="63587" y="194143"/>
                  </a:lnTo>
                  <a:lnTo>
                    <a:pt x="61441" y="196104"/>
                  </a:lnTo>
                  <a:lnTo>
                    <a:pt x="58952" y="195294"/>
                  </a:lnTo>
                  <a:lnTo>
                    <a:pt x="44269" y="178222"/>
                  </a:lnTo>
                  <a:lnTo>
                    <a:pt x="39928" y="153231"/>
                  </a:lnTo>
                  <a:lnTo>
                    <a:pt x="39519" y="119952"/>
                  </a:lnTo>
                  <a:lnTo>
                    <a:pt x="51405" y="72685"/>
                  </a:lnTo>
                  <a:lnTo>
                    <a:pt x="64678" y="3191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51"/>
            <p:cNvSpPr/>
            <p:nvPr>
              <p:custDataLst>
                <p:tags r:id="rId89"/>
              </p:custDataLst>
            </p:nvPr>
          </p:nvSpPr>
          <p:spPr>
            <a:xfrm>
              <a:off x="1466980" y="1816587"/>
              <a:ext cx="84462" cy="423845"/>
            </a:xfrm>
            <a:custGeom>
              <a:avLst/>
              <a:gdLst/>
              <a:ahLst/>
              <a:cxnLst/>
              <a:rect l="0" t="0" r="0" b="0"/>
              <a:pathLst>
                <a:path w="84462" h="423845">
                  <a:moveTo>
                    <a:pt x="28445" y="107463"/>
                  </a:moveTo>
                  <a:lnTo>
                    <a:pt x="28445" y="107463"/>
                  </a:lnTo>
                  <a:lnTo>
                    <a:pt x="21899" y="122672"/>
                  </a:lnTo>
                  <a:lnTo>
                    <a:pt x="19313" y="162356"/>
                  </a:lnTo>
                  <a:lnTo>
                    <a:pt x="19036" y="197576"/>
                  </a:lnTo>
                  <a:lnTo>
                    <a:pt x="24011" y="239879"/>
                  </a:lnTo>
                  <a:lnTo>
                    <a:pt x="28628" y="281943"/>
                  </a:lnTo>
                  <a:lnTo>
                    <a:pt x="38633" y="329449"/>
                  </a:lnTo>
                  <a:lnTo>
                    <a:pt x="50801" y="370270"/>
                  </a:lnTo>
                  <a:lnTo>
                    <a:pt x="63740" y="415631"/>
                  </a:lnTo>
                  <a:lnTo>
                    <a:pt x="64675" y="420858"/>
                  </a:lnTo>
                  <a:lnTo>
                    <a:pt x="64240" y="423285"/>
                  </a:lnTo>
                  <a:lnTo>
                    <a:pt x="62892" y="423844"/>
                  </a:lnTo>
                  <a:lnTo>
                    <a:pt x="60934" y="423159"/>
                  </a:lnTo>
                  <a:lnTo>
                    <a:pt x="58760" y="413931"/>
                  </a:lnTo>
                  <a:lnTo>
                    <a:pt x="52307" y="372023"/>
                  </a:lnTo>
                  <a:lnTo>
                    <a:pt x="43989" y="340403"/>
                  </a:lnTo>
                  <a:lnTo>
                    <a:pt x="33051" y="295369"/>
                  </a:lnTo>
                  <a:lnTo>
                    <a:pt x="26987" y="259094"/>
                  </a:lnTo>
                  <a:lnTo>
                    <a:pt x="15457" y="213968"/>
                  </a:lnTo>
                  <a:lnTo>
                    <a:pt x="9534" y="167934"/>
                  </a:lnTo>
                  <a:lnTo>
                    <a:pt x="2093" y="124347"/>
                  </a:lnTo>
                  <a:lnTo>
                    <a:pt x="528" y="84949"/>
                  </a:lnTo>
                  <a:lnTo>
                    <a:pt x="0" y="39398"/>
                  </a:lnTo>
                  <a:lnTo>
                    <a:pt x="4965" y="16858"/>
                  </a:lnTo>
                  <a:lnTo>
                    <a:pt x="13139" y="1830"/>
                  </a:lnTo>
                  <a:lnTo>
                    <a:pt x="18241" y="0"/>
                  </a:lnTo>
                  <a:lnTo>
                    <a:pt x="32377" y="788"/>
                  </a:lnTo>
                  <a:lnTo>
                    <a:pt x="46420" y="10310"/>
                  </a:lnTo>
                  <a:lnTo>
                    <a:pt x="72683" y="42294"/>
                  </a:lnTo>
                  <a:lnTo>
                    <a:pt x="79856" y="63329"/>
                  </a:lnTo>
                  <a:lnTo>
                    <a:pt x="84461" y="96158"/>
                  </a:lnTo>
                  <a:lnTo>
                    <a:pt x="76708" y="135647"/>
                  </a:lnTo>
                  <a:lnTo>
                    <a:pt x="47495" y="202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752"/>
          <p:cNvSpPr/>
          <p:nvPr>
            <p:custDataLst>
              <p:tags r:id="rId3"/>
            </p:custDataLst>
          </p:nvPr>
        </p:nvSpPr>
        <p:spPr>
          <a:xfrm>
            <a:off x="8586325" y="1289992"/>
            <a:ext cx="1740614" cy="42174"/>
          </a:xfrm>
          <a:custGeom>
            <a:avLst/>
            <a:gdLst/>
            <a:ahLst/>
            <a:cxnLst/>
            <a:rect l="0" t="0" r="0" b="0"/>
            <a:pathLst>
              <a:path w="1740614" h="42174">
                <a:moveTo>
                  <a:pt x="14750" y="14933"/>
                </a:moveTo>
                <a:lnTo>
                  <a:pt x="14750" y="14933"/>
                </a:lnTo>
                <a:lnTo>
                  <a:pt x="561" y="14933"/>
                </a:lnTo>
                <a:lnTo>
                  <a:pt x="0" y="15991"/>
                </a:lnTo>
                <a:lnTo>
                  <a:pt x="683" y="17755"/>
                </a:lnTo>
                <a:lnTo>
                  <a:pt x="2197" y="19989"/>
                </a:lnTo>
                <a:lnTo>
                  <a:pt x="12346" y="22472"/>
                </a:lnTo>
                <a:lnTo>
                  <a:pt x="49788" y="24065"/>
                </a:lnTo>
                <a:lnTo>
                  <a:pt x="95637" y="24380"/>
                </a:lnTo>
                <a:lnTo>
                  <a:pt x="135013" y="24424"/>
                </a:lnTo>
                <a:lnTo>
                  <a:pt x="172270" y="24443"/>
                </a:lnTo>
                <a:lnTo>
                  <a:pt x="207526" y="23393"/>
                </a:lnTo>
                <a:lnTo>
                  <a:pt x="244362" y="19399"/>
                </a:lnTo>
                <a:lnTo>
                  <a:pt x="284722" y="16918"/>
                </a:lnTo>
                <a:lnTo>
                  <a:pt x="327354" y="15815"/>
                </a:lnTo>
                <a:lnTo>
                  <a:pt x="370996" y="15325"/>
                </a:lnTo>
                <a:lnTo>
                  <a:pt x="395123" y="14136"/>
                </a:lnTo>
                <a:lnTo>
                  <a:pt x="420731" y="12285"/>
                </a:lnTo>
                <a:lnTo>
                  <a:pt x="447329" y="9993"/>
                </a:lnTo>
                <a:lnTo>
                  <a:pt x="473528" y="8464"/>
                </a:lnTo>
                <a:lnTo>
                  <a:pt x="499461" y="7446"/>
                </a:lnTo>
                <a:lnTo>
                  <a:pt x="525215" y="6766"/>
                </a:lnTo>
                <a:lnTo>
                  <a:pt x="551910" y="6314"/>
                </a:lnTo>
                <a:lnTo>
                  <a:pt x="579231" y="6012"/>
                </a:lnTo>
                <a:lnTo>
                  <a:pt x="606971" y="5810"/>
                </a:lnTo>
                <a:lnTo>
                  <a:pt x="636048" y="4618"/>
                </a:lnTo>
                <a:lnTo>
                  <a:pt x="666015" y="2764"/>
                </a:lnTo>
                <a:lnTo>
                  <a:pt x="696576" y="471"/>
                </a:lnTo>
                <a:lnTo>
                  <a:pt x="726476" y="0"/>
                </a:lnTo>
                <a:lnTo>
                  <a:pt x="755933" y="744"/>
                </a:lnTo>
                <a:lnTo>
                  <a:pt x="785098" y="2299"/>
                </a:lnTo>
                <a:lnTo>
                  <a:pt x="815124" y="3335"/>
                </a:lnTo>
                <a:lnTo>
                  <a:pt x="845725" y="4026"/>
                </a:lnTo>
                <a:lnTo>
                  <a:pt x="876707" y="4487"/>
                </a:lnTo>
                <a:lnTo>
                  <a:pt x="906888" y="4794"/>
                </a:lnTo>
                <a:lnTo>
                  <a:pt x="936533" y="4999"/>
                </a:lnTo>
                <a:lnTo>
                  <a:pt x="965821" y="5135"/>
                </a:lnTo>
                <a:lnTo>
                  <a:pt x="994873" y="5226"/>
                </a:lnTo>
                <a:lnTo>
                  <a:pt x="1023765" y="5287"/>
                </a:lnTo>
                <a:lnTo>
                  <a:pt x="1052551" y="5327"/>
                </a:lnTo>
                <a:lnTo>
                  <a:pt x="1080210" y="6412"/>
                </a:lnTo>
                <a:lnTo>
                  <a:pt x="1107114" y="8194"/>
                </a:lnTo>
                <a:lnTo>
                  <a:pt x="1133518" y="10441"/>
                </a:lnTo>
                <a:lnTo>
                  <a:pt x="1159588" y="11938"/>
                </a:lnTo>
                <a:lnTo>
                  <a:pt x="1185433" y="12936"/>
                </a:lnTo>
                <a:lnTo>
                  <a:pt x="1211130" y="13602"/>
                </a:lnTo>
                <a:lnTo>
                  <a:pt x="1235670" y="14046"/>
                </a:lnTo>
                <a:lnTo>
                  <a:pt x="1282692" y="14539"/>
                </a:lnTo>
                <a:lnTo>
                  <a:pt x="1328285" y="17580"/>
                </a:lnTo>
                <a:lnTo>
                  <a:pt x="1372186" y="21401"/>
                </a:lnTo>
                <a:lnTo>
                  <a:pt x="1412862" y="23099"/>
                </a:lnTo>
                <a:lnTo>
                  <a:pt x="1452110" y="26676"/>
                </a:lnTo>
                <a:lnTo>
                  <a:pt x="1489658" y="30736"/>
                </a:lnTo>
                <a:lnTo>
                  <a:pt x="1523987" y="32540"/>
                </a:lnTo>
                <a:lnTo>
                  <a:pt x="1556885" y="33342"/>
                </a:lnTo>
                <a:lnTo>
                  <a:pt x="1602331" y="33793"/>
                </a:lnTo>
                <a:lnTo>
                  <a:pt x="1639786" y="36749"/>
                </a:lnTo>
                <a:lnTo>
                  <a:pt x="1680887" y="42173"/>
                </a:lnTo>
                <a:lnTo>
                  <a:pt x="1720095" y="38056"/>
                </a:lnTo>
                <a:lnTo>
                  <a:pt x="1739943" y="35190"/>
                </a:lnTo>
                <a:lnTo>
                  <a:pt x="1740613" y="34788"/>
                </a:lnTo>
                <a:lnTo>
                  <a:pt x="1729250" y="33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121"/>
          <p:cNvGrpSpPr/>
          <p:nvPr/>
        </p:nvGrpSpPr>
        <p:grpSpPr>
          <a:xfrm>
            <a:off x="8613424" y="1611602"/>
            <a:ext cx="1920586" cy="690902"/>
            <a:chOff x="8613424" y="1611602"/>
            <a:chExt cx="1920586" cy="690902"/>
          </a:xfrm>
        </p:grpSpPr>
        <p:sp>
          <p:nvSpPr>
            <p:cNvPr id="110" name="SMARTInkShape-753"/>
            <p:cNvSpPr/>
            <p:nvPr>
              <p:custDataLst>
                <p:tags r:id="rId71"/>
              </p:custDataLst>
            </p:nvPr>
          </p:nvSpPr>
          <p:spPr>
            <a:xfrm>
              <a:off x="10177764" y="1642337"/>
              <a:ext cx="128287" cy="338864"/>
            </a:xfrm>
            <a:custGeom>
              <a:avLst/>
              <a:gdLst/>
              <a:ahLst/>
              <a:cxnLst/>
              <a:rect l="0" t="0" r="0" b="0"/>
              <a:pathLst>
                <a:path w="128287" h="338864">
                  <a:moveTo>
                    <a:pt x="128286" y="5488"/>
                  </a:moveTo>
                  <a:lnTo>
                    <a:pt x="128286" y="5488"/>
                  </a:lnTo>
                  <a:lnTo>
                    <a:pt x="123229" y="432"/>
                  </a:lnTo>
                  <a:lnTo>
                    <a:pt x="121740" y="0"/>
                  </a:lnTo>
                  <a:lnTo>
                    <a:pt x="120748" y="771"/>
                  </a:lnTo>
                  <a:lnTo>
                    <a:pt x="120084" y="2343"/>
                  </a:lnTo>
                  <a:lnTo>
                    <a:pt x="113705" y="4090"/>
                  </a:lnTo>
                  <a:lnTo>
                    <a:pt x="109041" y="4556"/>
                  </a:lnTo>
                  <a:lnTo>
                    <a:pt x="104873" y="6984"/>
                  </a:lnTo>
                  <a:lnTo>
                    <a:pt x="76405" y="40043"/>
                  </a:lnTo>
                  <a:lnTo>
                    <a:pt x="50650" y="85481"/>
                  </a:lnTo>
                  <a:lnTo>
                    <a:pt x="30008" y="126025"/>
                  </a:lnTo>
                  <a:lnTo>
                    <a:pt x="14641" y="165078"/>
                  </a:lnTo>
                  <a:lnTo>
                    <a:pt x="7478" y="207643"/>
                  </a:lnTo>
                  <a:lnTo>
                    <a:pt x="2533" y="242480"/>
                  </a:lnTo>
                  <a:lnTo>
                    <a:pt x="0" y="249208"/>
                  </a:lnTo>
                  <a:lnTo>
                    <a:pt x="1494" y="278902"/>
                  </a:lnTo>
                  <a:lnTo>
                    <a:pt x="23511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54"/>
            <p:cNvSpPr/>
            <p:nvPr>
              <p:custDataLst>
                <p:tags r:id="rId72"/>
              </p:custDataLst>
            </p:nvPr>
          </p:nvSpPr>
          <p:spPr>
            <a:xfrm>
              <a:off x="10296729" y="1736983"/>
              <a:ext cx="142672" cy="198817"/>
            </a:xfrm>
            <a:custGeom>
              <a:avLst/>
              <a:gdLst/>
              <a:ahLst/>
              <a:cxnLst/>
              <a:rect l="0" t="0" r="0" b="0"/>
              <a:pathLst>
                <a:path w="142672" h="198817">
                  <a:moveTo>
                    <a:pt x="114096" y="34667"/>
                  </a:moveTo>
                  <a:lnTo>
                    <a:pt x="114096" y="34667"/>
                  </a:lnTo>
                  <a:lnTo>
                    <a:pt x="113038" y="19458"/>
                  </a:lnTo>
                  <a:lnTo>
                    <a:pt x="109039" y="8152"/>
                  </a:lnTo>
                  <a:lnTo>
                    <a:pt x="106490" y="4291"/>
                  </a:lnTo>
                  <a:lnTo>
                    <a:pt x="100839" y="0"/>
                  </a:lnTo>
                  <a:lnTo>
                    <a:pt x="96792" y="972"/>
                  </a:lnTo>
                  <a:lnTo>
                    <a:pt x="50416" y="33235"/>
                  </a:lnTo>
                  <a:lnTo>
                    <a:pt x="20682" y="74802"/>
                  </a:lnTo>
                  <a:lnTo>
                    <a:pt x="3278" y="107477"/>
                  </a:lnTo>
                  <a:lnTo>
                    <a:pt x="828" y="127854"/>
                  </a:lnTo>
                  <a:lnTo>
                    <a:pt x="0" y="157497"/>
                  </a:lnTo>
                  <a:lnTo>
                    <a:pt x="9970" y="180069"/>
                  </a:lnTo>
                  <a:lnTo>
                    <a:pt x="21273" y="196753"/>
                  </a:lnTo>
                  <a:lnTo>
                    <a:pt x="26812" y="198816"/>
                  </a:lnTo>
                  <a:lnTo>
                    <a:pt x="41437" y="198286"/>
                  </a:lnTo>
                  <a:lnTo>
                    <a:pt x="67521" y="192037"/>
                  </a:lnTo>
                  <a:lnTo>
                    <a:pt x="74580" y="187206"/>
                  </a:lnTo>
                  <a:lnTo>
                    <a:pt x="100714" y="151710"/>
                  </a:lnTo>
                  <a:lnTo>
                    <a:pt x="119327" y="107292"/>
                  </a:lnTo>
                  <a:lnTo>
                    <a:pt x="121292" y="81233"/>
                  </a:lnTo>
                  <a:lnTo>
                    <a:pt x="115639" y="55520"/>
                  </a:lnTo>
                  <a:lnTo>
                    <a:pt x="106205" y="39199"/>
                  </a:lnTo>
                  <a:lnTo>
                    <a:pt x="83607" y="14084"/>
                  </a:lnTo>
                  <a:lnTo>
                    <a:pt x="63082" y="3404"/>
                  </a:lnTo>
                  <a:lnTo>
                    <a:pt x="57861" y="2183"/>
                  </a:lnTo>
                  <a:lnTo>
                    <a:pt x="54381" y="2428"/>
                  </a:lnTo>
                  <a:lnTo>
                    <a:pt x="38684" y="10424"/>
                  </a:lnTo>
                  <a:lnTo>
                    <a:pt x="35246" y="14272"/>
                  </a:lnTo>
                  <a:lnTo>
                    <a:pt x="31426" y="24191"/>
                  </a:lnTo>
                  <a:lnTo>
                    <a:pt x="34333" y="46733"/>
                  </a:lnTo>
                  <a:lnTo>
                    <a:pt x="41897" y="68463"/>
                  </a:lnTo>
                  <a:lnTo>
                    <a:pt x="53433" y="78968"/>
                  </a:lnTo>
                  <a:lnTo>
                    <a:pt x="72133" y="88010"/>
                  </a:lnTo>
                  <a:lnTo>
                    <a:pt x="90021" y="90689"/>
                  </a:lnTo>
                  <a:lnTo>
                    <a:pt x="142671" y="9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55"/>
            <p:cNvSpPr/>
            <p:nvPr>
              <p:custDataLst>
                <p:tags r:id="rId73"/>
              </p:custDataLst>
            </p:nvPr>
          </p:nvSpPr>
          <p:spPr>
            <a:xfrm>
              <a:off x="10429875" y="1647825"/>
              <a:ext cx="104135" cy="342901"/>
            </a:xfrm>
            <a:custGeom>
              <a:avLst/>
              <a:gdLst/>
              <a:ahLst/>
              <a:cxnLst/>
              <a:rect l="0" t="0" r="0" b="0"/>
              <a:pathLst>
                <a:path w="104135" h="342901">
                  <a:moveTo>
                    <a:pt x="85725" y="0"/>
                  </a:moveTo>
                  <a:lnTo>
                    <a:pt x="85725" y="0"/>
                  </a:lnTo>
                  <a:lnTo>
                    <a:pt x="85725" y="5056"/>
                  </a:lnTo>
                  <a:lnTo>
                    <a:pt x="93263" y="38126"/>
                  </a:lnTo>
                  <a:lnTo>
                    <a:pt x="99916" y="83849"/>
                  </a:lnTo>
                  <a:lnTo>
                    <a:pt x="103334" y="123857"/>
                  </a:lnTo>
                  <a:lnTo>
                    <a:pt x="104134" y="156648"/>
                  </a:lnTo>
                  <a:lnTo>
                    <a:pt x="102374" y="191330"/>
                  </a:lnTo>
                  <a:lnTo>
                    <a:pt x="90541" y="238488"/>
                  </a:lnTo>
                  <a:lnTo>
                    <a:pt x="78802" y="272452"/>
                  </a:lnTo>
                  <a:lnTo>
                    <a:pt x="50306" y="3102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56"/>
            <p:cNvSpPr/>
            <p:nvPr>
              <p:custDataLst>
                <p:tags r:id="rId74"/>
              </p:custDataLst>
            </p:nvPr>
          </p:nvSpPr>
          <p:spPr>
            <a:xfrm>
              <a:off x="9934966" y="1800225"/>
              <a:ext cx="171060" cy="47626"/>
            </a:xfrm>
            <a:custGeom>
              <a:avLst/>
              <a:gdLst/>
              <a:ahLst/>
              <a:cxnLst/>
              <a:rect l="0" t="0" r="0" b="0"/>
              <a:pathLst>
                <a:path w="171060" h="47626">
                  <a:moveTo>
                    <a:pt x="9134" y="47625"/>
                  </a:moveTo>
                  <a:lnTo>
                    <a:pt x="9134" y="47625"/>
                  </a:lnTo>
                  <a:lnTo>
                    <a:pt x="4077" y="42569"/>
                  </a:lnTo>
                  <a:lnTo>
                    <a:pt x="1596" y="37264"/>
                  </a:lnTo>
                  <a:lnTo>
                    <a:pt x="0" y="30291"/>
                  </a:lnTo>
                  <a:lnTo>
                    <a:pt x="14894" y="24027"/>
                  </a:lnTo>
                  <a:lnTo>
                    <a:pt x="60339" y="16883"/>
                  </a:lnTo>
                  <a:lnTo>
                    <a:pt x="107639" y="9436"/>
                  </a:lnTo>
                  <a:lnTo>
                    <a:pt x="171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57"/>
            <p:cNvSpPr/>
            <p:nvPr>
              <p:custDataLst>
                <p:tags r:id="rId75"/>
              </p:custDataLst>
            </p:nvPr>
          </p:nvSpPr>
          <p:spPr>
            <a:xfrm>
              <a:off x="9715500" y="1895475"/>
              <a:ext cx="1" cy="15014"/>
            </a:xfrm>
            <a:custGeom>
              <a:avLst/>
              <a:gdLst/>
              <a:ahLst/>
              <a:cxnLst/>
              <a:rect l="0" t="0" r="0" b="0"/>
              <a:pathLst>
                <a:path w="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58"/>
            <p:cNvSpPr/>
            <p:nvPr>
              <p:custDataLst>
                <p:tags r:id="rId76"/>
              </p:custDataLst>
            </p:nvPr>
          </p:nvSpPr>
          <p:spPr>
            <a:xfrm>
              <a:off x="9534525" y="1651862"/>
              <a:ext cx="54841" cy="291239"/>
            </a:xfrm>
            <a:custGeom>
              <a:avLst/>
              <a:gdLst/>
              <a:ahLst/>
              <a:cxnLst/>
              <a:rect l="0" t="0" r="0" b="0"/>
              <a:pathLst>
                <a:path w="54841" h="2912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7540" y="9735"/>
                  </a:lnTo>
                  <a:lnTo>
                    <a:pt x="11760" y="25796"/>
                  </a:lnTo>
                  <a:lnTo>
                    <a:pt x="28771" y="70288"/>
                  </a:lnTo>
                  <a:lnTo>
                    <a:pt x="44476" y="112329"/>
                  </a:lnTo>
                  <a:lnTo>
                    <a:pt x="54332" y="153279"/>
                  </a:lnTo>
                  <a:lnTo>
                    <a:pt x="54840" y="171714"/>
                  </a:lnTo>
                  <a:lnTo>
                    <a:pt x="49175" y="209727"/>
                  </a:lnTo>
                  <a:lnTo>
                    <a:pt x="43728" y="231727"/>
                  </a:lnTo>
                  <a:lnTo>
                    <a:pt x="18514" y="269605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59"/>
            <p:cNvSpPr/>
            <p:nvPr>
              <p:custDataLst>
                <p:tags r:id="rId77"/>
              </p:custDataLst>
            </p:nvPr>
          </p:nvSpPr>
          <p:spPr>
            <a:xfrm>
              <a:off x="9350502" y="1753225"/>
              <a:ext cx="98299" cy="200014"/>
            </a:xfrm>
            <a:custGeom>
              <a:avLst/>
              <a:gdLst/>
              <a:ahLst/>
              <a:cxnLst/>
              <a:rect l="0" t="0" r="0" b="0"/>
              <a:pathLst>
                <a:path w="98299" h="200014">
                  <a:moveTo>
                    <a:pt x="98298" y="27950"/>
                  </a:moveTo>
                  <a:lnTo>
                    <a:pt x="98298" y="27950"/>
                  </a:lnTo>
                  <a:lnTo>
                    <a:pt x="98298" y="17837"/>
                  </a:lnTo>
                  <a:lnTo>
                    <a:pt x="95476" y="10050"/>
                  </a:lnTo>
                  <a:lnTo>
                    <a:pt x="93241" y="6492"/>
                  </a:lnTo>
                  <a:lnTo>
                    <a:pt x="90693" y="4119"/>
                  </a:lnTo>
                  <a:lnTo>
                    <a:pt x="85041" y="1484"/>
                  </a:lnTo>
                  <a:lnTo>
                    <a:pt x="75908" y="0"/>
                  </a:lnTo>
                  <a:lnTo>
                    <a:pt x="66827" y="5297"/>
                  </a:lnTo>
                  <a:lnTo>
                    <a:pt x="33304" y="35971"/>
                  </a:lnTo>
                  <a:lnTo>
                    <a:pt x="13212" y="78526"/>
                  </a:lnTo>
                  <a:lnTo>
                    <a:pt x="6507" y="91703"/>
                  </a:lnTo>
                  <a:lnTo>
                    <a:pt x="0" y="111671"/>
                  </a:lnTo>
                  <a:lnTo>
                    <a:pt x="499" y="146713"/>
                  </a:lnTo>
                  <a:lnTo>
                    <a:pt x="13073" y="188372"/>
                  </a:lnTo>
                  <a:lnTo>
                    <a:pt x="16082" y="195223"/>
                  </a:lnTo>
                  <a:lnTo>
                    <a:pt x="20204" y="198732"/>
                  </a:lnTo>
                  <a:lnTo>
                    <a:pt x="25068" y="200013"/>
                  </a:lnTo>
                  <a:lnTo>
                    <a:pt x="30428" y="199809"/>
                  </a:lnTo>
                  <a:lnTo>
                    <a:pt x="42029" y="193937"/>
                  </a:lnTo>
                  <a:lnTo>
                    <a:pt x="66722" y="172921"/>
                  </a:lnTo>
                  <a:lnTo>
                    <a:pt x="73680" y="160820"/>
                  </a:lnTo>
                  <a:lnTo>
                    <a:pt x="86119" y="121883"/>
                  </a:lnTo>
                  <a:lnTo>
                    <a:pt x="92180" y="103565"/>
                  </a:lnTo>
                  <a:lnTo>
                    <a:pt x="91429" y="70345"/>
                  </a:lnTo>
                  <a:lnTo>
                    <a:pt x="84503" y="43804"/>
                  </a:lnTo>
                  <a:lnTo>
                    <a:pt x="73117" y="29352"/>
                  </a:lnTo>
                  <a:lnTo>
                    <a:pt x="58531" y="17990"/>
                  </a:lnTo>
                  <a:lnTo>
                    <a:pt x="38419" y="11593"/>
                  </a:lnTo>
                  <a:lnTo>
                    <a:pt x="25471" y="10097"/>
                  </a:lnTo>
                  <a:lnTo>
                    <a:pt x="21172" y="11815"/>
                  </a:lnTo>
                  <a:lnTo>
                    <a:pt x="18306" y="15076"/>
                  </a:lnTo>
                  <a:lnTo>
                    <a:pt x="14272" y="26958"/>
                  </a:lnTo>
                  <a:lnTo>
                    <a:pt x="13705" y="30464"/>
                  </a:lnTo>
                  <a:lnTo>
                    <a:pt x="18721" y="40003"/>
                  </a:lnTo>
                  <a:lnTo>
                    <a:pt x="28005" y="50240"/>
                  </a:lnTo>
                  <a:lnTo>
                    <a:pt x="46190" y="61954"/>
                  </a:lnTo>
                  <a:lnTo>
                    <a:pt x="79323" y="73572"/>
                  </a:lnTo>
                  <a:lnTo>
                    <a:pt x="98298" y="75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60"/>
            <p:cNvSpPr/>
            <p:nvPr>
              <p:custDataLst>
                <p:tags r:id="rId78"/>
              </p:custDataLst>
            </p:nvPr>
          </p:nvSpPr>
          <p:spPr>
            <a:xfrm>
              <a:off x="9194023" y="1672678"/>
              <a:ext cx="121428" cy="298998"/>
            </a:xfrm>
            <a:custGeom>
              <a:avLst/>
              <a:gdLst/>
              <a:ahLst/>
              <a:cxnLst/>
              <a:rect l="0" t="0" r="0" b="0"/>
              <a:pathLst>
                <a:path w="121428" h="298998">
                  <a:moveTo>
                    <a:pt x="121427" y="22772"/>
                  </a:moveTo>
                  <a:lnTo>
                    <a:pt x="121427" y="22772"/>
                  </a:lnTo>
                  <a:lnTo>
                    <a:pt x="121427" y="12659"/>
                  </a:lnTo>
                  <a:lnTo>
                    <a:pt x="118605" y="4872"/>
                  </a:lnTo>
                  <a:lnTo>
                    <a:pt x="116370" y="1314"/>
                  </a:lnTo>
                  <a:lnTo>
                    <a:pt x="112764" y="0"/>
                  </a:lnTo>
                  <a:lnTo>
                    <a:pt x="95891" y="3023"/>
                  </a:lnTo>
                  <a:lnTo>
                    <a:pt x="71660" y="25119"/>
                  </a:lnTo>
                  <a:lnTo>
                    <a:pt x="43467" y="66383"/>
                  </a:lnTo>
                  <a:lnTo>
                    <a:pt x="23085" y="107665"/>
                  </a:lnTo>
                  <a:lnTo>
                    <a:pt x="7770" y="150940"/>
                  </a:lnTo>
                  <a:lnTo>
                    <a:pt x="2120" y="168635"/>
                  </a:lnTo>
                  <a:lnTo>
                    <a:pt x="0" y="203457"/>
                  </a:lnTo>
                  <a:lnTo>
                    <a:pt x="6662" y="244701"/>
                  </a:lnTo>
                  <a:lnTo>
                    <a:pt x="21570" y="275854"/>
                  </a:lnTo>
                  <a:lnTo>
                    <a:pt x="33302" y="288006"/>
                  </a:lnTo>
                  <a:lnTo>
                    <a:pt x="73802" y="298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61"/>
            <p:cNvSpPr/>
            <p:nvPr>
              <p:custDataLst>
                <p:tags r:id="rId79"/>
              </p:custDataLst>
            </p:nvPr>
          </p:nvSpPr>
          <p:spPr>
            <a:xfrm>
              <a:off x="8935283" y="1699487"/>
              <a:ext cx="180143" cy="261935"/>
            </a:xfrm>
            <a:custGeom>
              <a:avLst/>
              <a:gdLst/>
              <a:ahLst/>
              <a:cxnLst/>
              <a:rect l="0" t="0" r="0" b="0"/>
              <a:pathLst>
                <a:path w="180143" h="261935">
                  <a:moveTo>
                    <a:pt x="65842" y="5488"/>
                  </a:moveTo>
                  <a:lnTo>
                    <a:pt x="65842" y="5488"/>
                  </a:lnTo>
                  <a:lnTo>
                    <a:pt x="65842" y="0"/>
                  </a:lnTo>
                  <a:lnTo>
                    <a:pt x="65842" y="2343"/>
                  </a:lnTo>
                  <a:lnTo>
                    <a:pt x="52585" y="41840"/>
                  </a:lnTo>
                  <a:lnTo>
                    <a:pt x="40333" y="88947"/>
                  </a:lnTo>
                  <a:lnTo>
                    <a:pt x="27720" y="133373"/>
                  </a:lnTo>
                  <a:lnTo>
                    <a:pt x="22441" y="151226"/>
                  </a:lnTo>
                  <a:lnTo>
                    <a:pt x="17351" y="182960"/>
                  </a:lnTo>
                  <a:lnTo>
                    <a:pt x="3386" y="213719"/>
                  </a:lnTo>
                  <a:lnTo>
                    <a:pt x="0" y="240178"/>
                  </a:lnTo>
                  <a:lnTo>
                    <a:pt x="2360" y="250200"/>
                  </a:lnTo>
                  <a:lnTo>
                    <a:pt x="4470" y="254354"/>
                  </a:lnTo>
                  <a:lnTo>
                    <a:pt x="10110" y="257124"/>
                  </a:lnTo>
                  <a:lnTo>
                    <a:pt x="56295" y="261934"/>
                  </a:lnTo>
                  <a:lnTo>
                    <a:pt x="103075" y="261461"/>
                  </a:lnTo>
                  <a:lnTo>
                    <a:pt x="142607" y="256074"/>
                  </a:lnTo>
                  <a:lnTo>
                    <a:pt x="180142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62"/>
            <p:cNvSpPr/>
            <p:nvPr>
              <p:custDataLst>
                <p:tags r:id="rId80"/>
              </p:custDataLst>
            </p:nvPr>
          </p:nvSpPr>
          <p:spPr>
            <a:xfrm>
              <a:off x="8613424" y="2140241"/>
              <a:ext cx="168627" cy="162263"/>
            </a:xfrm>
            <a:custGeom>
              <a:avLst/>
              <a:gdLst/>
              <a:ahLst/>
              <a:cxnLst/>
              <a:rect l="0" t="0" r="0" b="0"/>
              <a:pathLst>
                <a:path w="168627" h="162263">
                  <a:moveTo>
                    <a:pt x="92426" y="21934"/>
                  </a:moveTo>
                  <a:lnTo>
                    <a:pt x="92426" y="21934"/>
                  </a:lnTo>
                  <a:lnTo>
                    <a:pt x="79169" y="21934"/>
                  </a:lnTo>
                  <a:lnTo>
                    <a:pt x="64980" y="26991"/>
                  </a:lnTo>
                  <a:lnTo>
                    <a:pt x="36947" y="44324"/>
                  </a:lnTo>
                  <a:lnTo>
                    <a:pt x="27905" y="56227"/>
                  </a:lnTo>
                  <a:lnTo>
                    <a:pt x="11853" y="96060"/>
                  </a:lnTo>
                  <a:lnTo>
                    <a:pt x="8227" y="119392"/>
                  </a:lnTo>
                  <a:lnTo>
                    <a:pt x="12211" y="141357"/>
                  </a:lnTo>
                  <a:lnTo>
                    <a:pt x="20092" y="156214"/>
                  </a:lnTo>
                  <a:lnTo>
                    <a:pt x="24095" y="159079"/>
                  </a:lnTo>
                  <a:lnTo>
                    <a:pt x="34187" y="162262"/>
                  </a:lnTo>
                  <a:lnTo>
                    <a:pt x="45728" y="160855"/>
                  </a:lnTo>
                  <a:lnTo>
                    <a:pt x="57913" y="155643"/>
                  </a:lnTo>
                  <a:lnTo>
                    <a:pt x="76672" y="139751"/>
                  </a:lnTo>
                  <a:lnTo>
                    <a:pt x="96330" y="112117"/>
                  </a:lnTo>
                  <a:lnTo>
                    <a:pt x="99453" y="101173"/>
                  </a:lnTo>
                  <a:lnTo>
                    <a:pt x="100153" y="77162"/>
                  </a:lnTo>
                  <a:lnTo>
                    <a:pt x="93653" y="36262"/>
                  </a:lnTo>
                  <a:lnTo>
                    <a:pt x="87326" y="22658"/>
                  </a:lnTo>
                  <a:lnTo>
                    <a:pt x="77459" y="10614"/>
                  </a:lnTo>
                  <a:lnTo>
                    <a:pt x="66019" y="1733"/>
                  </a:lnTo>
                  <a:lnTo>
                    <a:pt x="60004" y="0"/>
                  </a:lnTo>
                  <a:lnTo>
                    <a:pt x="47678" y="897"/>
                  </a:lnTo>
                  <a:lnTo>
                    <a:pt x="23782" y="12408"/>
                  </a:lnTo>
                  <a:lnTo>
                    <a:pt x="11470" y="23345"/>
                  </a:lnTo>
                  <a:lnTo>
                    <a:pt x="3528" y="34203"/>
                  </a:lnTo>
                  <a:lnTo>
                    <a:pt x="0" y="42556"/>
                  </a:lnTo>
                  <a:lnTo>
                    <a:pt x="2233" y="47324"/>
                  </a:lnTo>
                  <a:lnTo>
                    <a:pt x="13182" y="58266"/>
                  </a:lnTo>
                  <a:lnTo>
                    <a:pt x="28631" y="64540"/>
                  </a:lnTo>
                  <a:lnTo>
                    <a:pt x="64421" y="68568"/>
                  </a:lnTo>
                  <a:lnTo>
                    <a:pt x="107551" y="62817"/>
                  </a:lnTo>
                  <a:lnTo>
                    <a:pt x="132655" y="58742"/>
                  </a:lnTo>
                  <a:lnTo>
                    <a:pt x="168626" y="4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63"/>
            <p:cNvSpPr/>
            <p:nvPr>
              <p:custDataLst>
                <p:tags r:id="rId81"/>
              </p:custDataLst>
            </p:nvPr>
          </p:nvSpPr>
          <p:spPr>
            <a:xfrm>
              <a:off x="8677275" y="1611602"/>
              <a:ext cx="114301" cy="442810"/>
            </a:xfrm>
            <a:custGeom>
              <a:avLst/>
              <a:gdLst/>
              <a:ahLst/>
              <a:cxnLst/>
              <a:rect l="0" t="0" r="0" b="0"/>
              <a:pathLst>
                <a:path w="114301" h="442810">
                  <a:moveTo>
                    <a:pt x="114300" y="45748"/>
                  </a:moveTo>
                  <a:lnTo>
                    <a:pt x="114300" y="45748"/>
                  </a:lnTo>
                  <a:lnTo>
                    <a:pt x="114300" y="40692"/>
                  </a:lnTo>
                  <a:lnTo>
                    <a:pt x="111478" y="35387"/>
                  </a:lnTo>
                  <a:lnTo>
                    <a:pt x="107754" y="29501"/>
                  </a:lnTo>
                  <a:lnTo>
                    <a:pt x="104599" y="20238"/>
                  </a:lnTo>
                  <a:lnTo>
                    <a:pt x="98490" y="10790"/>
                  </a:lnTo>
                  <a:lnTo>
                    <a:pt x="96689" y="4459"/>
                  </a:lnTo>
                  <a:lnTo>
                    <a:pt x="95152" y="2347"/>
                  </a:lnTo>
                  <a:lnTo>
                    <a:pt x="93068" y="939"/>
                  </a:lnTo>
                  <a:lnTo>
                    <a:pt x="90621" y="0"/>
                  </a:lnTo>
                  <a:lnTo>
                    <a:pt x="82256" y="1779"/>
                  </a:lnTo>
                  <a:lnTo>
                    <a:pt x="71483" y="7156"/>
                  </a:lnTo>
                  <a:lnTo>
                    <a:pt x="55635" y="21025"/>
                  </a:lnTo>
                  <a:lnTo>
                    <a:pt x="37732" y="58785"/>
                  </a:lnTo>
                  <a:lnTo>
                    <a:pt x="30383" y="89010"/>
                  </a:lnTo>
                  <a:lnTo>
                    <a:pt x="28813" y="134975"/>
                  </a:lnTo>
                  <a:lnTo>
                    <a:pt x="31468" y="164966"/>
                  </a:lnTo>
                  <a:lnTo>
                    <a:pt x="41846" y="209232"/>
                  </a:lnTo>
                  <a:lnTo>
                    <a:pt x="45913" y="248469"/>
                  </a:lnTo>
                  <a:lnTo>
                    <a:pt x="53833" y="286561"/>
                  </a:lnTo>
                  <a:lnTo>
                    <a:pt x="56495" y="327012"/>
                  </a:lnTo>
                  <a:lnTo>
                    <a:pt x="57063" y="370262"/>
                  </a:lnTo>
                  <a:lnTo>
                    <a:pt x="55007" y="398370"/>
                  </a:lnTo>
                  <a:lnTo>
                    <a:pt x="39245" y="430667"/>
                  </a:lnTo>
                  <a:lnTo>
                    <a:pt x="35689" y="435711"/>
                  </a:lnTo>
                  <a:lnTo>
                    <a:pt x="31200" y="439073"/>
                  </a:lnTo>
                  <a:lnTo>
                    <a:pt x="20570" y="442809"/>
                  </a:lnTo>
                  <a:lnTo>
                    <a:pt x="16889" y="442747"/>
                  </a:lnTo>
                  <a:lnTo>
                    <a:pt x="14434" y="441647"/>
                  </a:lnTo>
                  <a:lnTo>
                    <a:pt x="12798" y="439856"/>
                  </a:lnTo>
                  <a:lnTo>
                    <a:pt x="0" y="43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764"/>
          <p:cNvSpPr/>
          <p:nvPr>
            <p:custDataLst>
              <p:tags r:id="rId4"/>
            </p:custDataLst>
          </p:nvPr>
        </p:nvSpPr>
        <p:spPr>
          <a:xfrm>
            <a:off x="10010834" y="1611441"/>
            <a:ext cx="104717" cy="369760"/>
          </a:xfrm>
          <a:custGeom>
            <a:avLst/>
            <a:gdLst/>
            <a:ahLst/>
            <a:cxnLst/>
            <a:rect l="0" t="0" r="0" b="0"/>
            <a:pathLst>
              <a:path w="104717" h="369760">
                <a:moveTo>
                  <a:pt x="104716" y="17334"/>
                </a:moveTo>
                <a:lnTo>
                  <a:pt x="104716" y="17334"/>
                </a:lnTo>
                <a:lnTo>
                  <a:pt x="96053" y="9730"/>
                </a:lnTo>
                <a:lnTo>
                  <a:pt x="81924" y="2146"/>
                </a:lnTo>
                <a:lnTo>
                  <a:pt x="74125" y="0"/>
                </a:lnTo>
                <a:lnTo>
                  <a:pt x="64309" y="4691"/>
                </a:lnTo>
                <a:lnTo>
                  <a:pt x="40760" y="24950"/>
                </a:lnTo>
                <a:lnTo>
                  <a:pt x="22272" y="59055"/>
                </a:lnTo>
                <a:lnTo>
                  <a:pt x="4979" y="106087"/>
                </a:lnTo>
                <a:lnTo>
                  <a:pt x="936" y="151870"/>
                </a:lnTo>
                <a:lnTo>
                  <a:pt x="236" y="196426"/>
                </a:lnTo>
                <a:lnTo>
                  <a:pt x="0" y="239251"/>
                </a:lnTo>
                <a:lnTo>
                  <a:pt x="1017" y="277233"/>
                </a:lnTo>
                <a:lnTo>
                  <a:pt x="8144" y="322702"/>
                </a:lnTo>
                <a:lnTo>
                  <a:pt x="9466" y="3697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765"/>
          <p:cNvSpPr/>
          <p:nvPr>
            <p:custDataLst>
              <p:tags r:id="rId5"/>
            </p:custDataLst>
          </p:nvPr>
        </p:nvSpPr>
        <p:spPr>
          <a:xfrm>
            <a:off x="8268143" y="1581270"/>
            <a:ext cx="161483" cy="714256"/>
          </a:xfrm>
          <a:custGeom>
            <a:avLst/>
            <a:gdLst/>
            <a:ahLst/>
            <a:cxnLst/>
            <a:rect l="0" t="0" r="0" b="0"/>
            <a:pathLst>
              <a:path w="161483" h="714256">
                <a:moveTo>
                  <a:pt x="161482" y="37980"/>
                </a:moveTo>
                <a:lnTo>
                  <a:pt x="161482" y="37980"/>
                </a:lnTo>
                <a:lnTo>
                  <a:pt x="161482" y="10855"/>
                </a:lnTo>
                <a:lnTo>
                  <a:pt x="160424" y="10372"/>
                </a:lnTo>
                <a:lnTo>
                  <a:pt x="156426" y="9835"/>
                </a:lnTo>
                <a:lnTo>
                  <a:pt x="154937" y="8633"/>
                </a:lnTo>
                <a:lnTo>
                  <a:pt x="152350" y="1242"/>
                </a:lnTo>
                <a:lnTo>
                  <a:pt x="149309" y="485"/>
                </a:lnTo>
                <a:lnTo>
                  <a:pt x="138734" y="0"/>
                </a:lnTo>
                <a:lnTo>
                  <a:pt x="132674" y="2755"/>
                </a:lnTo>
                <a:lnTo>
                  <a:pt x="117002" y="15075"/>
                </a:lnTo>
                <a:lnTo>
                  <a:pt x="106440" y="19904"/>
                </a:lnTo>
                <a:lnTo>
                  <a:pt x="59967" y="54732"/>
                </a:lnTo>
                <a:lnTo>
                  <a:pt x="39869" y="76881"/>
                </a:lnTo>
                <a:lnTo>
                  <a:pt x="13402" y="120365"/>
                </a:lnTo>
                <a:lnTo>
                  <a:pt x="1796" y="161981"/>
                </a:lnTo>
                <a:lnTo>
                  <a:pt x="0" y="187240"/>
                </a:lnTo>
                <a:lnTo>
                  <a:pt x="2576" y="197098"/>
                </a:lnTo>
                <a:lnTo>
                  <a:pt x="6190" y="206066"/>
                </a:lnTo>
                <a:lnTo>
                  <a:pt x="9283" y="221956"/>
                </a:lnTo>
                <a:lnTo>
                  <a:pt x="16433" y="233838"/>
                </a:lnTo>
                <a:lnTo>
                  <a:pt x="40872" y="260191"/>
                </a:lnTo>
                <a:lnTo>
                  <a:pt x="87410" y="289197"/>
                </a:lnTo>
                <a:lnTo>
                  <a:pt x="94341" y="292507"/>
                </a:lnTo>
                <a:lnTo>
                  <a:pt x="100950" y="295037"/>
                </a:lnTo>
                <a:lnTo>
                  <a:pt x="111949" y="303201"/>
                </a:lnTo>
                <a:lnTo>
                  <a:pt x="113009" y="306845"/>
                </a:lnTo>
                <a:lnTo>
                  <a:pt x="113842" y="336468"/>
                </a:lnTo>
                <a:lnTo>
                  <a:pt x="111028" y="342797"/>
                </a:lnTo>
                <a:lnTo>
                  <a:pt x="89405" y="369239"/>
                </a:lnTo>
                <a:lnTo>
                  <a:pt x="83274" y="388419"/>
                </a:lnTo>
                <a:lnTo>
                  <a:pt x="79098" y="395872"/>
                </a:lnTo>
                <a:lnTo>
                  <a:pt x="75689" y="406019"/>
                </a:lnTo>
                <a:lnTo>
                  <a:pt x="69505" y="416786"/>
                </a:lnTo>
                <a:lnTo>
                  <a:pt x="66144" y="431853"/>
                </a:lnTo>
                <a:lnTo>
                  <a:pt x="58885" y="446962"/>
                </a:lnTo>
                <a:lnTo>
                  <a:pt x="55674" y="491737"/>
                </a:lnTo>
                <a:lnTo>
                  <a:pt x="49173" y="504652"/>
                </a:lnTo>
                <a:lnTo>
                  <a:pt x="47356" y="549189"/>
                </a:lnTo>
                <a:lnTo>
                  <a:pt x="45088" y="591271"/>
                </a:lnTo>
                <a:lnTo>
                  <a:pt x="25727" y="638166"/>
                </a:lnTo>
                <a:lnTo>
                  <a:pt x="2830" y="685102"/>
                </a:lnTo>
                <a:lnTo>
                  <a:pt x="2798" y="689528"/>
                </a:lnTo>
                <a:lnTo>
                  <a:pt x="5584" y="697268"/>
                </a:lnTo>
                <a:lnTo>
                  <a:pt x="23215" y="712632"/>
                </a:lnTo>
                <a:lnTo>
                  <a:pt x="94807" y="7142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24"/>
          <p:cNvGrpSpPr/>
          <p:nvPr/>
        </p:nvGrpSpPr>
        <p:grpSpPr>
          <a:xfrm>
            <a:off x="7469242" y="1772974"/>
            <a:ext cx="741309" cy="303477"/>
            <a:chOff x="7469242" y="1772974"/>
            <a:chExt cx="741309" cy="303477"/>
          </a:xfrm>
        </p:grpSpPr>
        <p:sp>
          <p:nvSpPr>
            <p:cNvPr id="124" name="SMARTInkShape-766"/>
            <p:cNvSpPr/>
            <p:nvPr>
              <p:custDataLst>
                <p:tags r:id="rId61"/>
              </p:custDataLst>
            </p:nvPr>
          </p:nvSpPr>
          <p:spPr>
            <a:xfrm>
              <a:off x="7868975" y="1924050"/>
              <a:ext cx="36776" cy="9526"/>
            </a:xfrm>
            <a:custGeom>
              <a:avLst/>
              <a:gdLst/>
              <a:ahLst/>
              <a:cxnLst/>
              <a:rect l="0" t="0" r="0" b="0"/>
              <a:pathLst>
                <a:path w="3677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6992" y="1324"/>
                  </a:lnTo>
                  <a:lnTo>
                    <a:pt x="12899" y="392"/>
                  </a:lnTo>
                  <a:lnTo>
                    <a:pt x="36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67"/>
            <p:cNvSpPr/>
            <p:nvPr>
              <p:custDataLst>
                <p:tags r:id="rId62"/>
              </p:custDataLst>
            </p:nvPr>
          </p:nvSpPr>
          <p:spPr>
            <a:xfrm>
              <a:off x="7582064" y="1956662"/>
              <a:ext cx="54694" cy="97292"/>
            </a:xfrm>
            <a:custGeom>
              <a:avLst/>
              <a:gdLst/>
              <a:ahLst/>
              <a:cxnLst/>
              <a:rect l="0" t="0" r="0" b="0"/>
              <a:pathLst>
                <a:path w="54694" h="97292">
                  <a:moveTo>
                    <a:pt x="37936" y="5488"/>
                  </a:moveTo>
                  <a:lnTo>
                    <a:pt x="37936" y="5488"/>
                  </a:lnTo>
                  <a:lnTo>
                    <a:pt x="32880" y="432"/>
                  </a:lnTo>
                  <a:lnTo>
                    <a:pt x="30332" y="0"/>
                  </a:lnTo>
                  <a:lnTo>
                    <a:pt x="27575" y="771"/>
                  </a:lnTo>
                  <a:lnTo>
                    <a:pt x="15546" y="9613"/>
                  </a:lnTo>
                  <a:lnTo>
                    <a:pt x="6137" y="23526"/>
                  </a:lnTo>
                  <a:lnTo>
                    <a:pt x="1703" y="35998"/>
                  </a:lnTo>
                  <a:lnTo>
                    <a:pt x="0" y="72581"/>
                  </a:lnTo>
                  <a:lnTo>
                    <a:pt x="5553" y="83285"/>
                  </a:lnTo>
                  <a:lnTo>
                    <a:pt x="14019" y="92981"/>
                  </a:lnTo>
                  <a:lnTo>
                    <a:pt x="21308" y="97291"/>
                  </a:lnTo>
                  <a:lnTo>
                    <a:pt x="30898" y="96383"/>
                  </a:lnTo>
                  <a:lnTo>
                    <a:pt x="36419" y="94660"/>
                  </a:lnTo>
                  <a:lnTo>
                    <a:pt x="45377" y="87101"/>
                  </a:lnTo>
                  <a:lnTo>
                    <a:pt x="51827" y="76685"/>
                  </a:lnTo>
                  <a:lnTo>
                    <a:pt x="54693" y="65001"/>
                  </a:lnTo>
                  <a:lnTo>
                    <a:pt x="53145" y="52752"/>
                  </a:lnTo>
                  <a:lnTo>
                    <a:pt x="48929" y="41311"/>
                  </a:lnTo>
                  <a:lnTo>
                    <a:pt x="37936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68"/>
            <p:cNvSpPr/>
            <p:nvPr>
              <p:custDataLst>
                <p:tags r:id="rId63"/>
              </p:custDataLst>
            </p:nvPr>
          </p:nvSpPr>
          <p:spPr>
            <a:xfrm>
              <a:off x="7469242" y="1944816"/>
              <a:ext cx="84084" cy="131635"/>
            </a:xfrm>
            <a:custGeom>
              <a:avLst/>
              <a:gdLst/>
              <a:ahLst/>
              <a:cxnLst/>
              <a:rect l="0" t="0" r="0" b="0"/>
              <a:pathLst>
                <a:path w="84084" h="131635">
                  <a:moveTo>
                    <a:pt x="84083" y="17334"/>
                  </a:moveTo>
                  <a:lnTo>
                    <a:pt x="84083" y="17334"/>
                  </a:lnTo>
                  <a:lnTo>
                    <a:pt x="79027" y="12278"/>
                  </a:lnTo>
                  <a:lnTo>
                    <a:pt x="76545" y="6973"/>
                  </a:lnTo>
                  <a:lnTo>
                    <a:pt x="74951" y="0"/>
                  </a:lnTo>
                  <a:lnTo>
                    <a:pt x="64562" y="3849"/>
                  </a:lnTo>
                  <a:lnTo>
                    <a:pt x="43516" y="20471"/>
                  </a:lnTo>
                  <a:lnTo>
                    <a:pt x="16025" y="48439"/>
                  </a:lnTo>
                  <a:lnTo>
                    <a:pt x="3899" y="77744"/>
                  </a:lnTo>
                  <a:lnTo>
                    <a:pt x="0" y="104025"/>
                  </a:lnTo>
                  <a:lnTo>
                    <a:pt x="1569" y="111111"/>
                  </a:lnTo>
                  <a:lnTo>
                    <a:pt x="8958" y="121807"/>
                  </a:lnTo>
                  <a:lnTo>
                    <a:pt x="45983" y="131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69"/>
            <p:cNvSpPr/>
            <p:nvPr>
              <p:custDataLst>
                <p:tags r:id="rId64"/>
              </p:custDataLst>
            </p:nvPr>
          </p:nvSpPr>
          <p:spPr>
            <a:xfrm>
              <a:off x="7886738" y="1819275"/>
              <a:ext cx="47588" cy="200352"/>
            </a:xfrm>
            <a:custGeom>
              <a:avLst/>
              <a:gdLst/>
              <a:ahLst/>
              <a:cxnLst/>
              <a:rect l="0" t="0" r="0" b="0"/>
              <a:pathLst>
                <a:path w="47588" h="200352">
                  <a:moveTo>
                    <a:pt x="47587" y="0"/>
                  </a:moveTo>
                  <a:lnTo>
                    <a:pt x="47587" y="0"/>
                  </a:lnTo>
                  <a:lnTo>
                    <a:pt x="42531" y="0"/>
                  </a:lnTo>
                  <a:lnTo>
                    <a:pt x="29273" y="5056"/>
                  </a:lnTo>
                  <a:lnTo>
                    <a:pt x="25853" y="8663"/>
                  </a:lnTo>
                  <a:lnTo>
                    <a:pt x="14856" y="45761"/>
                  </a:lnTo>
                  <a:lnTo>
                    <a:pt x="9489" y="85357"/>
                  </a:lnTo>
                  <a:lnTo>
                    <a:pt x="1425" y="128245"/>
                  </a:lnTo>
                  <a:lnTo>
                    <a:pt x="155" y="173927"/>
                  </a:lnTo>
                  <a:lnTo>
                    <a:pt x="0" y="197339"/>
                  </a:lnTo>
                  <a:lnTo>
                    <a:pt x="1046" y="200351"/>
                  </a:lnTo>
                  <a:lnTo>
                    <a:pt x="948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70"/>
            <p:cNvSpPr/>
            <p:nvPr>
              <p:custDataLst>
                <p:tags r:id="rId65"/>
              </p:custDataLst>
            </p:nvPr>
          </p:nvSpPr>
          <p:spPr>
            <a:xfrm>
              <a:off x="7678475" y="1937206"/>
              <a:ext cx="70390" cy="89190"/>
            </a:xfrm>
            <a:custGeom>
              <a:avLst/>
              <a:gdLst/>
              <a:ahLst/>
              <a:cxnLst/>
              <a:rect l="0" t="0" r="0" b="0"/>
              <a:pathLst>
                <a:path w="70390" h="89190">
                  <a:moveTo>
                    <a:pt x="8200" y="5894"/>
                  </a:moveTo>
                  <a:lnTo>
                    <a:pt x="8200" y="5894"/>
                  </a:lnTo>
                  <a:lnTo>
                    <a:pt x="3144" y="5894"/>
                  </a:lnTo>
                  <a:lnTo>
                    <a:pt x="1655" y="8011"/>
                  </a:lnTo>
                  <a:lnTo>
                    <a:pt x="0" y="16007"/>
                  </a:lnTo>
                  <a:lnTo>
                    <a:pt x="7664" y="63191"/>
                  </a:lnTo>
                  <a:lnTo>
                    <a:pt x="8168" y="89189"/>
                  </a:lnTo>
                  <a:lnTo>
                    <a:pt x="13256" y="50852"/>
                  </a:lnTo>
                  <a:lnTo>
                    <a:pt x="30590" y="9392"/>
                  </a:lnTo>
                  <a:lnTo>
                    <a:pt x="34769" y="5051"/>
                  </a:lnTo>
                  <a:lnTo>
                    <a:pt x="45056" y="228"/>
                  </a:lnTo>
                  <a:lnTo>
                    <a:pt x="49704" y="0"/>
                  </a:lnTo>
                  <a:lnTo>
                    <a:pt x="57691" y="2569"/>
                  </a:lnTo>
                  <a:lnTo>
                    <a:pt x="60244" y="4736"/>
                  </a:lnTo>
                  <a:lnTo>
                    <a:pt x="63080" y="9965"/>
                  </a:lnTo>
                  <a:lnTo>
                    <a:pt x="70389" y="33980"/>
                  </a:lnTo>
                  <a:lnTo>
                    <a:pt x="69768" y="37318"/>
                  </a:lnTo>
                  <a:lnTo>
                    <a:pt x="68295" y="39543"/>
                  </a:lnTo>
                  <a:lnTo>
                    <a:pt x="65350" y="63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71"/>
            <p:cNvSpPr/>
            <p:nvPr>
              <p:custDataLst>
                <p:tags r:id="rId66"/>
              </p:custDataLst>
            </p:nvPr>
          </p:nvSpPr>
          <p:spPr>
            <a:xfrm>
              <a:off x="7800975" y="1907109"/>
              <a:ext cx="38101" cy="131242"/>
            </a:xfrm>
            <a:custGeom>
              <a:avLst/>
              <a:gdLst/>
              <a:ahLst/>
              <a:cxnLst/>
              <a:rect l="0" t="0" r="0" b="0"/>
              <a:pathLst>
                <a:path w="38101" h="131242">
                  <a:moveTo>
                    <a:pt x="38100" y="26466"/>
                  </a:moveTo>
                  <a:lnTo>
                    <a:pt x="38100" y="26466"/>
                  </a:lnTo>
                  <a:lnTo>
                    <a:pt x="38100" y="5008"/>
                  </a:lnTo>
                  <a:lnTo>
                    <a:pt x="37042" y="2635"/>
                  </a:lnTo>
                  <a:lnTo>
                    <a:pt x="35278" y="1054"/>
                  </a:lnTo>
                  <a:lnTo>
                    <a:pt x="33044" y="0"/>
                  </a:lnTo>
                  <a:lnTo>
                    <a:pt x="24917" y="1650"/>
                  </a:lnTo>
                  <a:lnTo>
                    <a:pt x="11264" y="8530"/>
                  </a:lnTo>
                  <a:lnTo>
                    <a:pt x="7509" y="11334"/>
                  </a:lnTo>
                  <a:lnTo>
                    <a:pt x="5006" y="15319"/>
                  </a:lnTo>
                  <a:lnTo>
                    <a:pt x="988" y="34103"/>
                  </a:lnTo>
                  <a:lnTo>
                    <a:pt x="659" y="37907"/>
                  </a:lnTo>
                  <a:lnTo>
                    <a:pt x="9739" y="76506"/>
                  </a:lnTo>
                  <a:lnTo>
                    <a:pt x="17614" y="95798"/>
                  </a:lnTo>
                  <a:lnTo>
                    <a:pt x="10723" y="123522"/>
                  </a:lnTo>
                  <a:lnTo>
                    <a:pt x="9265" y="126095"/>
                  </a:lnTo>
                  <a:lnTo>
                    <a:pt x="7235" y="127810"/>
                  </a:lnTo>
                  <a:lnTo>
                    <a:pt x="0" y="131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72"/>
            <p:cNvSpPr/>
            <p:nvPr>
              <p:custDataLst>
                <p:tags r:id="rId67"/>
              </p:custDataLst>
            </p:nvPr>
          </p:nvSpPr>
          <p:spPr>
            <a:xfrm>
              <a:off x="7944020" y="1906324"/>
              <a:ext cx="56981" cy="83269"/>
            </a:xfrm>
            <a:custGeom>
              <a:avLst/>
              <a:gdLst/>
              <a:ahLst/>
              <a:cxnLst/>
              <a:rect l="0" t="0" r="0" b="0"/>
              <a:pathLst>
                <a:path w="56981" h="83269">
                  <a:moveTo>
                    <a:pt x="56980" y="8201"/>
                  </a:moveTo>
                  <a:lnTo>
                    <a:pt x="56980" y="8201"/>
                  </a:lnTo>
                  <a:lnTo>
                    <a:pt x="27321" y="0"/>
                  </a:lnTo>
                  <a:lnTo>
                    <a:pt x="23449" y="617"/>
                  </a:lnTo>
                  <a:lnTo>
                    <a:pt x="16324" y="4125"/>
                  </a:lnTo>
                  <a:lnTo>
                    <a:pt x="6364" y="12050"/>
                  </a:lnTo>
                  <a:lnTo>
                    <a:pt x="2734" y="23670"/>
                  </a:lnTo>
                  <a:lnTo>
                    <a:pt x="85" y="65036"/>
                  </a:lnTo>
                  <a:lnTo>
                    <a:pt x="0" y="71491"/>
                  </a:lnTo>
                  <a:lnTo>
                    <a:pt x="1001" y="75795"/>
                  </a:lnTo>
                  <a:lnTo>
                    <a:pt x="2727" y="78663"/>
                  </a:lnTo>
                  <a:lnTo>
                    <a:pt x="8046" y="83268"/>
                  </a:lnTo>
                  <a:lnTo>
                    <a:pt x="11595" y="81075"/>
                  </a:lnTo>
                  <a:lnTo>
                    <a:pt x="16701" y="75515"/>
                  </a:lnTo>
                  <a:lnTo>
                    <a:pt x="35166" y="46803"/>
                  </a:lnTo>
                  <a:lnTo>
                    <a:pt x="37384" y="38757"/>
                  </a:lnTo>
                  <a:lnTo>
                    <a:pt x="37566" y="39155"/>
                  </a:lnTo>
                  <a:lnTo>
                    <a:pt x="38956" y="54197"/>
                  </a:lnTo>
                  <a:lnTo>
                    <a:pt x="47455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73"/>
            <p:cNvSpPr/>
            <p:nvPr>
              <p:custDataLst>
                <p:tags r:id="rId68"/>
              </p:custDataLst>
            </p:nvPr>
          </p:nvSpPr>
          <p:spPr>
            <a:xfrm>
              <a:off x="8029575" y="1907420"/>
              <a:ext cx="64403" cy="73781"/>
            </a:xfrm>
            <a:custGeom>
              <a:avLst/>
              <a:gdLst/>
              <a:ahLst/>
              <a:cxnLst/>
              <a:rect l="0" t="0" r="0" b="0"/>
              <a:pathLst>
                <a:path w="64403" h="73781">
                  <a:moveTo>
                    <a:pt x="0" y="35680"/>
                  </a:moveTo>
                  <a:lnTo>
                    <a:pt x="0" y="35680"/>
                  </a:lnTo>
                  <a:lnTo>
                    <a:pt x="0" y="73203"/>
                  </a:lnTo>
                  <a:lnTo>
                    <a:pt x="0" y="68552"/>
                  </a:lnTo>
                  <a:lnTo>
                    <a:pt x="19297" y="25827"/>
                  </a:lnTo>
                  <a:lnTo>
                    <a:pt x="31799" y="5747"/>
                  </a:lnTo>
                  <a:lnTo>
                    <a:pt x="40944" y="1210"/>
                  </a:lnTo>
                  <a:lnTo>
                    <a:pt x="46346" y="0"/>
                  </a:lnTo>
                  <a:lnTo>
                    <a:pt x="51005" y="1310"/>
                  </a:lnTo>
                  <a:lnTo>
                    <a:pt x="59005" y="8410"/>
                  </a:lnTo>
                  <a:lnTo>
                    <a:pt x="63266" y="18621"/>
                  </a:lnTo>
                  <a:lnTo>
                    <a:pt x="64402" y="24307"/>
                  </a:lnTo>
                  <a:lnTo>
                    <a:pt x="57150" y="73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74"/>
            <p:cNvSpPr/>
            <p:nvPr>
              <p:custDataLst>
                <p:tags r:id="rId69"/>
              </p:custDataLst>
            </p:nvPr>
          </p:nvSpPr>
          <p:spPr>
            <a:xfrm>
              <a:off x="8136638" y="1772974"/>
              <a:ext cx="44945" cy="227595"/>
            </a:xfrm>
            <a:custGeom>
              <a:avLst/>
              <a:gdLst/>
              <a:ahLst/>
              <a:cxnLst/>
              <a:rect l="0" t="0" r="0" b="0"/>
              <a:pathLst>
                <a:path w="44945" h="227595">
                  <a:moveTo>
                    <a:pt x="35812" y="8201"/>
                  </a:moveTo>
                  <a:lnTo>
                    <a:pt x="35812" y="8201"/>
                  </a:lnTo>
                  <a:lnTo>
                    <a:pt x="44012" y="0"/>
                  </a:lnTo>
                  <a:lnTo>
                    <a:pt x="44944" y="9181"/>
                  </a:lnTo>
                  <a:lnTo>
                    <a:pt x="32044" y="56748"/>
                  </a:lnTo>
                  <a:lnTo>
                    <a:pt x="21736" y="101711"/>
                  </a:lnTo>
                  <a:lnTo>
                    <a:pt x="10140" y="148812"/>
                  </a:lnTo>
                  <a:lnTo>
                    <a:pt x="480" y="196059"/>
                  </a:lnTo>
                  <a:lnTo>
                    <a:pt x="0" y="214460"/>
                  </a:lnTo>
                  <a:lnTo>
                    <a:pt x="3316" y="226166"/>
                  </a:lnTo>
                  <a:lnTo>
                    <a:pt x="4622" y="227594"/>
                  </a:lnTo>
                  <a:lnTo>
                    <a:pt x="5494" y="226430"/>
                  </a:lnTo>
                  <a:lnTo>
                    <a:pt x="16762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75"/>
            <p:cNvSpPr/>
            <p:nvPr>
              <p:custDataLst>
                <p:tags r:id="rId70"/>
              </p:custDataLst>
            </p:nvPr>
          </p:nvSpPr>
          <p:spPr>
            <a:xfrm>
              <a:off x="8116625" y="1847850"/>
              <a:ext cx="93926" cy="47626"/>
            </a:xfrm>
            <a:custGeom>
              <a:avLst/>
              <a:gdLst/>
              <a:ahLst/>
              <a:cxnLst/>
              <a:rect l="0" t="0" r="0" b="0"/>
              <a:pathLst>
                <a:path w="93926" h="47626">
                  <a:moveTo>
                    <a:pt x="8200" y="47625"/>
                  </a:moveTo>
                  <a:lnTo>
                    <a:pt x="8200" y="47625"/>
                  </a:lnTo>
                  <a:lnTo>
                    <a:pt x="0" y="39424"/>
                  </a:lnTo>
                  <a:lnTo>
                    <a:pt x="616" y="37924"/>
                  </a:lnTo>
                  <a:lnTo>
                    <a:pt x="4124" y="33436"/>
                  </a:lnTo>
                  <a:lnTo>
                    <a:pt x="31267" y="21931"/>
                  </a:lnTo>
                  <a:lnTo>
                    <a:pt x="93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25"/>
          <p:cNvGrpSpPr/>
          <p:nvPr/>
        </p:nvGrpSpPr>
        <p:grpSpPr>
          <a:xfrm>
            <a:off x="1611049" y="3281068"/>
            <a:ext cx="1624243" cy="547983"/>
            <a:chOff x="1611049" y="3281068"/>
            <a:chExt cx="1624243" cy="547983"/>
          </a:xfrm>
        </p:grpSpPr>
        <p:sp>
          <p:nvSpPr>
            <p:cNvPr id="135" name="SMARTInkShape-776"/>
            <p:cNvSpPr/>
            <p:nvPr>
              <p:custDataLst>
                <p:tags r:id="rId52"/>
              </p:custDataLst>
            </p:nvPr>
          </p:nvSpPr>
          <p:spPr>
            <a:xfrm>
              <a:off x="3143250" y="3333750"/>
              <a:ext cx="92042" cy="400051"/>
            </a:xfrm>
            <a:custGeom>
              <a:avLst/>
              <a:gdLst/>
              <a:ahLst/>
              <a:cxnLst/>
              <a:rect l="0" t="0" r="0" b="0"/>
              <a:pathLst>
                <a:path w="92042" h="40005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56000" y="50381"/>
                  </a:lnTo>
                  <a:lnTo>
                    <a:pt x="69623" y="93913"/>
                  </a:lnTo>
                  <a:lnTo>
                    <a:pt x="84364" y="138598"/>
                  </a:lnTo>
                  <a:lnTo>
                    <a:pt x="90412" y="170960"/>
                  </a:lnTo>
                  <a:lnTo>
                    <a:pt x="92041" y="204041"/>
                  </a:lnTo>
                  <a:lnTo>
                    <a:pt x="89237" y="239909"/>
                  </a:lnTo>
                  <a:lnTo>
                    <a:pt x="86766" y="280634"/>
                  </a:lnTo>
                  <a:lnTo>
                    <a:pt x="80977" y="312809"/>
                  </a:lnTo>
                  <a:lnTo>
                    <a:pt x="55161" y="35808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77"/>
            <p:cNvSpPr/>
            <p:nvPr>
              <p:custDataLst>
                <p:tags r:id="rId53"/>
              </p:custDataLst>
            </p:nvPr>
          </p:nvSpPr>
          <p:spPr>
            <a:xfrm>
              <a:off x="2944549" y="3281068"/>
              <a:ext cx="81103" cy="147933"/>
            </a:xfrm>
            <a:custGeom>
              <a:avLst/>
              <a:gdLst/>
              <a:ahLst/>
              <a:cxnLst/>
              <a:rect l="0" t="0" r="0" b="0"/>
              <a:pathLst>
                <a:path w="81103" h="147933">
                  <a:moveTo>
                    <a:pt x="8201" y="5057"/>
                  </a:moveTo>
                  <a:lnTo>
                    <a:pt x="8201" y="5057"/>
                  </a:lnTo>
                  <a:lnTo>
                    <a:pt x="3145" y="0"/>
                  </a:lnTo>
                  <a:lnTo>
                    <a:pt x="1655" y="627"/>
                  </a:lnTo>
                  <a:lnTo>
                    <a:pt x="0" y="6969"/>
                  </a:lnTo>
                  <a:lnTo>
                    <a:pt x="1675" y="9507"/>
                  </a:lnTo>
                  <a:lnTo>
                    <a:pt x="9182" y="12326"/>
                  </a:lnTo>
                  <a:lnTo>
                    <a:pt x="25307" y="13914"/>
                  </a:lnTo>
                  <a:lnTo>
                    <a:pt x="37323" y="19929"/>
                  </a:lnTo>
                  <a:lnTo>
                    <a:pt x="53166" y="29572"/>
                  </a:lnTo>
                  <a:lnTo>
                    <a:pt x="57227" y="30926"/>
                  </a:lnTo>
                  <a:lnTo>
                    <a:pt x="73057" y="42943"/>
                  </a:lnTo>
                  <a:lnTo>
                    <a:pt x="79359" y="56821"/>
                  </a:lnTo>
                  <a:lnTo>
                    <a:pt x="81102" y="73571"/>
                  </a:lnTo>
                  <a:lnTo>
                    <a:pt x="73597" y="107373"/>
                  </a:lnTo>
                  <a:lnTo>
                    <a:pt x="66900" y="121439"/>
                  </a:lnTo>
                  <a:lnTo>
                    <a:pt x="46301" y="14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78"/>
            <p:cNvSpPr/>
            <p:nvPr>
              <p:custDataLst>
                <p:tags r:id="rId54"/>
              </p:custDataLst>
            </p:nvPr>
          </p:nvSpPr>
          <p:spPr>
            <a:xfrm>
              <a:off x="2696899" y="3371850"/>
              <a:ext cx="255852" cy="19051"/>
            </a:xfrm>
            <a:custGeom>
              <a:avLst/>
              <a:gdLst/>
              <a:ahLst/>
              <a:cxnLst/>
              <a:rect l="0" t="0" r="0" b="0"/>
              <a:pathLst>
                <a:path w="2558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3993"/>
                  </a:lnTo>
                  <a:lnTo>
                    <a:pt x="12034" y="11511"/>
                  </a:lnTo>
                  <a:lnTo>
                    <a:pt x="53548" y="9787"/>
                  </a:lnTo>
                  <a:lnTo>
                    <a:pt x="94613" y="9577"/>
                  </a:lnTo>
                  <a:lnTo>
                    <a:pt x="127039" y="9548"/>
                  </a:lnTo>
                  <a:lnTo>
                    <a:pt x="162618" y="9535"/>
                  </a:lnTo>
                  <a:lnTo>
                    <a:pt x="208899" y="8469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79"/>
            <p:cNvSpPr/>
            <p:nvPr>
              <p:custDataLst>
                <p:tags r:id="rId55"/>
              </p:custDataLst>
            </p:nvPr>
          </p:nvSpPr>
          <p:spPr>
            <a:xfrm>
              <a:off x="2733675" y="3505200"/>
              <a:ext cx="238126" cy="247651"/>
            </a:xfrm>
            <a:custGeom>
              <a:avLst/>
              <a:gdLst/>
              <a:ahLst/>
              <a:cxnLst/>
              <a:rect l="0" t="0" r="0" b="0"/>
              <a:pathLst>
                <a:path w="238126" h="247651">
                  <a:moveTo>
                    <a:pt x="238125" y="0"/>
                  </a:moveTo>
                  <a:lnTo>
                    <a:pt x="238125" y="0"/>
                  </a:lnTo>
                  <a:lnTo>
                    <a:pt x="224868" y="0"/>
                  </a:lnTo>
                  <a:lnTo>
                    <a:pt x="210679" y="10113"/>
                  </a:lnTo>
                  <a:lnTo>
                    <a:pt x="174445" y="52981"/>
                  </a:lnTo>
                  <a:lnTo>
                    <a:pt x="139654" y="93899"/>
                  </a:lnTo>
                  <a:lnTo>
                    <a:pt x="106901" y="139024"/>
                  </a:lnTo>
                  <a:lnTo>
                    <a:pt x="68522" y="181722"/>
                  </a:lnTo>
                  <a:lnTo>
                    <a:pt x="31560" y="225007"/>
                  </a:lnTo>
                  <a:lnTo>
                    <a:pt x="17112" y="23706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80"/>
            <p:cNvSpPr/>
            <p:nvPr>
              <p:custDataLst>
                <p:tags r:id="rId56"/>
              </p:custDataLst>
            </p:nvPr>
          </p:nvSpPr>
          <p:spPr>
            <a:xfrm>
              <a:off x="1714540" y="3421307"/>
              <a:ext cx="85686" cy="388694"/>
            </a:xfrm>
            <a:custGeom>
              <a:avLst/>
              <a:gdLst/>
              <a:ahLst/>
              <a:cxnLst/>
              <a:rect l="0" t="0" r="0" b="0"/>
              <a:pathLst>
                <a:path w="85686" h="388694">
                  <a:moveTo>
                    <a:pt x="85685" y="26743"/>
                  </a:moveTo>
                  <a:lnTo>
                    <a:pt x="85685" y="26743"/>
                  </a:lnTo>
                  <a:lnTo>
                    <a:pt x="60175" y="2291"/>
                  </a:lnTo>
                  <a:lnTo>
                    <a:pt x="53886" y="0"/>
                  </a:lnTo>
                  <a:lnTo>
                    <a:pt x="50727" y="448"/>
                  </a:lnTo>
                  <a:lnTo>
                    <a:pt x="44395" y="3768"/>
                  </a:lnTo>
                  <a:lnTo>
                    <a:pt x="34881" y="16643"/>
                  </a:lnTo>
                  <a:lnTo>
                    <a:pt x="11470" y="64036"/>
                  </a:lnTo>
                  <a:lnTo>
                    <a:pt x="2234" y="97727"/>
                  </a:lnTo>
                  <a:lnTo>
                    <a:pt x="409" y="139974"/>
                  </a:lnTo>
                  <a:lnTo>
                    <a:pt x="93" y="177650"/>
                  </a:lnTo>
                  <a:lnTo>
                    <a:pt x="0" y="218682"/>
                  </a:lnTo>
                  <a:lnTo>
                    <a:pt x="2790" y="258763"/>
                  </a:lnTo>
                  <a:lnTo>
                    <a:pt x="7501" y="294457"/>
                  </a:lnTo>
                  <a:lnTo>
                    <a:pt x="11719" y="323376"/>
                  </a:lnTo>
                  <a:lnTo>
                    <a:pt x="15770" y="336380"/>
                  </a:lnTo>
                  <a:lnTo>
                    <a:pt x="19010" y="38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81"/>
            <p:cNvSpPr/>
            <p:nvPr>
              <p:custDataLst>
                <p:tags r:id="rId57"/>
              </p:custDataLst>
            </p:nvPr>
          </p:nvSpPr>
          <p:spPr>
            <a:xfrm>
              <a:off x="1611049" y="3648075"/>
              <a:ext cx="189177" cy="66676"/>
            </a:xfrm>
            <a:custGeom>
              <a:avLst/>
              <a:gdLst/>
              <a:ahLst/>
              <a:cxnLst/>
              <a:rect l="0" t="0" r="0" b="0"/>
              <a:pathLst>
                <a:path w="189177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5" y="66675"/>
                  </a:lnTo>
                  <a:lnTo>
                    <a:pt x="1655" y="65617"/>
                  </a:lnTo>
                  <a:lnTo>
                    <a:pt x="662" y="63853"/>
                  </a:lnTo>
                  <a:lnTo>
                    <a:pt x="0" y="61618"/>
                  </a:lnTo>
                  <a:lnTo>
                    <a:pt x="1675" y="59070"/>
                  </a:lnTo>
                  <a:lnTo>
                    <a:pt x="9181" y="53418"/>
                  </a:lnTo>
                  <a:lnTo>
                    <a:pt x="51692" y="34876"/>
                  </a:lnTo>
                  <a:lnTo>
                    <a:pt x="94129" y="22215"/>
                  </a:lnTo>
                  <a:lnTo>
                    <a:pt x="133968" y="13755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82"/>
            <p:cNvSpPr/>
            <p:nvPr>
              <p:custDataLst>
                <p:tags r:id="rId58"/>
              </p:custDataLst>
            </p:nvPr>
          </p:nvSpPr>
          <p:spPr>
            <a:xfrm>
              <a:off x="1948558" y="3411899"/>
              <a:ext cx="126177" cy="392117"/>
            </a:xfrm>
            <a:custGeom>
              <a:avLst/>
              <a:gdLst/>
              <a:ahLst/>
              <a:cxnLst/>
              <a:rect l="0" t="0" r="0" b="0"/>
              <a:pathLst>
                <a:path w="126177" h="392117">
                  <a:moveTo>
                    <a:pt x="108842" y="36151"/>
                  </a:moveTo>
                  <a:lnTo>
                    <a:pt x="108842" y="36151"/>
                  </a:lnTo>
                  <a:lnTo>
                    <a:pt x="126176" y="4628"/>
                  </a:lnTo>
                  <a:lnTo>
                    <a:pt x="125689" y="2436"/>
                  </a:lnTo>
                  <a:lnTo>
                    <a:pt x="124307" y="974"/>
                  </a:lnTo>
                  <a:lnTo>
                    <a:pt x="122327" y="0"/>
                  </a:lnTo>
                  <a:lnTo>
                    <a:pt x="119948" y="409"/>
                  </a:lnTo>
                  <a:lnTo>
                    <a:pt x="114484" y="3685"/>
                  </a:lnTo>
                  <a:lnTo>
                    <a:pt x="88202" y="30679"/>
                  </a:lnTo>
                  <a:lnTo>
                    <a:pt x="60132" y="77790"/>
                  </a:lnTo>
                  <a:lnTo>
                    <a:pt x="39023" y="113988"/>
                  </a:lnTo>
                  <a:lnTo>
                    <a:pt x="18655" y="160534"/>
                  </a:lnTo>
                  <a:lnTo>
                    <a:pt x="7801" y="203298"/>
                  </a:lnTo>
                  <a:lnTo>
                    <a:pt x="0" y="247366"/>
                  </a:lnTo>
                  <a:lnTo>
                    <a:pt x="2950" y="294596"/>
                  </a:lnTo>
                  <a:lnTo>
                    <a:pt x="8903" y="339320"/>
                  </a:lnTo>
                  <a:lnTo>
                    <a:pt x="19975" y="356454"/>
                  </a:lnTo>
                  <a:lnTo>
                    <a:pt x="48966" y="383679"/>
                  </a:lnTo>
                  <a:lnTo>
                    <a:pt x="64239" y="390986"/>
                  </a:lnTo>
                  <a:lnTo>
                    <a:pt x="81610" y="392116"/>
                  </a:lnTo>
                  <a:lnTo>
                    <a:pt x="108842" y="38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83"/>
            <p:cNvSpPr/>
            <p:nvPr>
              <p:custDataLst>
                <p:tags r:id="rId59"/>
              </p:custDataLst>
            </p:nvPr>
          </p:nvSpPr>
          <p:spPr>
            <a:xfrm>
              <a:off x="2163782" y="3501011"/>
              <a:ext cx="207944" cy="245457"/>
            </a:xfrm>
            <a:custGeom>
              <a:avLst/>
              <a:gdLst/>
              <a:ahLst/>
              <a:cxnLst/>
              <a:rect l="0" t="0" r="0" b="0"/>
              <a:pathLst>
                <a:path w="207944" h="245457">
                  <a:moveTo>
                    <a:pt x="65068" y="42289"/>
                  </a:moveTo>
                  <a:lnTo>
                    <a:pt x="65068" y="42289"/>
                  </a:lnTo>
                  <a:lnTo>
                    <a:pt x="65068" y="32176"/>
                  </a:lnTo>
                  <a:lnTo>
                    <a:pt x="67890" y="24389"/>
                  </a:lnTo>
                  <a:lnTo>
                    <a:pt x="71614" y="17400"/>
                  </a:lnTo>
                  <a:lnTo>
                    <a:pt x="73269" y="10766"/>
                  </a:lnTo>
                  <a:lnTo>
                    <a:pt x="72652" y="7516"/>
                  </a:lnTo>
                  <a:lnTo>
                    <a:pt x="69144" y="1082"/>
                  </a:lnTo>
                  <a:lnTo>
                    <a:pt x="67785" y="0"/>
                  </a:lnTo>
                  <a:lnTo>
                    <a:pt x="66880" y="338"/>
                  </a:lnTo>
                  <a:lnTo>
                    <a:pt x="66276" y="1622"/>
                  </a:lnTo>
                  <a:lnTo>
                    <a:pt x="40250" y="31044"/>
                  </a:lnTo>
                  <a:lnTo>
                    <a:pt x="18813" y="76949"/>
                  </a:lnTo>
                  <a:lnTo>
                    <a:pt x="6530" y="122844"/>
                  </a:lnTo>
                  <a:lnTo>
                    <a:pt x="0" y="165093"/>
                  </a:lnTo>
                  <a:lnTo>
                    <a:pt x="3926" y="194386"/>
                  </a:lnTo>
                  <a:lnTo>
                    <a:pt x="11792" y="213062"/>
                  </a:lnTo>
                  <a:lnTo>
                    <a:pt x="38081" y="235399"/>
                  </a:lnTo>
                  <a:lnTo>
                    <a:pt x="51663" y="243827"/>
                  </a:lnTo>
                  <a:lnTo>
                    <a:pt x="67577" y="245456"/>
                  </a:lnTo>
                  <a:lnTo>
                    <a:pt x="91564" y="240423"/>
                  </a:lnTo>
                  <a:lnTo>
                    <a:pt x="105419" y="234065"/>
                  </a:lnTo>
                  <a:lnTo>
                    <a:pt x="152050" y="193197"/>
                  </a:lnTo>
                  <a:lnTo>
                    <a:pt x="162925" y="172374"/>
                  </a:lnTo>
                  <a:lnTo>
                    <a:pt x="167793" y="151153"/>
                  </a:lnTo>
                  <a:lnTo>
                    <a:pt x="164179" y="121347"/>
                  </a:lnTo>
                  <a:lnTo>
                    <a:pt x="145748" y="74063"/>
                  </a:lnTo>
                  <a:lnTo>
                    <a:pt x="141143" y="59586"/>
                  </a:lnTo>
                  <a:lnTo>
                    <a:pt x="115015" y="26601"/>
                  </a:lnTo>
                  <a:lnTo>
                    <a:pt x="91509" y="12476"/>
                  </a:lnTo>
                  <a:lnTo>
                    <a:pt x="76467" y="10694"/>
                  </a:lnTo>
                  <a:lnTo>
                    <a:pt x="69492" y="11701"/>
                  </a:lnTo>
                  <a:lnTo>
                    <a:pt x="56098" y="18464"/>
                  </a:lnTo>
                  <a:lnTo>
                    <a:pt x="44148" y="28525"/>
                  </a:lnTo>
                  <a:lnTo>
                    <a:pt x="35309" y="40052"/>
                  </a:lnTo>
                  <a:lnTo>
                    <a:pt x="30675" y="52231"/>
                  </a:lnTo>
                  <a:lnTo>
                    <a:pt x="29439" y="58442"/>
                  </a:lnTo>
                  <a:lnTo>
                    <a:pt x="31791" y="64700"/>
                  </a:lnTo>
                  <a:lnTo>
                    <a:pt x="42870" y="77297"/>
                  </a:lnTo>
                  <a:lnTo>
                    <a:pt x="61901" y="91232"/>
                  </a:lnTo>
                  <a:lnTo>
                    <a:pt x="109049" y="97818"/>
                  </a:lnTo>
                  <a:lnTo>
                    <a:pt x="146421" y="97900"/>
                  </a:lnTo>
                  <a:lnTo>
                    <a:pt x="207943" y="8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84"/>
            <p:cNvSpPr/>
            <p:nvPr>
              <p:custDataLst>
                <p:tags r:id="rId60"/>
              </p:custDataLst>
            </p:nvPr>
          </p:nvSpPr>
          <p:spPr>
            <a:xfrm>
              <a:off x="2533685" y="3356837"/>
              <a:ext cx="9491" cy="472214"/>
            </a:xfrm>
            <a:custGeom>
              <a:avLst/>
              <a:gdLst/>
              <a:ahLst/>
              <a:cxnLst/>
              <a:rect l="0" t="0" r="0" b="0"/>
              <a:pathLst>
                <a:path w="9491" h="472214">
                  <a:moveTo>
                    <a:pt x="9490" y="5488"/>
                  </a:moveTo>
                  <a:lnTo>
                    <a:pt x="9490" y="5488"/>
                  </a:lnTo>
                  <a:lnTo>
                    <a:pt x="9490" y="0"/>
                  </a:lnTo>
                  <a:lnTo>
                    <a:pt x="9490" y="44363"/>
                  </a:lnTo>
                  <a:lnTo>
                    <a:pt x="9490" y="86349"/>
                  </a:lnTo>
                  <a:lnTo>
                    <a:pt x="9490" y="120111"/>
                  </a:lnTo>
                  <a:lnTo>
                    <a:pt x="9490" y="152740"/>
                  </a:lnTo>
                  <a:lnTo>
                    <a:pt x="9490" y="188408"/>
                  </a:lnTo>
                  <a:lnTo>
                    <a:pt x="4434" y="234076"/>
                  </a:lnTo>
                  <a:lnTo>
                    <a:pt x="1951" y="269713"/>
                  </a:lnTo>
                  <a:lnTo>
                    <a:pt x="848" y="308130"/>
                  </a:lnTo>
                  <a:lnTo>
                    <a:pt x="357" y="342843"/>
                  </a:lnTo>
                  <a:lnTo>
                    <a:pt x="81" y="382023"/>
                  </a:lnTo>
                  <a:lnTo>
                    <a:pt x="0" y="418797"/>
                  </a:lnTo>
                  <a:lnTo>
                    <a:pt x="9490" y="47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785"/>
          <p:cNvSpPr/>
          <p:nvPr>
            <p:custDataLst>
              <p:tags r:id="rId6"/>
            </p:custDataLst>
          </p:nvPr>
        </p:nvSpPr>
        <p:spPr>
          <a:xfrm>
            <a:off x="2792149" y="3514725"/>
            <a:ext cx="112977" cy="219076"/>
          </a:xfrm>
          <a:custGeom>
            <a:avLst/>
            <a:gdLst/>
            <a:ahLst/>
            <a:cxnLst/>
            <a:rect l="0" t="0" r="0" b="0"/>
            <a:pathLst>
              <a:path w="112977" h="219076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32606" y="41418"/>
                </a:lnTo>
                <a:lnTo>
                  <a:pt x="45506" y="57566"/>
                </a:lnTo>
                <a:lnTo>
                  <a:pt x="64580" y="101824"/>
                </a:lnTo>
                <a:lnTo>
                  <a:pt x="91420" y="149189"/>
                </a:lnTo>
                <a:lnTo>
                  <a:pt x="106131" y="187279"/>
                </a:lnTo>
                <a:lnTo>
                  <a:pt x="112976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786"/>
          <p:cNvSpPr/>
          <p:nvPr>
            <p:custDataLst>
              <p:tags r:id="rId7"/>
            </p:custDataLst>
          </p:nvPr>
        </p:nvSpPr>
        <p:spPr>
          <a:xfrm>
            <a:off x="3768692" y="3429000"/>
            <a:ext cx="384209" cy="276226"/>
          </a:xfrm>
          <a:custGeom>
            <a:avLst/>
            <a:gdLst/>
            <a:ahLst/>
            <a:cxnLst/>
            <a:rect l="0" t="0" r="0" b="0"/>
            <a:pathLst>
              <a:path w="384209" h="276226">
                <a:moveTo>
                  <a:pt x="374683" y="0"/>
                </a:moveTo>
                <a:lnTo>
                  <a:pt x="374683" y="0"/>
                </a:lnTo>
                <a:lnTo>
                  <a:pt x="374683" y="43848"/>
                </a:lnTo>
                <a:lnTo>
                  <a:pt x="356783" y="86482"/>
                </a:lnTo>
                <a:lnTo>
                  <a:pt x="338851" y="127962"/>
                </a:lnTo>
                <a:lnTo>
                  <a:pt x="310645" y="175000"/>
                </a:lnTo>
                <a:lnTo>
                  <a:pt x="269001" y="219542"/>
                </a:lnTo>
                <a:lnTo>
                  <a:pt x="241742" y="247154"/>
                </a:lnTo>
                <a:lnTo>
                  <a:pt x="203353" y="262800"/>
                </a:lnTo>
                <a:lnTo>
                  <a:pt x="160649" y="273260"/>
                </a:lnTo>
                <a:lnTo>
                  <a:pt x="144090" y="273849"/>
                </a:lnTo>
                <a:lnTo>
                  <a:pt x="104767" y="265604"/>
                </a:lnTo>
                <a:lnTo>
                  <a:pt x="66660" y="253784"/>
                </a:lnTo>
                <a:lnTo>
                  <a:pt x="30764" y="226730"/>
                </a:lnTo>
                <a:lnTo>
                  <a:pt x="5478" y="199360"/>
                </a:lnTo>
                <a:lnTo>
                  <a:pt x="1546" y="193232"/>
                </a:lnTo>
                <a:lnTo>
                  <a:pt x="0" y="177956"/>
                </a:lnTo>
                <a:lnTo>
                  <a:pt x="2841" y="162700"/>
                </a:lnTo>
                <a:lnTo>
                  <a:pt x="7631" y="152392"/>
                </a:lnTo>
                <a:lnTo>
                  <a:pt x="18932" y="144282"/>
                </a:lnTo>
                <a:lnTo>
                  <a:pt x="41945" y="135510"/>
                </a:lnTo>
                <a:lnTo>
                  <a:pt x="88285" y="133634"/>
                </a:lnTo>
                <a:lnTo>
                  <a:pt x="108753" y="135593"/>
                </a:lnTo>
                <a:lnTo>
                  <a:pt x="153565" y="151275"/>
                </a:lnTo>
                <a:lnTo>
                  <a:pt x="193305" y="164878"/>
                </a:lnTo>
                <a:lnTo>
                  <a:pt x="233741" y="188485"/>
                </a:lnTo>
                <a:lnTo>
                  <a:pt x="272083" y="207168"/>
                </a:lnTo>
                <a:lnTo>
                  <a:pt x="301108" y="226562"/>
                </a:lnTo>
                <a:lnTo>
                  <a:pt x="348325" y="250294"/>
                </a:lnTo>
                <a:lnTo>
                  <a:pt x="384208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128"/>
          <p:cNvGrpSpPr/>
          <p:nvPr/>
        </p:nvGrpSpPr>
        <p:grpSpPr>
          <a:xfrm>
            <a:off x="4777038" y="3333750"/>
            <a:ext cx="918521" cy="427517"/>
            <a:chOff x="4777038" y="3333750"/>
            <a:chExt cx="918521" cy="427517"/>
          </a:xfrm>
        </p:grpSpPr>
        <p:sp>
          <p:nvSpPr>
            <p:cNvPr id="147" name="SMARTInkShape-787"/>
            <p:cNvSpPr/>
            <p:nvPr>
              <p:custDataLst>
                <p:tags r:id="rId47"/>
              </p:custDataLst>
            </p:nvPr>
          </p:nvSpPr>
          <p:spPr>
            <a:xfrm>
              <a:off x="5686425" y="3629025"/>
              <a:ext cx="9134" cy="28576"/>
            </a:xfrm>
            <a:custGeom>
              <a:avLst/>
              <a:gdLst/>
              <a:ahLst/>
              <a:cxnLst/>
              <a:rect l="0" t="0" r="0" b="0"/>
              <a:pathLst>
                <a:path w="9134" h="285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9246"/>
                  </a:lnTo>
                  <a:lnTo>
                    <a:pt x="8205" y="2235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88"/>
            <p:cNvSpPr/>
            <p:nvPr>
              <p:custDataLst>
                <p:tags r:id="rId48"/>
              </p:custDataLst>
            </p:nvPr>
          </p:nvSpPr>
          <p:spPr>
            <a:xfrm>
              <a:off x="5505450" y="3333750"/>
              <a:ext cx="65262" cy="352426"/>
            </a:xfrm>
            <a:custGeom>
              <a:avLst/>
              <a:gdLst/>
              <a:ahLst/>
              <a:cxnLst/>
              <a:rect l="0" t="0" r="0" b="0"/>
              <a:pathLst>
                <a:path w="65262" h="352426">
                  <a:moveTo>
                    <a:pt x="0" y="0"/>
                  </a:moveTo>
                  <a:lnTo>
                    <a:pt x="0" y="0"/>
                  </a:lnTo>
                  <a:lnTo>
                    <a:pt x="14151" y="16267"/>
                  </a:lnTo>
                  <a:lnTo>
                    <a:pt x="36579" y="63094"/>
                  </a:lnTo>
                  <a:lnTo>
                    <a:pt x="48993" y="104395"/>
                  </a:lnTo>
                  <a:lnTo>
                    <a:pt x="57556" y="142762"/>
                  </a:lnTo>
                  <a:lnTo>
                    <a:pt x="64874" y="188596"/>
                  </a:lnTo>
                  <a:lnTo>
                    <a:pt x="65261" y="233712"/>
                  </a:lnTo>
                  <a:lnTo>
                    <a:pt x="55885" y="280851"/>
                  </a:lnTo>
                  <a:lnTo>
                    <a:pt x="42194" y="310286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89"/>
            <p:cNvSpPr/>
            <p:nvPr>
              <p:custDataLst>
                <p:tags r:id="rId49"/>
              </p:custDataLst>
            </p:nvPr>
          </p:nvSpPr>
          <p:spPr>
            <a:xfrm>
              <a:off x="5248730" y="3469234"/>
              <a:ext cx="180521" cy="228889"/>
            </a:xfrm>
            <a:custGeom>
              <a:avLst/>
              <a:gdLst/>
              <a:ahLst/>
              <a:cxnLst/>
              <a:rect l="0" t="0" r="0" b="0"/>
              <a:pathLst>
                <a:path w="180521" h="228889">
                  <a:moveTo>
                    <a:pt x="85270" y="64541"/>
                  </a:moveTo>
                  <a:lnTo>
                    <a:pt x="85270" y="64541"/>
                  </a:lnTo>
                  <a:lnTo>
                    <a:pt x="86328" y="48274"/>
                  </a:lnTo>
                  <a:lnTo>
                    <a:pt x="93471" y="16616"/>
                  </a:lnTo>
                  <a:lnTo>
                    <a:pt x="91384" y="8669"/>
                  </a:lnTo>
                  <a:lnTo>
                    <a:pt x="89346" y="5068"/>
                  </a:lnTo>
                  <a:lnTo>
                    <a:pt x="86929" y="2668"/>
                  </a:lnTo>
                  <a:lnTo>
                    <a:pt x="81421" y="0"/>
                  </a:lnTo>
                  <a:lnTo>
                    <a:pt x="72623" y="1637"/>
                  </a:lnTo>
                  <a:lnTo>
                    <a:pt x="67313" y="3554"/>
                  </a:lnTo>
                  <a:lnTo>
                    <a:pt x="49728" y="21423"/>
                  </a:lnTo>
                  <a:lnTo>
                    <a:pt x="25881" y="56964"/>
                  </a:lnTo>
                  <a:lnTo>
                    <a:pt x="12705" y="98009"/>
                  </a:lnTo>
                  <a:lnTo>
                    <a:pt x="4731" y="137239"/>
                  </a:lnTo>
                  <a:lnTo>
                    <a:pt x="0" y="184326"/>
                  </a:lnTo>
                  <a:lnTo>
                    <a:pt x="4736" y="209041"/>
                  </a:lnTo>
                  <a:lnTo>
                    <a:pt x="12842" y="226359"/>
                  </a:lnTo>
                  <a:lnTo>
                    <a:pt x="16876" y="228512"/>
                  </a:lnTo>
                  <a:lnTo>
                    <a:pt x="21683" y="228888"/>
                  </a:lnTo>
                  <a:lnTo>
                    <a:pt x="31609" y="226484"/>
                  </a:lnTo>
                  <a:lnTo>
                    <a:pt x="74428" y="196870"/>
                  </a:lnTo>
                  <a:lnTo>
                    <a:pt x="95829" y="177346"/>
                  </a:lnTo>
                  <a:lnTo>
                    <a:pt x="113564" y="134573"/>
                  </a:lnTo>
                  <a:lnTo>
                    <a:pt x="119012" y="118950"/>
                  </a:lnTo>
                  <a:lnTo>
                    <a:pt x="121020" y="92304"/>
                  </a:lnTo>
                  <a:lnTo>
                    <a:pt x="114999" y="50441"/>
                  </a:lnTo>
                  <a:lnTo>
                    <a:pt x="108712" y="36755"/>
                  </a:lnTo>
                  <a:lnTo>
                    <a:pt x="104074" y="30142"/>
                  </a:lnTo>
                  <a:lnTo>
                    <a:pt x="87631" y="19972"/>
                  </a:lnTo>
                  <a:lnTo>
                    <a:pt x="52693" y="4819"/>
                  </a:lnTo>
                  <a:lnTo>
                    <a:pt x="44502" y="4619"/>
                  </a:lnTo>
                  <a:lnTo>
                    <a:pt x="19921" y="13390"/>
                  </a:lnTo>
                  <a:lnTo>
                    <a:pt x="9307" y="19935"/>
                  </a:lnTo>
                  <a:lnTo>
                    <a:pt x="6053" y="25279"/>
                  </a:lnTo>
                  <a:lnTo>
                    <a:pt x="2437" y="39682"/>
                  </a:lnTo>
                  <a:lnTo>
                    <a:pt x="3590" y="45852"/>
                  </a:lnTo>
                  <a:lnTo>
                    <a:pt x="10515" y="55530"/>
                  </a:lnTo>
                  <a:lnTo>
                    <a:pt x="31149" y="75853"/>
                  </a:lnTo>
                  <a:lnTo>
                    <a:pt x="39344" y="80152"/>
                  </a:lnTo>
                  <a:lnTo>
                    <a:pt x="78158" y="82912"/>
                  </a:lnTo>
                  <a:lnTo>
                    <a:pt x="124790" y="81273"/>
                  </a:lnTo>
                  <a:lnTo>
                    <a:pt x="180520" y="64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90"/>
            <p:cNvSpPr/>
            <p:nvPr>
              <p:custDataLst>
                <p:tags r:id="rId50"/>
              </p:custDataLst>
            </p:nvPr>
          </p:nvSpPr>
          <p:spPr>
            <a:xfrm>
              <a:off x="5087350" y="3362325"/>
              <a:ext cx="122826" cy="381001"/>
            </a:xfrm>
            <a:custGeom>
              <a:avLst/>
              <a:gdLst/>
              <a:ahLst/>
              <a:cxnLst/>
              <a:rect l="0" t="0" r="0" b="0"/>
              <a:pathLst>
                <a:path w="122826" h="381001">
                  <a:moveTo>
                    <a:pt x="122825" y="0"/>
                  </a:moveTo>
                  <a:lnTo>
                    <a:pt x="122825" y="0"/>
                  </a:lnTo>
                  <a:lnTo>
                    <a:pt x="112712" y="0"/>
                  </a:lnTo>
                  <a:lnTo>
                    <a:pt x="108674" y="2117"/>
                  </a:lnTo>
                  <a:lnTo>
                    <a:pt x="80447" y="34610"/>
                  </a:lnTo>
                  <a:lnTo>
                    <a:pt x="54711" y="80000"/>
                  </a:lnTo>
                  <a:lnTo>
                    <a:pt x="25877" y="125483"/>
                  </a:lnTo>
                  <a:lnTo>
                    <a:pt x="13050" y="164369"/>
                  </a:lnTo>
                  <a:lnTo>
                    <a:pt x="8808" y="203689"/>
                  </a:lnTo>
                  <a:lnTo>
                    <a:pt x="2376" y="238505"/>
                  </a:lnTo>
                  <a:lnTo>
                    <a:pt x="0" y="280336"/>
                  </a:lnTo>
                  <a:lnTo>
                    <a:pt x="355" y="318953"/>
                  </a:lnTo>
                  <a:lnTo>
                    <a:pt x="7751" y="349916"/>
                  </a:lnTo>
                  <a:lnTo>
                    <a:pt x="21818" y="370849"/>
                  </a:lnTo>
                  <a:lnTo>
                    <a:pt x="371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91"/>
            <p:cNvSpPr/>
            <p:nvPr>
              <p:custDataLst>
                <p:tags r:id="rId51"/>
              </p:custDataLst>
            </p:nvPr>
          </p:nvSpPr>
          <p:spPr>
            <a:xfrm>
              <a:off x="4777038" y="3362325"/>
              <a:ext cx="175963" cy="398942"/>
            </a:xfrm>
            <a:custGeom>
              <a:avLst/>
              <a:gdLst/>
              <a:ahLst/>
              <a:cxnLst/>
              <a:rect l="0" t="0" r="0" b="0"/>
              <a:pathLst>
                <a:path w="175963" h="398942">
                  <a:moveTo>
                    <a:pt x="42612" y="0"/>
                  </a:moveTo>
                  <a:lnTo>
                    <a:pt x="42612" y="0"/>
                  </a:lnTo>
                  <a:lnTo>
                    <a:pt x="47669" y="5057"/>
                  </a:lnTo>
                  <a:lnTo>
                    <a:pt x="50813" y="23370"/>
                  </a:lnTo>
                  <a:lnTo>
                    <a:pt x="51745" y="59018"/>
                  </a:lnTo>
                  <a:lnTo>
                    <a:pt x="46964" y="103094"/>
                  </a:lnTo>
                  <a:lnTo>
                    <a:pt x="38845" y="149667"/>
                  </a:lnTo>
                  <a:lnTo>
                    <a:pt x="34225" y="193174"/>
                  </a:lnTo>
                  <a:lnTo>
                    <a:pt x="32366" y="232332"/>
                  </a:lnTo>
                  <a:lnTo>
                    <a:pt x="22793" y="277903"/>
                  </a:lnTo>
                  <a:lnTo>
                    <a:pt x="13809" y="314822"/>
                  </a:lnTo>
                  <a:lnTo>
                    <a:pt x="2506" y="362307"/>
                  </a:lnTo>
                  <a:lnTo>
                    <a:pt x="0" y="368538"/>
                  </a:lnTo>
                  <a:lnTo>
                    <a:pt x="37" y="381106"/>
                  </a:lnTo>
                  <a:lnTo>
                    <a:pt x="3581" y="391630"/>
                  </a:lnTo>
                  <a:lnTo>
                    <a:pt x="6008" y="394437"/>
                  </a:lnTo>
                  <a:lnTo>
                    <a:pt x="8684" y="396308"/>
                  </a:lnTo>
                  <a:lnTo>
                    <a:pt x="22564" y="398941"/>
                  </a:lnTo>
                  <a:lnTo>
                    <a:pt x="68119" y="390284"/>
                  </a:lnTo>
                  <a:lnTo>
                    <a:pt x="110138" y="377375"/>
                  </a:lnTo>
                  <a:lnTo>
                    <a:pt x="156611" y="365274"/>
                  </a:lnTo>
                  <a:lnTo>
                    <a:pt x="17596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30"/>
          <p:cNvGrpSpPr/>
          <p:nvPr/>
        </p:nvGrpSpPr>
        <p:grpSpPr>
          <a:xfrm>
            <a:off x="5953125" y="3267700"/>
            <a:ext cx="788419" cy="466101"/>
            <a:chOff x="5953125" y="3267700"/>
            <a:chExt cx="788419" cy="466101"/>
          </a:xfrm>
        </p:grpSpPr>
        <p:sp>
          <p:nvSpPr>
            <p:cNvPr id="153" name="SMARTInkShape-792"/>
            <p:cNvSpPr/>
            <p:nvPr>
              <p:custDataLst>
                <p:tags r:id="rId42"/>
              </p:custDataLst>
            </p:nvPr>
          </p:nvSpPr>
          <p:spPr>
            <a:xfrm>
              <a:off x="6638925" y="3324225"/>
              <a:ext cx="102619" cy="381001"/>
            </a:xfrm>
            <a:custGeom>
              <a:avLst/>
              <a:gdLst/>
              <a:ahLst/>
              <a:cxnLst/>
              <a:rect l="0" t="0" r="0" b="0"/>
              <a:pathLst>
                <a:path w="102619" h="381001">
                  <a:moveTo>
                    <a:pt x="47625" y="0"/>
                  </a:moveTo>
                  <a:lnTo>
                    <a:pt x="47625" y="0"/>
                  </a:lnTo>
                  <a:lnTo>
                    <a:pt x="57986" y="25439"/>
                  </a:lnTo>
                  <a:lnTo>
                    <a:pt x="66922" y="42815"/>
                  </a:lnTo>
                  <a:lnTo>
                    <a:pt x="73451" y="65250"/>
                  </a:lnTo>
                  <a:lnTo>
                    <a:pt x="74367" y="72075"/>
                  </a:lnTo>
                  <a:lnTo>
                    <a:pt x="81030" y="85303"/>
                  </a:lnTo>
                  <a:lnTo>
                    <a:pt x="85770" y="91794"/>
                  </a:lnTo>
                  <a:lnTo>
                    <a:pt x="97497" y="131268"/>
                  </a:lnTo>
                  <a:lnTo>
                    <a:pt x="102618" y="168011"/>
                  </a:lnTo>
                  <a:lnTo>
                    <a:pt x="100995" y="200260"/>
                  </a:lnTo>
                  <a:lnTo>
                    <a:pt x="96952" y="245956"/>
                  </a:lnTo>
                  <a:lnTo>
                    <a:pt x="90530" y="285415"/>
                  </a:lnTo>
                  <a:lnTo>
                    <a:pt x="82093" y="309169"/>
                  </a:lnTo>
                  <a:lnTo>
                    <a:pt x="56253" y="342639"/>
                  </a:lnTo>
                  <a:lnTo>
                    <a:pt x="36630" y="36319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93"/>
            <p:cNvSpPr/>
            <p:nvPr>
              <p:custDataLst>
                <p:tags r:id="rId43"/>
              </p:custDataLst>
            </p:nvPr>
          </p:nvSpPr>
          <p:spPr>
            <a:xfrm>
              <a:off x="6440241" y="3427149"/>
              <a:ext cx="179635" cy="265682"/>
            </a:xfrm>
            <a:custGeom>
              <a:avLst/>
              <a:gdLst/>
              <a:ahLst/>
              <a:cxnLst/>
              <a:rect l="0" t="0" r="0" b="0"/>
              <a:pathLst>
                <a:path w="179635" h="265682">
                  <a:moveTo>
                    <a:pt x="93909" y="97101"/>
                  </a:moveTo>
                  <a:lnTo>
                    <a:pt x="93909" y="97101"/>
                  </a:lnTo>
                  <a:lnTo>
                    <a:pt x="102551" y="69057"/>
                  </a:lnTo>
                  <a:lnTo>
                    <a:pt x="103041" y="59590"/>
                  </a:lnTo>
                  <a:lnTo>
                    <a:pt x="101056" y="55161"/>
                  </a:lnTo>
                  <a:lnTo>
                    <a:pt x="93205" y="47416"/>
                  </a:lnTo>
                  <a:lnTo>
                    <a:pt x="82660" y="43269"/>
                  </a:lnTo>
                  <a:lnTo>
                    <a:pt x="76884" y="42163"/>
                  </a:lnTo>
                  <a:lnTo>
                    <a:pt x="70918" y="43542"/>
                  </a:lnTo>
                  <a:lnTo>
                    <a:pt x="48955" y="58143"/>
                  </a:lnTo>
                  <a:lnTo>
                    <a:pt x="34728" y="73916"/>
                  </a:lnTo>
                  <a:lnTo>
                    <a:pt x="16014" y="107691"/>
                  </a:lnTo>
                  <a:lnTo>
                    <a:pt x="3184" y="145995"/>
                  </a:lnTo>
                  <a:lnTo>
                    <a:pt x="0" y="182026"/>
                  </a:lnTo>
                  <a:lnTo>
                    <a:pt x="1172" y="222570"/>
                  </a:lnTo>
                  <a:lnTo>
                    <a:pt x="8949" y="241413"/>
                  </a:lnTo>
                  <a:lnTo>
                    <a:pt x="19460" y="254020"/>
                  </a:lnTo>
                  <a:lnTo>
                    <a:pt x="25226" y="258864"/>
                  </a:lnTo>
                  <a:lnTo>
                    <a:pt x="40100" y="264245"/>
                  </a:lnTo>
                  <a:lnTo>
                    <a:pt x="48511" y="265681"/>
                  </a:lnTo>
                  <a:lnTo>
                    <a:pt x="56235" y="264521"/>
                  </a:lnTo>
                  <a:lnTo>
                    <a:pt x="76161" y="253834"/>
                  </a:lnTo>
                  <a:lnTo>
                    <a:pt x="85315" y="246841"/>
                  </a:lnTo>
                  <a:lnTo>
                    <a:pt x="101476" y="221784"/>
                  </a:lnTo>
                  <a:lnTo>
                    <a:pt x="114269" y="175309"/>
                  </a:lnTo>
                  <a:lnTo>
                    <a:pt x="120050" y="132974"/>
                  </a:lnTo>
                  <a:lnTo>
                    <a:pt x="121762" y="89738"/>
                  </a:lnTo>
                  <a:lnTo>
                    <a:pt x="119448" y="55761"/>
                  </a:lnTo>
                  <a:lnTo>
                    <a:pt x="109238" y="29466"/>
                  </a:lnTo>
                  <a:lnTo>
                    <a:pt x="104128" y="20261"/>
                  </a:lnTo>
                  <a:lnTo>
                    <a:pt x="89984" y="7211"/>
                  </a:lnTo>
                  <a:lnTo>
                    <a:pt x="81767" y="2249"/>
                  </a:lnTo>
                  <a:lnTo>
                    <a:pt x="74173" y="0"/>
                  </a:lnTo>
                  <a:lnTo>
                    <a:pt x="60091" y="323"/>
                  </a:lnTo>
                  <a:lnTo>
                    <a:pt x="43954" y="9639"/>
                  </a:lnTo>
                  <a:lnTo>
                    <a:pt x="35205" y="16568"/>
                  </a:lnTo>
                  <a:lnTo>
                    <a:pt x="22663" y="35556"/>
                  </a:lnTo>
                  <a:lnTo>
                    <a:pt x="15677" y="55989"/>
                  </a:lnTo>
                  <a:lnTo>
                    <a:pt x="16100" y="72126"/>
                  </a:lnTo>
                  <a:lnTo>
                    <a:pt x="22638" y="86354"/>
                  </a:lnTo>
                  <a:lnTo>
                    <a:pt x="32600" y="98675"/>
                  </a:lnTo>
                  <a:lnTo>
                    <a:pt x="67504" y="123754"/>
                  </a:lnTo>
                  <a:lnTo>
                    <a:pt x="104665" y="131809"/>
                  </a:lnTo>
                  <a:lnTo>
                    <a:pt x="142874" y="133473"/>
                  </a:lnTo>
                  <a:lnTo>
                    <a:pt x="179634" y="12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94"/>
            <p:cNvSpPr/>
            <p:nvPr>
              <p:custDataLst>
                <p:tags r:id="rId44"/>
              </p:custDataLst>
            </p:nvPr>
          </p:nvSpPr>
          <p:spPr>
            <a:xfrm>
              <a:off x="6287025" y="3324225"/>
              <a:ext cx="161401" cy="400051"/>
            </a:xfrm>
            <a:custGeom>
              <a:avLst/>
              <a:gdLst/>
              <a:ahLst/>
              <a:cxnLst/>
              <a:rect l="0" t="0" r="0" b="0"/>
              <a:pathLst>
                <a:path w="161401" h="400051">
                  <a:moveTo>
                    <a:pt x="161400" y="0"/>
                  </a:moveTo>
                  <a:lnTo>
                    <a:pt x="161400" y="0"/>
                  </a:lnTo>
                  <a:lnTo>
                    <a:pt x="133773" y="1058"/>
                  </a:lnTo>
                  <a:lnTo>
                    <a:pt x="119488" y="5057"/>
                  </a:lnTo>
                  <a:lnTo>
                    <a:pt x="105377" y="16006"/>
                  </a:lnTo>
                  <a:lnTo>
                    <a:pt x="66103" y="60120"/>
                  </a:lnTo>
                  <a:lnTo>
                    <a:pt x="41015" y="107674"/>
                  </a:lnTo>
                  <a:lnTo>
                    <a:pt x="23212" y="152782"/>
                  </a:lnTo>
                  <a:lnTo>
                    <a:pt x="14087" y="200075"/>
                  </a:lnTo>
                  <a:lnTo>
                    <a:pt x="2131" y="244834"/>
                  </a:lnTo>
                  <a:lnTo>
                    <a:pt x="0" y="287663"/>
                  </a:lnTo>
                  <a:lnTo>
                    <a:pt x="4687" y="326651"/>
                  </a:lnTo>
                  <a:lnTo>
                    <a:pt x="10265" y="362543"/>
                  </a:lnTo>
                  <a:lnTo>
                    <a:pt x="30346" y="391479"/>
                  </a:lnTo>
                  <a:lnTo>
                    <a:pt x="5662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95"/>
            <p:cNvSpPr/>
            <p:nvPr>
              <p:custDataLst>
                <p:tags r:id="rId45"/>
              </p:custDataLst>
            </p:nvPr>
          </p:nvSpPr>
          <p:spPr>
            <a:xfrm>
              <a:off x="5953125" y="35433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5606" y="9525"/>
                  </a:lnTo>
                  <a:lnTo>
                    <a:pt x="89834" y="67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96"/>
            <p:cNvSpPr/>
            <p:nvPr>
              <p:custDataLst>
                <p:tags r:id="rId46"/>
              </p:custDataLst>
            </p:nvPr>
          </p:nvSpPr>
          <p:spPr>
            <a:xfrm>
              <a:off x="6039154" y="3267700"/>
              <a:ext cx="123522" cy="466101"/>
            </a:xfrm>
            <a:custGeom>
              <a:avLst/>
              <a:gdLst/>
              <a:ahLst/>
              <a:cxnLst/>
              <a:rect l="0" t="0" r="0" b="0"/>
              <a:pathLst>
                <a:path w="123522" h="466101">
                  <a:moveTo>
                    <a:pt x="123521" y="27950"/>
                  </a:moveTo>
                  <a:lnTo>
                    <a:pt x="123521" y="27950"/>
                  </a:lnTo>
                  <a:lnTo>
                    <a:pt x="123521" y="17837"/>
                  </a:lnTo>
                  <a:lnTo>
                    <a:pt x="121404" y="13800"/>
                  </a:lnTo>
                  <a:lnTo>
                    <a:pt x="113408" y="6491"/>
                  </a:lnTo>
                  <a:lnTo>
                    <a:pt x="105621" y="2538"/>
                  </a:lnTo>
                  <a:lnTo>
                    <a:pt x="92464" y="312"/>
                  </a:lnTo>
                  <a:lnTo>
                    <a:pt x="86942" y="0"/>
                  </a:lnTo>
                  <a:lnTo>
                    <a:pt x="81143" y="2967"/>
                  </a:lnTo>
                  <a:lnTo>
                    <a:pt x="69056" y="14730"/>
                  </a:lnTo>
                  <a:lnTo>
                    <a:pt x="44049" y="55756"/>
                  </a:lnTo>
                  <a:lnTo>
                    <a:pt x="21548" y="98981"/>
                  </a:lnTo>
                  <a:lnTo>
                    <a:pt x="17439" y="107054"/>
                  </a:lnTo>
                  <a:lnTo>
                    <a:pt x="11656" y="148755"/>
                  </a:lnTo>
                  <a:lnTo>
                    <a:pt x="4886" y="186158"/>
                  </a:lnTo>
                  <a:lnTo>
                    <a:pt x="721" y="230416"/>
                  </a:lnTo>
                  <a:lnTo>
                    <a:pt x="0" y="275970"/>
                  </a:lnTo>
                  <a:lnTo>
                    <a:pt x="844" y="314162"/>
                  </a:lnTo>
                  <a:lnTo>
                    <a:pt x="4792" y="346714"/>
                  </a:lnTo>
                  <a:lnTo>
                    <a:pt x="7909" y="390627"/>
                  </a:lnTo>
                  <a:lnTo>
                    <a:pt x="10021" y="429241"/>
                  </a:lnTo>
                  <a:lnTo>
                    <a:pt x="14633" y="454826"/>
                  </a:lnTo>
                  <a:lnTo>
                    <a:pt x="9221" y="46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797"/>
          <p:cNvSpPr/>
          <p:nvPr>
            <p:custDataLst>
              <p:tags r:id="rId8"/>
            </p:custDataLst>
          </p:nvPr>
        </p:nvSpPr>
        <p:spPr>
          <a:xfrm>
            <a:off x="1028879" y="2886075"/>
            <a:ext cx="6242046" cy="1666859"/>
          </a:xfrm>
          <a:custGeom>
            <a:avLst/>
            <a:gdLst/>
            <a:ahLst/>
            <a:cxnLst/>
            <a:rect l="0" t="0" r="0" b="0"/>
            <a:pathLst>
              <a:path w="6242046" h="1666859">
                <a:moveTo>
                  <a:pt x="9346" y="314325"/>
                </a:moveTo>
                <a:lnTo>
                  <a:pt x="9346" y="314325"/>
                </a:lnTo>
                <a:lnTo>
                  <a:pt x="52578" y="322967"/>
                </a:lnTo>
                <a:lnTo>
                  <a:pt x="95186" y="323798"/>
                </a:lnTo>
                <a:lnTo>
                  <a:pt x="134440" y="322785"/>
                </a:lnTo>
                <a:lnTo>
                  <a:pt x="174344" y="316310"/>
                </a:lnTo>
                <a:lnTo>
                  <a:pt x="217622" y="314717"/>
                </a:lnTo>
                <a:lnTo>
                  <a:pt x="264349" y="307856"/>
                </a:lnTo>
                <a:lnTo>
                  <a:pt x="302801" y="304647"/>
                </a:lnTo>
                <a:lnTo>
                  <a:pt x="347238" y="297464"/>
                </a:lnTo>
                <a:lnTo>
                  <a:pt x="392860" y="288633"/>
                </a:lnTo>
                <a:lnTo>
                  <a:pt x="435776" y="279313"/>
                </a:lnTo>
                <a:lnTo>
                  <a:pt x="469804" y="273011"/>
                </a:lnTo>
                <a:lnTo>
                  <a:pt x="506094" y="263861"/>
                </a:lnTo>
                <a:lnTo>
                  <a:pt x="543390" y="253796"/>
                </a:lnTo>
                <a:lnTo>
                  <a:pt x="581132" y="245796"/>
                </a:lnTo>
                <a:lnTo>
                  <a:pt x="621895" y="238712"/>
                </a:lnTo>
                <a:lnTo>
                  <a:pt x="664707" y="232036"/>
                </a:lnTo>
                <a:lnTo>
                  <a:pt x="708429" y="225541"/>
                </a:lnTo>
                <a:lnTo>
                  <a:pt x="752555" y="219126"/>
                </a:lnTo>
                <a:lnTo>
                  <a:pt x="797919" y="211690"/>
                </a:lnTo>
                <a:lnTo>
                  <a:pt x="821870" y="206743"/>
                </a:lnTo>
                <a:lnTo>
                  <a:pt x="846304" y="201329"/>
                </a:lnTo>
                <a:lnTo>
                  <a:pt x="893208" y="192491"/>
                </a:lnTo>
                <a:lnTo>
                  <a:pt x="916087" y="188652"/>
                </a:lnTo>
                <a:lnTo>
                  <a:pt x="940865" y="185035"/>
                </a:lnTo>
                <a:lnTo>
                  <a:pt x="966909" y="181565"/>
                </a:lnTo>
                <a:lnTo>
                  <a:pt x="993796" y="178194"/>
                </a:lnTo>
                <a:lnTo>
                  <a:pt x="1021246" y="174887"/>
                </a:lnTo>
                <a:lnTo>
                  <a:pt x="1049071" y="171625"/>
                </a:lnTo>
                <a:lnTo>
                  <a:pt x="1077146" y="168391"/>
                </a:lnTo>
                <a:lnTo>
                  <a:pt x="1105388" y="165178"/>
                </a:lnTo>
                <a:lnTo>
                  <a:pt x="1133741" y="161977"/>
                </a:lnTo>
                <a:lnTo>
                  <a:pt x="1162167" y="158785"/>
                </a:lnTo>
                <a:lnTo>
                  <a:pt x="1190643" y="155598"/>
                </a:lnTo>
                <a:lnTo>
                  <a:pt x="1219153" y="152415"/>
                </a:lnTo>
                <a:lnTo>
                  <a:pt x="1247684" y="149235"/>
                </a:lnTo>
                <a:lnTo>
                  <a:pt x="1277288" y="144998"/>
                </a:lnTo>
                <a:lnTo>
                  <a:pt x="1307607" y="140057"/>
                </a:lnTo>
                <a:lnTo>
                  <a:pt x="1338404" y="134647"/>
                </a:lnTo>
                <a:lnTo>
                  <a:pt x="1369518" y="129981"/>
                </a:lnTo>
                <a:lnTo>
                  <a:pt x="1400844" y="125812"/>
                </a:lnTo>
                <a:lnTo>
                  <a:pt x="1432311" y="121975"/>
                </a:lnTo>
                <a:lnTo>
                  <a:pt x="1463873" y="118358"/>
                </a:lnTo>
                <a:lnTo>
                  <a:pt x="1495497" y="114889"/>
                </a:lnTo>
                <a:lnTo>
                  <a:pt x="1527163" y="111518"/>
                </a:lnTo>
                <a:lnTo>
                  <a:pt x="1558858" y="108212"/>
                </a:lnTo>
                <a:lnTo>
                  <a:pt x="1590570" y="104950"/>
                </a:lnTo>
                <a:lnTo>
                  <a:pt x="1622296" y="101716"/>
                </a:lnTo>
                <a:lnTo>
                  <a:pt x="1656146" y="98503"/>
                </a:lnTo>
                <a:lnTo>
                  <a:pt x="1691413" y="95302"/>
                </a:lnTo>
                <a:lnTo>
                  <a:pt x="1727623" y="92110"/>
                </a:lnTo>
                <a:lnTo>
                  <a:pt x="1763406" y="88923"/>
                </a:lnTo>
                <a:lnTo>
                  <a:pt x="1798903" y="85740"/>
                </a:lnTo>
                <a:lnTo>
                  <a:pt x="1834209" y="82560"/>
                </a:lnTo>
                <a:lnTo>
                  <a:pt x="1869388" y="79382"/>
                </a:lnTo>
                <a:lnTo>
                  <a:pt x="1904482" y="76205"/>
                </a:lnTo>
                <a:lnTo>
                  <a:pt x="1939520" y="73028"/>
                </a:lnTo>
                <a:lnTo>
                  <a:pt x="1974520" y="69852"/>
                </a:lnTo>
                <a:lnTo>
                  <a:pt x="2009495" y="66676"/>
                </a:lnTo>
                <a:lnTo>
                  <a:pt x="2044454" y="63501"/>
                </a:lnTo>
                <a:lnTo>
                  <a:pt x="2080460" y="60326"/>
                </a:lnTo>
                <a:lnTo>
                  <a:pt x="2117164" y="57150"/>
                </a:lnTo>
                <a:lnTo>
                  <a:pt x="2154333" y="53975"/>
                </a:lnTo>
                <a:lnTo>
                  <a:pt x="2191812" y="51858"/>
                </a:lnTo>
                <a:lnTo>
                  <a:pt x="2229498" y="50447"/>
                </a:lnTo>
                <a:lnTo>
                  <a:pt x="2267323" y="49506"/>
                </a:lnTo>
                <a:lnTo>
                  <a:pt x="2306297" y="47821"/>
                </a:lnTo>
                <a:lnTo>
                  <a:pt x="2346038" y="45639"/>
                </a:lnTo>
                <a:lnTo>
                  <a:pt x="2386291" y="43126"/>
                </a:lnTo>
                <a:lnTo>
                  <a:pt x="2425826" y="40392"/>
                </a:lnTo>
                <a:lnTo>
                  <a:pt x="2464883" y="37511"/>
                </a:lnTo>
                <a:lnTo>
                  <a:pt x="2503620" y="34533"/>
                </a:lnTo>
                <a:lnTo>
                  <a:pt x="2542146" y="32547"/>
                </a:lnTo>
                <a:lnTo>
                  <a:pt x="2580529" y="31222"/>
                </a:lnTo>
                <a:lnTo>
                  <a:pt x="2618818" y="30340"/>
                </a:lnTo>
                <a:lnTo>
                  <a:pt x="2659161" y="28694"/>
                </a:lnTo>
                <a:lnTo>
                  <a:pt x="2700873" y="26537"/>
                </a:lnTo>
                <a:lnTo>
                  <a:pt x="2743497" y="24041"/>
                </a:lnTo>
                <a:lnTo>
                  <a:pt x="2785672" y="22378"/>
                </a:lnTo>
                <a:lnTo>
                  <a:pt x="2827546" y="21268"/>
                </a:lnTo>
                <a:lnTo>
                  <a:pt x="2869221" y="20529"/>
                </a:lnTo>
                <a:lnTo>
                  <a:pt x="2909705" y="18977"/>
                </a:lnTo>
                <a:lnTo>
                  <a:pt x="2949394" y="16885"/>
                </a:lnTo>
                <a:lnTo>
                  <a:pt x="2988553" y="14431"/>
                </a:lnTo>
                <a:lnTo>
                  <a:pt x="3030534" y="12796"/>
                </a:lnTo>
                <a:lnTo>
                  <a:pt x="3074397" y="11706"/>
                </a:lnTo>
                <a:lnTo>
                  <a:pt x="3119513" y="10979"/>
                </a:lnTo>
                <a:lnTo>
                  <a:pt x="3162290" y="10494"/>
                </a:lnTo>
                <a:lnTo>
                  <a:pt x="3203509" y="10171"/>
                </a:lnTo>
                <a:lnTo>
                  <a:pt x="3243688" y="9955"/>
                </a:lnTo>
                <a:lnTo>
                  <a:pt x="3283174" y="9812"/>
                </a:lnTo>
                <a:lnTo>
                  <a:pt x="3322198" y="9716"/>
                </a:lnTo>
                <a:lnTo>
                  <a:pt x="3360914" y="9653"/>
                </a:lnTo>
                <a:lnTo>
                  <a:pt x="3401541" y="8551"/>
                </a:lnTo>
                <a:lnTo>
                  <a:pt x="3443443" y="6759"/>
                </a:lnTo>
                <a:lnTo>
                  <a:pt x="3486194" y="4506"/>
                </a:lnTo>
                <a:lnTo>
                  <a:pt x="3528453" y="3004"/>
                </a:lnTo>
                <a:lnTo>
                  <a:pt x="3570384" y="2003"/>
                </a:lnTo>
                <a:lnTo>
                  <a:pt x="3612096" y="1335"/>
                </a:lnTo>
                <a:lnTo>
                  <a:pt x="3651546" y="890"/>
                </a:lnTo>
                <a:lnTo>
                  <a:pt x="3689488" y="594"/>
                </a:lnTo>
                <a:lnTo>
                  <a:pt x="3726423" y="396"/>
                </a:lnTo>
                <a:lnTo>
                  <a:pt x="3765864" y="264"/>
                </a:lnTo>
                <a:lnTo>
                  <a:pt x="3806975" y="176"/>
                </a:lnTo>
                <a:lnTo>
                  <a:pt x="3849198" y="117"/>
                </a:lnTo>
                <a:lnTo>
                  <a:pt x="3890047" y="78"/>
                </a:lnTo>
                <a:lnTo>
                  <a:pt x="3929981" y="52"/>
                </a:lnTo>
                <a:lnTo>
                  <a:pt x="3969303" y="35"/>
                </a:lnTo>
                <a:lnTo>
                  <a:pt x="4008217" y="23"/>
                </a:lnTo>
                <a:lnTo>
                  <a:pt x="4046860" y="15"/>
                </a:lnTo>
                <a:lnTo>
                  <a:pt x="4085322" y="10"/>
                </a:lnTo>
                <a:lnTo>
                  <a:pt x="4123663" y="7"/>
                </a:lnTo>
                <a:lnTo>
                  <a:pt x="4161925" y="5"/>
                </a:lnTo>
                <a:lnTo>
                  <a:pt x="4200132" y="3"/>
                </a:lnTo>
                <a:lnTo>
                  <a:pt x="4238303" y="2"/>
                </a:lnTo>
                <a:lnTo>
                  <a:pt x="4276451" y="1"/>
                </a:lnTo>
                <a:lnTo>
                  <a:pt x="4314582" y="1"/>
                </a:lnTo>
                <a:lnTo>
                  <a:pt x="4351645" y="1"/>
                </a:lnTo>
                <a:lnTo>
                  <a:pt x="4387995" y="0"/>
                </a:lnTo>
                <a:lnTo>
                  <a:pt x="4423871" y="0"/>
                </a:lnTo>
                <a:lnTo>
                  <a:pt x="4460488" y="0"/>
                </a:lnTo>
                <a:lnTo>
                  <a:pt x="4497599" y="0"/>
                </a:lnTo>
                <a:lnTo>
                  <a:pt x="4535040" y="0"/>
                </a:lnTo>
                <a:lnTo>
                  <a:pt x="4572700" y="0"/>
                </a:lnTo>
                <a:lnTo>
                  <a:pt x="4610507" y="0"/>
                </a:lnTo>
                <a:lnTo>
                  <a:pt x="4648412" y="0"/>
                </a:lnTo>
                <a:lnTo>
                  <a:pt x="4684265" y="0"/>
                </a:lnTo>
                <a:lnTo>
                  <a:pt x="4718750" y="0"/>
                </a:lnTo>
                <a:lnTo>
                  <a:pt x="4752324" y="0"/>
                </a:lnTo>
                <a:lnTo>
                  <a:pt x="4786348" y="0"/>
                </a:lnTo>
                <a:lnTo>
                  <a:pt x="4820672" y="0"/>
                </a:lnTo>
                <a:lnTo>
                  <a:pt x="4855197" y="0"/>
                </a:lnTo>
                <a:lnTo>
                  <a:pt x="4888797" y="0"/>
                </a:lnTo>
                <a:lnTo>
                  <a:pt x="4921779" y="0"/>
                </a:lnTo>
                <a:lnTo>
                  <a:pt x="4954352" y="0"/>
                </a:lnTo>
                <a:lnTo>
                  <a:pt x="4986650" y="0"/>
                </a:lnTo>
                <a:lnTo>
                  <a:pt x="5018765" y="0"/>
                </a:lnTo>
                <a:lnTo>
                  <a:pt x="5050759" y="0"/>
                </a:lnTo>
                <a:lnTo>
                  <a:pt x="5082672" y="0"/>
                </a:lnTo>
                <a:lnTo>
                  <a:pt x="5114529" y="0"/>
                </a:lnTo>
                <a:lnTo>
                  <a:pt x="5146351" y="0"/>
                </a:lnTo>
                <a:lnTo>
                  <a:pt x="5177091" y="0"/>
                </a:lnTo>
                <a:lnTo>
                  <a:pt x="5207109" y="0"/>
                </a:lnTo>
                <a:lnTo>
                  <a:pt x="5236647" y="0"/>
                </a:lnTo>
                <a:lnTo>
                  <a:pt x="5265863" y="1058"/>
                </a:lnTo>
                <a:lnTo>
                  <a:pt x="5294866" y="2822"/>
                </a:lnTo>
                <a:lnTo>
                  <a:pt x="5323725" y="5056"/>
                </a:lnTo>
                <a:lnTo>
                  <a:pt x="5352491" y="6546"/>
                </a:lnTo>
                <a:lnTo>
                  <a:pt x="5381193" y="7539"/>
                </a:lnTo>
                <a:lnTo>
                  <a:pt x="5409852" y="8201"/>
                </a:lnTo>
                <a:lnTo>
                  <a:pt x="5437424" y="8642"/>
                </a:lnTo>
                <a:lnTo>
                  <a:pt x="5464274" y="8936"/>
                </a:lnTo>
                <a:lnTo>
                  <a:pt x="5490639" y="9133"/>
                </a:lnTo>
                <a:lnTo>
                  <a:pt x="5516683" y="9264"/>
                </a:lnTo>
                <a:lnTo>
                  <a:pt x="5542512" y="9350"/>
                </a:lnTo>
                <a:lnTo>
                  <a:pt x="5568198" y="9409"/>
                </a:lnTo>
                <a:lnTo>
                  <a:pt x="5592731" y="9447"/>
                </a:lnTo>
                <a:lnTo>
                  <a:pt x="5639745" y="9490"/>
                </a:lnTo>
                <a:lnTo>
                  <a:pt x="5685334" y="9510"/>
                </a:lnTo>
                <a:lnTo>
                  <a:pt x="5729233" y="10576"/>
                </a:lnTo>
                <a:lnTo>
                  <a:pt x="5769910" y="14578"/>
                </a:lnTo>
                <a:lnTo>
                  <a:pt x="5809155" y="17063"/>
                </a:lnTo>
                <a:lnTo>
                  <a:pt x="5846706" y="18167"/>
                </a:lnTo>
                <a:lnTo>
                  <a:pt x="5881033" y="18657"/>
                </a:lnTo>
                <a:lnTo>
                  <a:pt x="5913930" y="18875"/>
                </a:lnTo>
                <a:lnTo>
                  <a:pt x="5959377" y="18998"/>
                </a:lnTo>
                <a:lnTo>
                  <a:pt x="5999655" y="21857"/>
                </a:lnTo>
                <a:lnTo>
                  <a:pt x="6046867" y="26584"/>
                </a:lnTo>
                <a:lnTo>
                  <a:pt x="6084646" y="28749"/>
                </a:lnTo>
                <a:lnTo>
                  <a:pt x="6119076" y="33238"/>
                </a:lnTo>
                <a:lnTo>
                  <a:pt x="6158097" y="36659"/>
                </a:lnTo>
                <a:lnTo>
                  <a:pt x="6199727" y="46478"/>
                </a:lnTo>
                <a:lnTo>
                  <a:pt x="6225739" y="60808"/>
                </a:lnTo>
                <a:lnTo>
                  <a:pt x="6232937" y="68654"/>
                </a:lnTo>
                <a:lnTo>
                  <a:pt x="6242045" y="94190"/>
                </a:lnTo>
                <a:lnTo>
                  <a:pt x="6241335" y="128567"/>
                </a:lnTo>
                <a:lnTo>
                  <a:pt x="6234421" y="175677"/>
                </a:lnTo>
                <a:lnTo>
                  <a:pt x="6230727" y="214683"/>
                </a:lnTo>
                <a:lnTo>
                  <a:pt x="6224575" y="251405"/>
                </a:lnTo>
                <a:lnTo>
                  <a:pt x="6216050" y="289097"/>
                </a:lnTo>
                <a:lnTo>
                  <a:pt x="6206820" y="327076"/>
                </a:lnTo>
                <a:lnTo>
                  <a:pt x="6197384" y="365140"/>
                </a:lnTo>
                <a:lnTo>
                  <a:pt x="6187885" y="408286"/>
                </a:lnTo>
                <a:lnTo>
                  <a:pt x="6178369" y="454584"/>
                </a:lnTo>
                <a:lnTo>
                  <a:pt x="6168845" y="501815"/>
                </a:lnTo>
                <a:lnTo>
                  <a:pt x="6165318" y="536296"/>
                </a:lnTo>
                <a:lnTo>
                  <a:pt x="6162692" y="571729"/>
                </a:lnTo>
                <a:lnTo>
                  <a:pt x="6157997" y="605115"/>
                </a:lnTo>
                <a:lnTo>
                  <a:pt x="6152383" y="640416"/>
                </a:lnTo>
                <a:lnTo>
                  <a:pt x="6146359" y="676213"/>
                </a:lnTo>
                <a:lnTo>
                  <a:pt x="6140154" y="709761"/>
                </a:lnTo>
                <a:lnTo>
                  <a:pt x="6133869" y="742311"/>
                </a:lnTo>
                <a:lnTo>
                  <a:pt x="6127549" y="774416"/>
                </a:lnTo>
                <a:lnTo>
                  <a:pt x="6119098" y="821182"/>
                </a:lnTo>
                <a:lnTo>
                  <a:pt x="6115065" y="863379"/>
                </a:lnTo>
                <a:lnTo>
                  <a:pt x="6107638" y="907867"/>
                </a:lnTo>
                <a:lnTo>
                  <a:pt x="6098734" y="948330"/>
                </a:lnTo>
                <a:lnTo>
                  <a:pt x="6089393" y="987130"/>
                </a:lnTo>
                <a:lnTo>
                  <a:pt x="6079924" y="1025438"/>
                </a:lnTo>
                <a:lnTo>
                  <a:pt x="6070414" y="1062541"/>
                </a:lnTo>
                <a:lnTo>
                  <a:pt x="6060894" y="1097288"/>
                </a:lnTo>
                <a:lnTo>
                  <a:pt x="6050312" y="1144272"/>
                </a:lnTo>
                <a:lnTo>
                  <a:pt x="6035300" y="1183829"/>
                </a:lnTo>
                <a:lnTo>
                  <a:pt x="6017388" y="1222875"/>
                </a:lnTo>
                <a:lnTo>
                  <a:pt x="5997087" y="1255567"/>
                </a:lnTo>
                <a:lnTo>
                  <a:pt x="5973786" y="1279717"/>
                </a:lnTo>
                <a:lnTo>
                  <a:pt x="5926331" y="1307485"/>
                </a:lnTo>
                <a:lnTo>
                  <a:pt x="5893202" y="1319677"/>
                </a:lnTo>
                <a:lnTo>
                  <a:pt x="5847755" y="1329992"/>
                </a:lnTo>
                <a:lnTo>
                  <a:pt x="5810653" y="1338693"/>
                </a:lnTo>
                <a:lnTo>
                  <a:pt x="5768146" y="1342800"/>
                </a:lnTo>
                <a:lnTo>
                  <a:pt x="5727210" y="1349191"/>
                </a:lnTo>
                <a:lnTo>
                  <a:pt x="5682038" y="1352613"/>
                </a:lnTo>
                <a:lnTo>
                  <a:pt x="5650862" y="1357164"/>
                </a:lnTo>
                <a:lnTo>
                  <a:pt x="5616545" y="1359892"/>
                </a:lnTo>
                <a:lnTo>
                  <a:pt x="5579067" y="1362163"/>
                </a:lnTo>
                <a:lnTo>
                  <a:pt x="5537716" y="1366700"/>
                </a:lnTo>
                <a:lnTo>
                  <a:pt x="5497466" y="1369422"/>
                </a:lnTo>
                <a:lnTo>
                  <a:pt x="5456294" y="1371690"/>
                </a:lnTo>
                <a:lnTo>
                  <a:pt x="5409773" y="1376226"/>
                </a:lnTo>
                <a:lnTo>
                  <a:pt x="5363697" y="1381770"/>
                </a:lnTo>
                <a:lnTo>
                  <a:pt x="5316407" y="1386703"/>
                </a:lnTo>
                <a:lnTo>
                  <a:pt x="5290462" y="1388019"/>
                </a:lnTo>
                <a:lnTo>
                  <a:pt x="5263640" y="1388896"/>
                </a:lnTo>
                <a:lnTo>
                  <a:pt x="5237292" y="1390539"/>
                </a:lnTo>
                <a:lnTo>
                  <a:pt x="5211260" y="1392693"/>
                </a:lnTo>
                <a:lnTo>
                  <a:pt x="5185439" y="1395187"/>
                </a:lnTo>
                <a:lnTo>
                  <a:pt x="5157641" y="1396849"/>
                </a:lnTo>
                <a:lnTo>
                  <a:pt x="5128527" y="1397958"/>
                </a:lnTo>
                <a:lnTo>
                  <a:pt x="5098533" y="1398697"/>
                </a:lnTo>
                <a:lnTo>
                  <a:pt x="5067954" y="1400248"/>
                </a:lnTo>
                <a:lnTo>
                  <a:pt x="5036985" y="1402340"/>
                </a:lnTo>
                <a:lnTo>
                  <a:pt x="5005756" y="1404794"/>
                </a:lnTo>
                <a:lnTo>
                  <a:pt x="4974353" y="1406429"/>
                </a:lnTo>
                <a:lnTo>
                  <a:pt x="4942833" y="1407519"/>
                </a:lnTo>
                <a:lnTo>
                  <a:pt x="4911237" y="1408246"/>
                </a:lnTo>
                <a:lnTo>
                  <a:pt x="4877473" y="1408731"/>
                </a:lnTo>
                <a:lnTo>
                  <a:pt x="4842265" y="1409054"/>
                </a:lnTo>
                <a:lnTo>
                  <a:pt x="4806092" y="1409269"/>
                </a:lnTo>
                <a:lnTo>
                  <a:pt x="4770334" y="1410471"/>
                </a:lnTo>
                <a:lnTo>
                  <a:pt x="4734855" y="1412331"/>
                </a:lnTo>
                <a:lnTo>
                  <a:pt x="4699560" y="1414629"/>
                </a:lnTo>
                <a:lnTo>
                  <a:pt x="4662272" y="1416161"/>
                </a:lnTo>
                <a:lnTo>
                  <a:pt x="4623655" y="1417182"/>
                </a:lnTo>
                <a:lnTo>
                  <a:pt x="4584152" y="1417863"/>
                </a:lnTo>
                <a:lnTo>
                  <a:pt x="4545116" y="1419376"/>
                </a:lnTo>
                <a:lnTo>
                  <a:pt x="4506393" y="1421442"/>
                </a:lnTo>
                <a:lnTo>
                  <a:pt x="4467877" y="1423878"/>
                </a:lnTo>
                <a:lnTo>
                  <a:pt x="4427383" y="1425502"/>
                </a:lnTo>
                <a:lnTo>
                  <a:pt x="4385571" y="1426585"/>
                </a:lnTo>
                <a:lnTo>
                  <a:pt x="4342879" y="1427306"/>
                </a:lnTo>
                <a:lnTo>
                  <a:pt x="4299602" y="1427788"/>
                </a:lnTo>
                <a:lnTo>
                  <a:pt x="4255933" y="1428109"/>
                </a:lnTo>
                <a:lnTo>
                  <a:pt x="4212004" y="1428323"/>
                </a:lnTo>
                <a:lnTo>
                  <a:pt x="4167901" y="1429524"/>
                </a:lnTo>
                <a:lnTo>
                  <a:pt x="4123683" y="1431382"/>
                </a:lnTo>
                <a:lnTo>
                  <a:pt x="4079387" y="1433680"/>
                </a:lnTo>
                <a:lnTo>
                  <a:pt x="4033982" y="1436270"/>
                </a:lnTo>
                <a:lnTo>
                  <a:pt x="3987836" y="1439055"/>
                </a:lnTo>
                <a:lnTo>
                  <a:pt x="3941198" y="1441970"/>
                </a:lnTo>
                <a:lnTo>
                  <a:pt x="3894230" y="1443913"/>
                </a:lnTo>
                <a:lnTo>
                  <a:pt x="3847044" y="1445208"/>
                </a:lnTo>
                <a:lnTo>
                  <a:pt x="3799712" y="1446072"/>
                </a:lnTo>
                <a:lnTo>
                  <a:pt x="3752281" y="1447707"/>
                </a:lnTo>
                <a:lnTo>
                  <a:pt x="3704786" y="1449854"/>
                </a:lnTo>
                <a:lnTo>
                  <a:pt x="3657248" y="1452344"/>
                </a:lnTo>
                <a:lnTo>
                  <a:pt x="3608622" y="1454005"/>
                </a:lnTo>
                <a:lnTo>
                  <a:pt x="3559272" y="1455112"/>
                </a:lnTo>
                <a:lnTo>
                  <a:pt x="3509438" y="1455850"/>
                </a:lnTo>
                <a:lnTo>
                  <a:pt x="3459282" y="1457399"/>
                </a:lnTo>
                <a:lnTo>
                  <a:pt x="3408912" y="1459491"/>
                </a:lnTo>
                <a:lnTo>
                  <a:pt x="3358398" y="1461944"/>
                </a:lnTo>
                <a:lnTo>
                  <a:pt x="3308847" y="1464638"/>
                </a:lnTo>
                <a:lnTo>
                  <a:pt x="3259939" y="1467492"/>
                </a:lnTo>
                <a:lnTo>
                  <a:pt x="3211458" y="1470453"/>
                </a:lnTo>
                <a:lnTo>
                  <a:pt x="3161145" y="1472427"/>
                </a:lnTo>
                <a:lnTo>
                  <a:pt x="3109612" y="1473743"/>
                </a:lnTo>
                <a:lnTo>
                  <a:pt x="3057265" y="1474620"/>
                </a:lnTo>
                <a:lnTo>
                  <a:pt x="3004376" y="1476264"/>
                </a:lnTo>
                <a:lnTo>
                  <a:pt x="2951124" y="1478418"/>
                </a:lnTo>
                <a:lnTo>
                  <a:pt x="2897631" y="1480912"/>
                </a:lnTo>
                <a:lnTo>
                  <a:pt x="2845036" y="1483632"/>
                </a:lnTo>
                <a:lnTo>
                  <a:pt x="2793039" y="1486505"/>
                </a:lnTo>
                <a:lnTo>
                  <a:pt x="2741442" y="1489478"/>
                </a:lnTo>
                <a:lnTo>
                  <a:pt x="2689052" y="1492519"/>
                </a:lnTo>
                <a:lnTo>
                  <a:pt x="2636133" y="1495604"/>
                </a:lnTo>
                <a:lnTo>
                  <a:pt x="2582862" y="1498719"/>
                </a:lnTo>
                <a:lnTo>
                  <a:pt x="2530415" y="1501854"/>
                </a:lnTo>
                <a:lnTo>
                  <a:pt x="2478517" y="1505003"/>
                </a:lnTo>
                <a:lnTo>
                  <a:pt x="2426985" y="1508161"/>
                </a:lnTo>
                <a:lnTo>
                  <a:pt x="2375697" y="1511324"/>
                </a:lnTo>
                <a:lnTo>
                  <a:pt x="2324572" y="1514491"/>
                </a:lnTo>
                <a:lnTo>
                  <a:pt x="2273555" y="1517660"/>
                </a:lnTo>
                <a:lnTo>
                  <a:pt x="2222611" y="1520832"/>
                </a:lnTo>
                <a:lnTo>
                  <a:pt x="2171714" y="1524005"/>
                </a:lnTo>
                <a:lnTo>
                  <a:pt x="2120850" y="1527178"/>
                </a:lnTo>
                <a:lnTo>
                  <a:pt x="2071065" y="1530352"/>
                </a:lnTo>
                <a:lnTo>
                  <a:pt x="2022000" y="1533526"/>
                </a:lnTo>
                <a:lnTo>
                  <a:pt x="1973416" y="1536700"/>
                </a:lnTo>
                <a:lnTo>
                  <a:pt x="1924092" y="1540934"/>
                </a:lnTo>
                <a:lnTo>
                  <a:pt x="1874277" y="1545873"/>
                </a:lnTo>
                <a:lnTo>
                  <a:pt x="1824133" y="1551282"/>
                </a:lnTo>
                <a:lnTo>
                  <a:pt x="1774829" y="1555946"/>
                </a:lnTo>
                <a:lnTo>
                  <a:pt x="1726085" y="1560114"/>
                </a:lnTo>
                <a:lnTo>
                  <a:pt x="1677714" y="1563951"/>
                </a:lnTo>
                <a:lnTo>
                  <a:pt x="1630649" y="1567567"/>
                </a:lnTo>
                <a:lnTo>
                  <a:pt x="1584457" y="1571036"/>
                </a:lnTo>
                <a:lnTo>
                  <a:pt x="1538845" y="1574408"/>
                </a:lnTo>
                <a:lnTo>
                  <a:pt x="1493620" y="1577713"/>
                </a:lnTo>
                <a:lnTo>
                  <a:pt x="1448654" y="1580975"/>
                </a:lnTo>
                <a:lnTo>
                  <a:pt x="1403860" y="1584209"/>
                </a:lnTo>
                <a:lnTo>
                  <a:pt x="1360238" y="1588481"/>
                </a:lnTo>
                <a:lnTo>
                  <a:pt x="1317399" y="1593445"/>
                </a:lnTo>
                <a:lnTo>
                  <a:pt x="1275082" y="1598872"/>
                </a:lnTo>
                <a:lnTo>
                  <a:pt x="1234170" y="1603547"/>
                </a:lnTo>
                <a:lnTo>
                  <a:pt x="1194195" y="1607724"/>
                </a:lnTo>
                <a:lnTo>
                  <a:pt x="1154845" y="1611566"/>
                </a:lnTo>
                <a:lnTo>
                  <a:pt x="1115912" y="1615186"/>
                </a:lnTo>
                <a:lnTo>
                  <a:pt x="1077257" y="1618657"/>
                </a:lnTo>
                <a:lnTo>
                  <a:pt x="1038787" y="1622030"/>
                </a:lnTo>
                <a:lnTo>
                  <a:pt x="1001498" y="1625336"/>
                </a:lnTo>
                <a:lnTo>
                  <a:pt x="964997" y="1628599"/>
                </a:lnTo>
                <a:lnTo>
                  <a:pt x="929022" y="1631833"/>
                </a:lnTo>
                <a:lnTo>
                  <a:pt x="894455" y="1635046"/>
                </a:lnTo>
                <a:lnTo>
                  <a:pt x="860827" y="1638248"/>
                </a:lnTo>
                <a:lnTo>
                  <a:pt x="827825" y="1641440"/>
                </a:lnTo>
                <a:lnTo>
                  <a:pt x="796299" y="1643569"/>
                </a:lnTo>
                <a:lnTo>
                  <a:pt x="765756" y="1644988"/>
                </a:lnTo>
                <a:lnTo>
                  <a:pt x="735869" y="1645933"/>
                </a:lnTo>
                <a:lnTo>
                  <a:pt x="706420" y="1647622"/>
                </a:lnTo>
                <a:lnTo>
                  <a:pt x="677262" y="1649806"/>
                </a:lnTo>
                <a:lnTo>
                  <a:pt x="648298" y="1652321"/>
                </a:lnTo>
                <a:lnTo>
                  <a:pt x="621581" y="1653997"/>
                </a:lnTo>
                <a:lnTo>
                  <a:pt x="596361" y="1655116"/>
                </a:lnTo>
                <a:lnTo>
                  <a:pt x="572139" y="1655860"/>
                </a:lnTo>
                <a:lnTo>
                  <a:pt x="525471" y="1656688"/>
                </a:lnTo>
                <a:lnTo>
                  <a:pt x="480035" y="1658114"/>
                </a:lnTo>
                <a:lnTo>
                  <a:pt x="435147" y="1662276"/>
                </a:lnTo>
                <a:lnTo>
                  <a:pt x="396146" y="1664831"/>
                </a:lnTo>
                <a:lnTo>
                  <a:pt x="361174" y="1665967"/>
                </a:lnTo>
                <a:lnTo>
                  <a:pt x="327992" y="1666471"/>
                </a:lnTo>
                <a:lnTo>
                  <a:pt x="295605" y="1666696"/>
                </a:lnTo>
                <a:lnTo>
                  <a:pt x="250444" y="1666821"/>
                </a:lnTo>
                <a:lnTo>
                  <a:pt x="213074" y="1666858"/>
                </a:lnTo>
                <a:lnTo>
                  <a:pt x="172002" y="1661815"/>
                </a:lnTo>
                <a:lnTo>
                  <a:pt x="126770" y="1657174"/>
                </a:lnTo>
                <a:lnTo>
                  <a:pt x="86163" y="1647163"/>
                </a:lnTo>
                <a:lnTo>
                  <a:pt x="62798" y="1638104"/>
                </a:lnTo>
                <a:lnTo>
                  <a:pt x="57681" y="1634994"/>
                </a:lnTo>
                <a:lnTo>
                  <a:pt x="49173" y="1623073"/>
                </a:lnTo>
                <a:lnTo>
                  <a:pt x="31798" y="1581457"/>
                </a:lnTo>
                <a:lnTo>
                  <a:pt x="23172" y="1556781"/>
                </a:lnTo>
                <a:lnTo>
                  <a:pt x="19087" y="1515251"/>
                </a:lnTo>
                <a:lnTo>
                  <a:pt x="14381" y="1477426"/>
                </a:lnTo>
                <a:lnTo>
                  <a:pt x="11584" y="1444386"/>
                </a:lnTo>
                <a:lnTo>
                  <a:pt x="10009" y="1399164"/>
                </a:lnTo>
                <a:lnTo>
                  <a:pt x="6720" y="1355073"/>
                </a:lnTo>
                <a:lnTo>
                  <a:pt x="1865" y="1309553"/>
                </a:lnTo>
                <a:lnTo>
                  <a:pt x="730" y="1275232"/>
                </a:lnTo>
                <a:lnTo>
                  <a:pt x="225" y="1242339"/>
                </a:lnTo>
                <a:lnTo>
                  <a:pt x="0" y="1207259"/>
                </a:lnTo>
                <a:lnTo>
                  <a:pt x="959" y="1170501"/>
                </a:lnTo>
                <a:lnTo>
                  <a:pt x="4913" y="1132998"/>
                </a:lnTo>
                <a:lnTo>
                  <a:pt x="7376" y="1092341"/>
                </a:lnTo>
                <a:lnTo>
                  <a:pt x="8470" y="1050635"/>
                </a:lnTo>
                <a:lnTo>
                  <a:pt x="8957" y="1010932"/>
                </a:lnTo>
                <a:lnTo>
                  <a:pt x="11995" y="972120"/>
                </a:lnTo>
                <a:lnTo>
                  <a:pt x="15815" y="932645"/>
                </a:lnTo>
                <a:lnTo>
                  <a:pt x="17513" y="890407"/>
                </a:lnTo>
                <a:lnTo>
                  <a:pt x="18267" y="846939"/>
                </a:lnTo>
                <a:lnTo>
                  <a:pt x="19661" y="802926"/>
                </a:lnTo>
                <a:lnTo>
                  <a:pt x="23808" y="758670"/>
                </a:lnTo>
                <a:lnTo>
                  <a:pt x="26357" y="717128"/>
                </a:lnTo>
                <a:lnTo>
                  <a:pt x="27490" y="676440"/>
                </a:lnTo>
                <a:lnTo>
                  <a:pt x="27993" y="633662"/>
                </a:lnTo>
                <a:lnTo>
                  <a:pt x="31039" y="592778"/>
                </a:lnTo>
                <a:lnTo>
                  <a:pt x="34862" y="553440"/>
                </a:lnTo>
                <a:lnTo>
                  <a:pt x="36562" y="514790"/>
                </a:lnTo>
                <a:lnTo>
                  <a:pt x="40139" y="476446"/>
                </a:lnTo>
                <a:lnTo>
                  <a:pt x="44198" y="439295"/>
                </a:lnTo>
                <a:lnTo>
                  <a:pt x="46003" y="405145"/>
                </a:lnTo>
                <a:lnTo>
                  <a:pt x="49627" y="372328"/>
                </a:lnTo>
                <a:lnTo>
                  <a:pt x="54765" y="340105"/>
                </a:lnTo>
                <a:lnTo>
                  <a:pt x="60577" y="308144"/>
                </a:lnTo>
                <a:lnTo>
                  <a:pt x="66687" y="273478"/>
                </a:lnTo>
                <a:lnTo>
                  <a:pt x="71873" y="239020"/>
                </a:lnTo>
                <a:lnTo>
                  <a:pt x="76908" y="195822"/>
                </a:lnTo>
                <a:lnTo>
                  <a:pt x="95071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32"/>
          <p:cNvGrpSpPr/>
          <p:nvPr/>
        </p:nvGrpSpPr>
        <p:grpSpPr>
          <a:xfrm>
            <a:off x="2000250" y="4845193"/>
            <a:ext cx="394414" cy="351745"/>
            <a:chOff x="2000250" y="4845193"/>
            <a:chExt cx="394414" cy="351745"/>
          </a:xfrm>
        </p:grpSpPr>
        <p:sp>
          <p:nvSpPr>
            <p:cNvPr id="160" name="SMARTInkShape-798"/>
            <p:cNvSpPr/>
            <p:nvPr>
              <p:custDataLst>
                <p:tags r:id="rId39"/>
              </p:custDataLst>
            </p:nvPr>
          </p:nvSpPr>
          <p:spPr>
            <a:xfrm>
              <a:off x="2343150" y="4858303"/>
              <a:ext cx="51514" cy="169864"/>
            </a:xfrm>
            <a:custGeom>
              <a:avLst/>
              <a:gdLst/>
              <a:ahLst/>
              <a:cxnLst/>
              <a:rect l="0" t="0" r="0" b="0"/>
              <a:pathLst>
                <a:path w="51514" h="169864">
                  <a:moveTo>
                    <a:pt x="38100" y="37547"/>
                  </a:moveTo>
                  <a:lnTo>
                    <a:pt x="38100" y="37547"/>
                  </a:lnTo>
                  <a:lnTo>
                    <a:pt x="38100" y="32491"/>
                  </a:lnTo>
                  <a:lnTo>
                    <a:pt x="40922" y="27186"/>
                  </a:lnTo>
                  <a:lnTo>
                    <a:pt x="43156" y="24290"/>
                  </a:lnTo>
                  <a:lnTo>
                    <a:pt x="43588" y="21300"/>
                  </a:lnTo>
                  <a:lnTo>
                    <a:pt x="39032" y="5749"/>
                  </a:lnTo>
                  <a:lnTo>
                    <a:pt x="36604" y="3648"/>
                  </a:lnTo>
                  <a:lnTo>
                    <a:pt x="24134" y="692"/>
                  </a:lnTo>
                  <a:lnTo>
                    <a:pt x="16723" y="0"/>
                  </a:lnTo>
                  <a:lnTo>
                    <a:pt x="14324" y="874"/>
                  </a:lnTo>
                  <a:lnTo>
                    <a:pt x="12724" y="2515"/>
                  </a:lnTo>
                  <a:lnTo>
                    <a:pt x="10947" y="7161"/>
                  </a:lnTo>
                  <a:lnTo>
                    <a:pt x="10157" y="12753"/>
                  </a:lnTo>
                  <a:lnTo>
                    <a:pt x="22838" y="57765"/>
                  </a:lnTo>
                  <a:lnTo>
                    <a:pt x="41329" y="100592"/>
                  </a:lnTo>
                  <a:lnTo>
                    <a:pt x="50816" y="125019"/>
                  </a:lnTo>
                  <a:lnTo>
                    <a:pt x="51513" y="137454"/>
                  </a:lnTo>
                  <a:lnTo>
                    <a:pt x="43336" y="159117"/>
                  </a:lnTo>
                  <a:lnTo>
                    <a:pt x="39474" y="163043"/>
                  </a:lnTo>
                  <a:lnTo>
                    <a:pt x="29539" y="167407"/>
                  </a:lnTo>
                  <a:lnTo>
                    <a:pt x="12045" y="169863"/>
                  </a:lnTo>
                  <a:lnTo>
                    <a:pt x="8030" y="168091"/>
                  </a:lnTo>
                  <a:lnTo>
                    <a:pt x="0" y="151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99"/>
            <p:cNvSpPr/>
            <p:nvPr>
              <p:custDataLst>
                <p:tags r:id="rId40"/>
              </p:custDataLst>
            </p:nvPr>
          </p:nvSpPr>
          <p:spPr>
            <a:xfrm>
              <a:off x="2174091" y="4858142"/>
              <a:ext cx="110787" cy="161954"/>
            </a:xfrm>
            <a:custGeom>
              <a:avLst/>
              <a:gdLst/>
              <a:ahLst/>
              <a:cxnLst/>
              <a:rect l="0" t="0" r="0" b="0"/>
              <a:pathLst>
                <a:path w="110787" h="161954">
                  <a:moveTo>
                    <a:pt x="92859" y="9133"/>
                  </a:moveTo>
                  <a:lnTo>
                    <a:pt x="92859" y="9133"/>
                  </a:lnTo>
                  <a:lnTo>
                    <a:pt x="87803" y="9133"/>
                  </a:lnTo>
                  <a:lnTo>
                    <a:pt x="55274" y="196"/>
                  </a:lnTo>
                  <a:lnTo>
                    <a:pt x="51927" y="0"/>
                  </a:lnTo>
                  <a:lnTo>
                    <a:pt x="45387" y="2605"/>
                  </a:lnTo>
                  <a:lnTo>
                    <a:pt x="27508" y="17956"/>
                  </a:lnTo>
                  <a:lnTo>
                    <a:pt x="7726" y="65459"/>
                  </a:lnTo>
                  <a:lnTo>
                    <a:pt x="607" y="97436"/>
                  </a:lnTo>
                  <a:lnTo>
                    <a:pt x="0" y="119286"/>
                  </a:lnTo>
                  <a:lnTo>
                    <a:pt x="3258" y="136054"/>
                  </a:lnTo>
                  <a:lnTo>
                    <a:pt x="16098" y="157394"/>
                  </a:lnTo>
                  <a:lnTo>
                    <a:pt x="22635" y="160891"/>
                  </a:lnTo>
                  <a:lnTo>
                    <a:pt x="38365" y="161953"/>
                  </a:lnTo>
                  <a:lnTo>
                    <a:pt x="60014" y="156601"/>
                  </a:lnTo>
                  <a:lnTo>
                    <a:pt x="79835" y="143256"/>
                  </a:lnTo>
                  <a:lnTo>
                    <a:pt x="99113" y="120840"/>
                  </a:lnTo>
                  <a:lnTo>
                    <a:pt x="106222" y="106053"/>
                  </a:lnTo>
                  <a:lnTo>
                    <a:pt x="110786" y="79313"/>
                  </a:lnTo>
                  <a:lnTo>
                    <a:pt x="106520" y="54974"/>
                  </a:lnTo>
                  <a:lnTo>
                    <a:pt x="98553" y="37768"/>
                  </a:lnTo>
                  <a:lnTo>
                    <a:pt x="92568" y="32443"/>
                  </a:lnTo>
                  <a:lnTo>
                    <a:pt x="89490" y="31023"/>
                  </a:lnTo>
                  <a:lnTo>
                    <a:pt x="87438" y="31135"/>
                  </a:lnTo>
                  <a:lnTo>
                    <a:pt x="83334" y="37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00"/>
            <p:cNvSpPr/>
            <p:nvPr>
              <p:custDataLst>
                <p:tags r:id="rId41"/>
              </p:custDataLst>
            </p:nvPr>
          </p:nvSpPr>
          <p:spPr>
            <a:xfrm>
              <a:off x="2000250" y="4845193"/>
              <a:ext cx="102765" cy="351745"/>
            </a:xfrm>
            <a:custGeom>
              <a:avLst/>
              <a:gdLst/>
              <a:ahLst/>
              <a:cxnLst/>
              <a:rect l="0" t="0" r="0" b="0"/>
              <a:pathLst>
                <a:path w="102765" h="351745">
                  <a:moveTo>
                    <a:pt x="0" y="79232"/>
                  </a:moveTo>
                  <a:lnTo>
                    <a:pt x="0" y="79232"/>
                  </a:lnTo>
                  <a:lnTo>
                    <a:pt x="5056" y="84288"/>
                  </a:lnTo>
                  <a:lnTo>
                    <a:pt x="5488" y="87894"/>
                  </a:lnTo>
                  <a:lnTo>
                    <a:pt x="932" y="119936"/>
                  </a:lnTo>
                  <a:lnTo>
                    <a:pt x="7662" y="162478"/>
                  </a:lnTo>
                  <a:lnTo>
                    <a:pt x="9157" y="199980"/>
                  </a:lnTo>
                  <a:lnTo>
                    <a:pt x="15998" y="244979"/>
                  </a:lnTo>
                  <a:lnTo>
                    <a:pt x="18648" y="286489"/>
                  </a:lnTo>
                  <a:lnTo>
                    <a:pt x="21694" y="301168"/>
                  </a:lnTo>
                  <a:lnTo>
                    <a:pt x="25517" y="312278"/>
                  </a:lnTo>
                  <a:lnTo>
                    <a:pt x="28456" y="351744"/>
                  </a:lnTo>
                  <a:lnTo>
                    <a:pt x="28565" y="313446"/>
                  </a:lnTo>
                  <a:lnTo>
                    <a:pt x="23516" y="275864"/>
                  </a:lnTo>
                  <a:lnTo>
                    <a:pt x="21035" y="244941"/>
                  </a:lnTo>
                  <a:lnTo>
                    <a:pt x="16816" y="203120"/>
                  </a:lnTo>
                  <a:lnTo>
                    <a:pt x="11685" y="168856"/>
                  </a:lnTo>
                  <a:lnTo>
                    <a:pt x="9952" y="125040"/>
                  </a:lnTo>
                  <a:lnTo>
                    <a:pt x="9609" y="80794"/>
                  </a:lnTo>
                  <a:lnTo>
                    <a:pt x="9536" y="33864"/>
                  </a:lnTo>
                  <a:lnTo>
                    <a:pt x="14585" y="15460"/>
                  </a:lnTo>
                  <a:lnTo>
                    <a:pt x="22710" y="5734"/>
                  </a:lnTo>
                  <a:lnTo>
                    <a:pt x="27840" y="1658"/>
                  </a:lnTo>
                  <a:lnTo>
                    <a:pt x="33377" y="0"/>
                  </a:lnTo>
                  <a:lnTo>
                    <a:pt x="45173" y="978"/>
                  </a:lnTo>
                  <a:lnTo>
                    <a:pt x="50223" y="3780"/>
                  </a:lnTo>
                  <a:lnTo>
                    <a:pt x="87430" y="42702"/>
                  </a:lnTo>
                  <a:lnTo>
                    <a:pt x="97989" y="63470"/>
                  </a:lnTo>
                  <a:lnTo>
                    <a:pt x="102764" y="84675"/>
                  </a:lnTo>
                  <a:lnTo>
                    <a:pt x="94149" y="130396"/>
                  </a:lnTo>
                  <a:lnTo>
                    <a:pt x="91341" y="141916"/>
                  </a:lnTo>
                  <a:lnTo>
                    <a:pt x="79754" y="160361"/>
                  </a:lnTo>
                  <a:lnTo>
                    <a:pt x="45976" y="193985"/>
                  </a:lnTo>
                  <a:lnTo>
                    <a:pt x="20963" y="206918"/>
                  </a:lnTo>
                  <a:lnTo>
                    <a:pt x="16092" y="207748"/>
                  </a:lnTo>
                  <a:lnTo>
                    <a:pt x="11786" y="207243"/>
                  </a:lnTo>
                  <a:lnTo>
                    <a:pt x="7857" y="205848"/>
                  </a:lnTo>
                  <a:lnTo>
                    <a:pt x="6297" y="201742"/>
                  </a:lnTo>
                  <a:lnTo>
                    <a:pt x="9525" y="174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3"/>
          <p:cNvGrpSpPr/>
          <p:nvPr/>
        </p:nvGrpSpPr>
        <p:grpSpPr>
          <a:xfrm>
            <a:off x="2476500" y="4678491"/>
            <a:ext cx="733426" cy="366771"/>
            <a:chOff x="2476500" y="4678491"/>
            <a:chExt cx="733426" cy="366771"/>
          </a:xfrm>
        </p:grpSpPr>
        <p:sp>
          <p:nvSpPr>
            <p:cNvPr id="164" name="SMARTInkShape-801"/>
            <p:cNvSpPr/>
            <p:nvPr>
              <p:custDataLst>
                <p:tags r:id="rId31"/>
              </p:custDataLst>
            </p:nvPr>
          </p:nvSpPr>
          <p:spPr>
            <a:xfrm>
              <a:off x="3048000" y="4781550"/>
              <a:ext cx="161926" cy="183826"/>
            </a:xfrm>
            <a:custGeom>
              <a:avLst/>
              <a:gdLst/>
              <a:ahLst/>
              <a:cxnLst/>
              <a:rect l="0" t="0" r="0" b="0"/>
              <a:pathLst>
                <a:path w="161926" h="183826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23413" y="45704"/>
                  </a:lnTo>
                  <a:lnTo>
                    <a:pt x="35395" y="56463"/>
                  </a:lnTo>
                  <a:lnTo>
                    <a:pt x="63980" y="96414"/>
                  </a:lnTo>
                  <a:lnTo>
                    <a:pt x="82130" y="137384"/>
                  </a:lnTo>
                  <a:lnTo>
                    <a:pt x="85015" y="159547"/>
                  </a:lnTo>
                  <a:lnTo>
                    <a:pt x="82587" y="168982"/>
                  </a:lnTo>
                  <a:lnTo>
                    <a:pt x="72405" y="183663"/>
                  </a:lnTo>
                  <a:lnTo>
                    <a:pt x="70495" y="183825"/>
                  </a:lnTo>
                  <a:lnTo>
                    <a:pt x="69222" y="181816"/>
                  </a:lnTo>
                  <a:lnTo>
                    <a:pt x="67178" y="158328"/>
                  </a:lnTo>
                  <a:lnTo>
                    <a:pt x="74379" y="117627"/>
                  </a:lnTo>
                  <a:lnTo>
                    <a:pt x="94134" y="75175"/>
                  </a:lnTo>
                  <a:lnTo>
                    <a:pt x="133500" y="2907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02"/>
            <p:cNvSpPr/>
            <p:nvPr>
              <p:custDataLst>
                <p:tags r:id="rId32"/>
              </p:custDataLst>
            </p:nvPr>
          </p:nvSpPr>
          <p:spPr>
            <a:xfrm>
              <a:off x="2977173" y="4800600"/>
              <a:ext cx="70828" cy="174571"/>
            </a:xfrm>
            <a:custGeom>
              <a:avLst/>
              <a:gdLst/>
              <a:ahLst/>
              <a:cxnLst/>
              <a:rect l="0" t="0" r="0" b="0"/>
              <a:pathLst>
                <a:path w="70828" h="174571">
                  <a:moveTo>
                    <a:pt x="70827" y="38100"/>
                  </a:moveTo>
                  <a:lnTo>
                    <a:pt x="70827" y="38100"/>
                  </a:lnTo>
                  <a:lnTo>
                    <a:pt x="70827" y="33044"/>
                  </a:lnTo>
                  <a:lnTo>
                    <a:pt x="68710" y="31555"/>
                  </a:lnTo>
                  <a:lnTo>
                    <a:pt x="49368" y="28967"/>
                  </a:lnTo>
                  <a:lnTo>
                    <a:pt x="39770" y="34394"/>
                  </a:lnTo>
                  <a:lnTo>
                    <a:pt x="17779" y="54546"/>
                  </a:lnTo>
                  <a:lnTo>
                    <a:pt x="7602" y="73076"/>
                  </a:lnTo>
                  <a:lnTo>
                    <a:pt x="0" y="103379"/>
                  </a:lnTo>
                  <a:lnTo>
                    <a:pt x="4706" y="147652"/>
                  </a:lnTo>
                  <a:lnTo>
                    <a:pt x="8985" y="159462"/>
                  </a:lnTo>
                  <a:lnTo>
                    <a:pt x="17236" y="168944"/>
                  </a:lnTo>
                  <a:lnTo>
                    <a:pt x="22400" y="172955"/>
                  </a:lnTo>
                  <a:lnTo>
                    <a:pt x="27959" y="174570"/>
                  </a:lnTo>
                  <a:lnTo>
                    <a:pt x="39780" y="173543"/>
                  </a:lnTo>
                  <a:lnTo>
                    <a:pt x="58335" y="161957"/>
                  </a:lnTo>
                  <a:lnTo>
                    <a:pt x="65275" y="145359"/>
                  </a:lnTo>
                  <a:lnTo>
                    <a:pt x="69730" y="100209"/>
                  </a:lnTo>
                  <a:lnTo>
                    <a:pt x="70502" y="58032"/>
                  </a:lnTo>
                  <a:lnTo>
                    <a:pt x="64217" y="14756"/>
                  </a:lnTo>
                  <a:lnTo>
                    <a:pt x="613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03"/>
            <p:cNvSpPr/>
            <p:nvPr>
              <p:custDataLst>
                <p:tags r:id="rId33"/>
              </p:custDataLst>
            </p:nvPr>
          </p:nvSpPr>
          <p:spPr>
            <a:xfrm>
              <a:off x="2914650" y="47529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04"/>
            <p:cNvSpPr/>
            <p:nvPr>
              <p:custDataLst>
                <p:tags r:id="rId34"/>
              </p:custDataLst>
            </p:nvPr>
          </p:nvSpPr>
          <p:spPr>
            <a:xfrm>
              <a:off x="2914650" y="4857750"/>
              <a:ext cx="9134" cy="95251"/>
            </a:xfrm>
            <a:custGeom>
              <a:avLst/>
              <a:gdLst/>
              <a:ahLst/>
              <a:cxnLst/>
              <a:rect l="0" t="0" r="0" b="0"/>
              <a:pathLst>
                <a:path w="9134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8389" y="341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05"/>
            <p:cNvSpPr/>
            <p:nvPr>
              <p:custDataLst>
                <p:tags r:id="rId35"/>
              </p:custDataLst>
            </p:nvPr>
          </p:nvSpPr>
          <p:spPr>
            <a:xfrm>
              <a:off x="2776074" y="4838700"/>
              <a:ext cx="90952" cy="145146"/>
            </a:xfrm>
            <a:custGeom>
              <a:avLst/>
              <a:gdLst/>
              <a:ahLst/>
              <a:cxnLst/>
              <a:rect l="0" t="0" r="0" b="0"/>
              <a:pathLst>
                <a:path w="90952" h="145146">
                  <a:moveTo>
                    <a:pt x="14751" y="19050"/>
                  </a:moveTo>
                  <a:lnTo>
                    <a:pt x="14751" y="19050"/>
                  </a:lnTo>
                  <a:lnTo>
                    <a:pt x="9695" y="19050"/>
                  </a:lnTo>
                  <a:lnTo>
                    <a:pt x="8205" y="17992"/>
                  </a:lnTo>
                  <a:lnTo>
                    <a:pt x="7212" y="16228"/>
                  </a:lnTo>
                  <a:lnTo>
                    <a:pt x="6550" y="13994"/>
                  </a:lnTo>
                  <a:lnTo>
                    <a:pt x="5050" y="13562"/>
                  </a:lnTo>
                  <a:lnTo>
                    <a:pt x="562" y="15906"/>
                  </a:lnTo>
                  <a:lnTo>
                    <a:pt x="0" y="16954"/>
                  </a:lnTo>
                  <a:lnTo>
                    <a:pt x="684" y="17653"/>
                  </a:lnTo>
                  <a:lnTo>
                    <a:pt x="2198" y="18118"/>
                  </a:lnTo>
                  <a:lnTo>
                    <a:pt x="19837" y="35133"/>
                  </a:lnTo>
                  <a:lnTo>
                    <a:pt x="48589" y="79754"/>
                  </a:lnTo>
                  <a:lnTo>
                    <a:pt x="55543" y="96830"/>
                  </a:lnTo>
                  <a:lnTo>
                    <a:pt x="56517" y="115002"/>
                  </a:lnTo>
                  <a:lnTo>
                    <a:pt x="53422" y="131545"/>
                  </a:lnTo>
                  <a:lnTo>
                    <a:pt x="48519" y="142425"/>
                  </a:lnTo>
                  <a:lnTo>
                    <a:pt x="45730" y="144692"/>
                  </a:lnTo>
                  <a:lnTo>
                    <a:pt x="42811" y="145145"/>
                  </a:lnTo>
                  <a:lnTo>
                    <a:pt x="39808" y="144388"/>
                  </a:lnTo>
                  <a:lnTo>
                    <a:pt x="30524" y="138266"/>
                  </a:lnTo>
                  <a:lnTo>
                    <a:pt x="26127" y="109524"/>
                  </a:lnTo>
                  <a:lnTo>
                    <a:pt x="31188" y="68671"/>
                  </a:lnTo>
                  <a:lnTo>
                    <a:pt x="32639" y="53099"/>
                  </a:lnTo>
                  <a:lnTo>
                    <a:pt x="38929" y="39122"/>
                  </a:lnTo>
                  <a:lnTo>
                    <a:pt x="49839" y="25854"/>
                  </a:lnTo>
                  <a:lnTo>
                    <a:pt x="71714" y="8601"/>
                  </a:lnTo>
                  <a:lnTo>
                    <a:pt x="909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06"/>
            <p:cNvSpPr/>
            <p:nvPr>
              <p:custDataLst>
                <p:tags r:id="rId36"/>
              </p:custDataLst>
            </p:nvPr>
          </p:nvSpPr>
          <p:spPr>
            <a:xfrm>
              <a:off x="2646148" y="4849206"/>
              <a:ext cx="106578" cy="142458"/>
            </a:xfrm>
            <a:custGeom>
              <a:avLst/>
              <a:gdLst/>
              <a:ahLst/>
              <a:cxnLst/>
              <a:rect l="0" t="0" r="0" b="0"/>
              <a:pathLst>
                <a:path w="106578" h="142458">
                  <a:moveTo>
                    <a:pt x="1802" y="56169"/>
                  </a:moveTo>
                  <a:lnTo>
                    <a:pt x="1802" y="56169"/>
                  </a:lnTo>
                  <a:lnTo>
                    <a:pt x="1802" y="61225"/>
                  </a:lnTo>
                  <a:lnTo>
                    <a:pt x="2860" y="61657"/>
                  </a:lnTo>
                  <a:lnTo>
                    <a:pt x="12163" y="57566"/>
                  </a:lnTo>
                  <a:lnTo>
                    <a:pt x="19107" y="55732"/>
                  </a:lnTo>
                  <a:lnTo>
                    <a:pt x="34916" y="47690"/>
                  </a:lnTo>
                  <a:lnTo>
                    <a:pt x="60425" y="25602"/>
                  </a:lnTo>
                  <a:lnTo>
                    <a:pt x="64898" y="15773"/>
                  </a:lnTo>
                  <a:lnTo>
                    <a:pt x="66091" y="10188"/>
                  </a:lnTo>
                  <a:lnTo>
                    <a:pt x="65828" y="6465"/>
                  </a:lnTo>
                  <a:lnTo>
                    <a:pt x="64594" y="3983"/>
                  </a:lnTo>
                  <a:lnTo>
                    <a:pt x="62714" y="2328"/>
                  </a:lnTo>
                  <a:lnTo>
                    <a:pt x="57802" y="490"/>
                  </a:lnTo>
                  <a:lnTo>
                    <a:pt x="55010" y="0"/>
                  </a:lnTo>
                  <a:lnTo>
                    <a:pt x="46264" y="5100"/>
                  </a:lnTo>
                  <a:lnTo>
                    <a:pt x="29440" y="22693"/>
                  </a:lnTo>
                  <a:lnTo>
                    <a:pt x="16694" y="42370"/>
                  </a:lnTo>
                  <a:lnTo>
                    <a:pt x="0" y="77165"/>
                  </a:lnTo>
                  <a:lnTo>
                    <a:pt x="296" y="95134"/>
                  </a:lnTo>
                  <a:lnTo>
                    <a:pt x="6412" y="118044"/>
                  </a:lnTo>
                  <a:lnTo>
                    <a:pt x="17609" y="131647"/>
                  </a:lnTo>
                  <a:lnTo>
                    <a:pt x="25040" y="138238"/>
                  </a:lnTo>
                  <a:lnTo>
                    <a:pt x="33169" y="141573"/>
                  </a:lnTo>
                  <a:lnTo>
                    <a:pt x="50668" y="142457"/>
                  </a:lnTo>
                  <a:lnTo>
                    <a:pt x="106577" y="132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07"/>
            <p:cNvSpPr/>
            <p:nvPr>
              <p:custDataLst>
                <p:tags r:id="rId37"/>
              </p:custDataLst>
            </p:nvPr>
          </p:nvSpPr>
          <p:spPr>
            <a:xfrm>
              <a:off x="2476500" y="48768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1084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08"/>
            <p:cNvSpPr/>
            <p:nvPr>
              <p:custDataLst>
                <p:tags r:id="rId38"/>
              </p:custDataLst>
            </p:nvPr>
          </p:nvSpPr>
          <p:spPr>
            <a:xfrm>
              <a:off x="2514652" y="4678491"/>
              <a:ext cx="66624" cy="366771"/>
            </a:xfrm>
            <a:custGeom>
              <a:avLst/>
              <a:gdLst/>
              <a:ahLst/>
              <a:cxnLst/>
              <a:rect l="0" t="0" r="0" b="0"/>
              <a:pathLst>
                <a:path w="66624" h="366771">
                  <a:moveTo>
                    <a:pt x="9473" y="17334"/>
                  </a:moveTo>
                  <a:lnTo>
                    <a:pt x="9473" y="17334"/>
                  </a:lnTo>
                  <a:lnTo>
                    <a:pt x="9473" y="0"/>
                  </a:lnTo>
                  <a:lnTo>
                    <a:pt x="10531" y="487"/>
                  </a:lnTo>
                  <a:lnTo>
                    <a:pt x="14529" y="3848"/>
                  </a:lnTo>
                  <a:lnTo>
                    <a:pt x="17012" y="11693"/>
                  </a:lnTo>
                  <a:lnTo>
                    <a:pt x="18606" y="39033"/>
                  </a:lnTo>
                  <a:lnTo>
                    <a:pt x="12375" y="80495"/>
                  </a:lnTo>
                  <a:lnTo>
                    <a:pt x="10046" y="119730"/>
                  </a:lnTo>
                  <a:lnTo>
                    <a:pt x="9643" y="156682"/>
                  </a:lnTo>
                  <a:lnTo>
                    <a:pt x="6701" y="193384"/>
                  </a:lnTo>
                  <a:lnTo>
                    <a:pt x="1949" y="237772"/>
                  </a:lnTo>
                  <a:lnTo>
                    <a:pt x="343" y="285009"/>
                  </a:lnTo>
                  <a:lnTo>
                    <a:pt x="0" y="331788"/>
                  </a:lnTo>
                  <a:lnTo>
                    <a:pt x="1029" y="348649"/>
                  </a:lnTo>
                  <a:lnTo>
                    <a:pt x="5015" y="359671"/>
                  </a:lnTo>
                  <a:lnTo>
                    <a:pt x="8617" y="363034"/>
                  </a:lnTo>
                  <a:lnTo>
                    <a:pt x="18265" y="366770"/>
                  </a:lnTo>
                  <a:lnTo>
                    <a:pt x="66623" y="341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809"/>
          <p:cNvSpPr/>
          <p:nvPr>
            <p:custDataLst>
              <p:tags r:id="rId9"/>
            </p:custDataLst>
          </p:nvPr>
        </p:nvSpPr>
        <p:spPr>
          <a:xfrm>
            <a:off x="3815052" y="4747487"/>
            <a:ext cx="328324" cy="262664"/>
          </a:xfrm>
          <a:custGeom>
            <a:avLst/>
            <a:gdLst/>
            <a:ahLst/>
            <a:cxnLst/>
            <a:rect l="0" t="0" r="0" b="0"/>
            <a:pathLst>
              <a:path w="328324" h="262664">
                <a:moveTo>
                  <a:pt x="309273" y="5488"/>
                </a:moveTo>
                <a:lnTo>
                  <a:pt x="309273" y="5488"/>
                </a:lnTo>
                <a:lnTo>
                  <a:pt x="314330" y="5488"/>
                </a:lnTo>
                <a:lnTo>
                  <a:pt x="315819" y="4430"/>
                </a:lnTo>
                <a:lnTo>
                  <a:pt x="316812" y="2666"/>
                </a:lnTo>
                <a:lnTo>
                  <a:pt x="317474" y="432"/>
                </a:lnTo>
                <a:lnTo>
                  <a:pt x="317915" y="0"/>
                </a:lnTo>
                <a:lnTo>
                  <a:pt x="318209" y="772"/>
                </a:lnTo>
                <a:lnTo>
                  <a:pt x="318405" y="2344"/>
                </a:lnTo>
                <a:lnTo>
                  <a:pt x="315801" y="6913"/>
                </a:lnTo>
                <a:lnTo>
                  <a:pt x="311116" y="14587"/>
                </a:lnTo>
                <a:lnTo>
                  <a:pt x="292223" y="56891"/>
                </a:lnTo>
                <a:lnTo>
                  <a:pt x="265695" y="104048"/>
                </a:lnTo>
                <a:lnTo>
                  <a:pt x="249473" y="142315"/>
                </a:lnTo>
                <a:lnTo>
                  <a:pt x="231256" y="175155"/>
                </a:lnTo>
                <a:lnTo>
                  <a:pt x="187169" y="222748"/>
                </a:lnTo>
                <a:lnTo>
                  <a:pt x="174199" y="235784"/>
                </a:lnTo>
                <a:lnTo>
                  <a:pt x="148483" y="246350"/>
                </a:lnTo>
                <a:lnTo>
                  <a:pt x="128803" y="247298"/>
                </a:lnTo>
                <a:lnTo>
                  <a:pt x="81797" y="236494"/>
                </a:lnTo>
                <a:lnTo>
                  <a:pt x="59722" y="226452"/>
                </a:lnTo>
                <a:lnTo>
                  <a:pt x="16031" y="193480"/>
                </a:lnTo>
                <a:lnTo>
                  <a:pt x="3934" y="174875"/>
                </a:lnTo>
                <a:lnTo>
                  <a:pt x="938" y="169213"/>
                </a:lnTo>
                <a:lnTo>
                  <a:pt x="0" y="164379"/>
                </a:lnTo>
                <a:lnTo>
                  <a:pt x="433" y="160100"/>
                </a:lnTo>
                <a:lnTo>
                  <a:pt x="1780" y="156187"/>
                </a:lnTo>
                <a:lnTo>
                  <a:pt x="11743" y="149018"/>
                </a:lnTo>
                <a:lnTo>
                  <a:pt x="28871" y="143363"/>
                </a:lnTo>
                <a:lnTo>
                  <a:pt x="68264" y="141237"/>
                </a:lnTo>
                <a:lnTo>
                  <a:pt x="113450" y="146839"/>
                </a:lnTo>
                <a:lnTo>
                  <a:pt x="157177" y="155203"/>
                </a:lnTo>
                <a:lnTo>
                  <a:pt x="198169" y="170332"/>
                </a:lnTo>
                <a:lnTo>
                  <a:pt x="241348" y="193389"/>
                </a:lnTo>
                <a:lnTo>
                  <a:pt x="286407" y="230751"/>
                </a:lnTo>
                <a:lnTo>
                  <a:pt x="328323" y="2626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135"/>
          <p:cNvGrpSpPr/>
          <p:nvPr/>
        </p:nvGrpSpPr>
        <p:grpSpPr>
          <a:xfrm>
            <a:off x="4719498" y="4737695"/>
            <a:ext cx="1281084" cy="320081"/>
            <a:chOff x="4719498" y="4737695"/>
            <a:chExt cx="1281084" cy="320081"/>
          </a:xfrm>
        </p:grpSpPr>
        <p:sp>
          <p:nvSpPr>
            <p:cNvPr id="174" name="SMARTInkShape-810"/>
            <p:cNvSpPr/>
            <p:nvPr>
              <p:custDataLst>
                <p:tags r:id="rId18"/>
              </p:custDataLst>
            </p:nvPr>
          </p:nvSpPr>
          <p:spPr>
            <a:xfrm>
              <a:off x="5858984" y="4737695"/>
              <a:ext cx="141598" cy="293092"/>
            </a:xfrm>
            <a:custGeom>
              <a:avLst/>
              <a:gdLst/>
              <a:ahLst/>
              <a:cxnLst/>
              <a:rect l="0" t="0" r="0" b="0"/>
              <a:pathLst>
                <a:path w="141598" h="293092">
                  <a:moveTo>
                    <a:pt x="65566" y="215305"/>
                  </a:moveTo>
                  <a:lnTo>
                    <a:pt x="65566" y="215305"/>
                  </a:lnTo>
                  <a:lnTo>
                    <a:pt x="70622" y="215305"/>
                  </a:lnTo>
                  <a:lnTo>
                    <a:pt x="75927" y="209660"/>
                  </a:lnTo>
                  <a:lnTo>
                    <a:pt x="80754" y="201154"/>
                  </a:lnTo>
                  <a:lnTo>
                    <a:pt x="82899" y="193846"/>
                  </a:lnTo>
                  <a:lnTo>
                    <a:pt x="82413" y="190415"/>
                  </a:lnTo>
                  <a:lnTo>
                    <a:pt x="79050" y="183782"/>
                  </a:lnTo>
                  <a:lnTo>
                    <a:pt x="75614" y="181590"/>
                  </a:lnTo>
                  <a:lnTo>
                    <a:pt x="66152" y="179154"/>
                  </a:lnTo>
                  <a:lnTo>
                    <a:pt x="54890" y="180893"/>
                  </a:lnTo>
                  <a:lnTo>
                    <a:pt x="42829" y="186252"/>
                  </a:lnTo>
                  <a:lnTo>
                    <a:pt x="11523" y="212904"/>
                  </a:lnTo>
                  <a:lnTo>
                    <a:pt x="4506" y="230818"/>
                  </a:lnTo>
                  <a:lnTo>
                    <a:pt x="0" y="271756"/>
                  </a:lnTo>
                  <a:lnTo>
                    <a:pt x="2206" y="285550"/>
                  </a:lnTo>
                  <a:lnTo>
                    <a:pt x="4276" y="290710"/>
                  </a:lnTo>
                  <a:lnTo>
                    <a:pt x="8831" y="293091"/>
                  </a:lnTo>
                  <a:lnTo>
                    <a:pt x="22359" y="292916"/>
                  </a:lnTo>
                  <a:lnTo>
                    <a:pt x="36132" y="286488"/>
                  </a:lnTo>
                  <a:lnTo>
                    <a:pt x="58608" y="265324"/>
                  </a:lnTo>
                  <a:lnTo>
                    <a:pt x="79732" y="235064"/>
                  </a:lnTo>
                  <a:lnTo>
                    <a:pt x="95516" y="200346"/>
                  </a:lnTo>
                  <a:lnTo>
                    <a:pt x="110776" y="162190"/>
                  </a:lnTo>
                  <a:lnTo>
                    <a:pt x="125414" y="120852"/>
                  </a:lnTo>
                  <a:lnTo>
                    <a:pt x="137439" y="79995"/>
                  </a:lnTo>
                  <a:lnTo>
                    <a:pt x="140911" y="34452"/>
                  </a:lnTo>
                  <a:lnTo>
                    <a:pt x="141597" y="8954"/>
                  </a:lnTo>
                  <a:lnTo>
                    <a:pt x="139537" y="4713"/>
                  </a:lnTo>
                  <a:lnTo>
                    <a:pt x="136047" y="1885"/>
                  </a:lnTo>
                  <a:lnTo>
                    <a:pt x="131603" y="0"/>
                  </a:lnTo>
                  <a:lnTo>
                    <a:pt x="125466" y="1918"/>
                  </a:lnTo>
                  <a:lnTo>
                    <a:pt x="110180" y="12517"/>
                  </a:lnTo>
                  <a:lnTo>
                    <a:pt x="98447" y="30633"/>
                  </a:lnTo>
                  <a:lnTo>
                    <a:pt x="85892" y="67454"/>
                  </a:lnTo>
                  <a:lnTo>
                    <a:pt x="77224" y="112134"/>
                  </a:lnTo>
                  <a:lnTo>
                    <a:pt x="75724" y="149694"/>
                  </a:lnTo>
                  <a:lnTo>
                    <a:pt x="77997" y="197127"/>
                  </a:lnTo>
                  <a:lnTo>
                    <a:pt x="91349" y="241879"/>
                  </a:lnTo>
                  <a:lnTo>
                    <a:pt x="103666" y="262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11"/>
            <p:cNvSpPr/>
            <p:nvPr>
              <p:custDataLst>
                <p:tags r:id="rId19"/>
              </p:custDataLst>
            </p:nvPr>
          </p:nvSpPr>
          <p:spPr>
            <a:xfrm>
              <a:off x="5735952" y="4916224"/>
              <a:ext cx="60803" cy="86774"/>
            </a:xfrm>
            <a:custGeom>
              <a:avLst/>
              <a:gdLst/>
              <a:ahLst/>
              <a:cxnLst/>
              <a:rect l="0" t="0" r="0" b="0"/>
              <a:pathLst>
                <a:path w="60803" h="86774">
                  <a:moveTo>
                    <a:pt x="45723" y="8201"/>
                  </a:moveTo>
                  <a:lnTo>
                    <a:pt x="45723" y="8201"/>
                  </a:lnTo>
                  <a:lnTo>
                    <a:pt x="45723" y="3145"/>
                  </a:lnTo>
                  <a:lnTo>
                    <a:pt x="43606" y="1656"/>
                  </a:lnTo>
                  <a:lnTo>
                    <a:pt x="35610" y="0"/>
                  </a:lnTo>
                  <a:lnTo>
                    <a:pt x="27823" y="2087"/>
                  </a:lnTo>
                  <a:lnTo>
                    <a:pt x="24264" y="4125"/>
                  </a:lnTo>
                  <a:lnTo>
                    <a:pt x="14200" y="17106"/>
                  </a:lnTo>
                  <a:lnTo>
                    <a:pt x="950" y="43815"/>
                  </a:lnTo>
                  <a:lnTo>
                    <a:pt x="0" y="47818"/>
                  </a:lnTo>
                  <a:lnTo>
                    <a:pt x="3718" y="68623"/>
                  </a:lnTo>
                  <a:lnTo>
                    <a:pt x="11522" y="84782"/>
                  </a:lnTo>
                  <a:lnTo>
                    <a:pt x="16573" y="86773"/>
                  </a:lnTo>
                  <a:lnTo>
                    <a:pt x="30651" y="86160"/>
                  </a:lnTo>
                  <a:lnTo>
                    <a:pt x="44668" y="79538"/>
                  </a:lnTo>
                  <a:lnTo>
                    <a:pt x="55838" y="70598"/>
                  </a:lnTo>
                  <a:lnTo>
                    <a:pt x="60802" y="63097"/>
                  </a:lnTo>
                  <a:lnTo>
                    <a:pt x="55248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12"/>
            <p:cNvSpPr/>
            <p:nvPr>
              <p:custDataLst>
                <p:tags r:id="rId20"/>
              </p:custDataLst>
            </p:nvPr>
          </p:nvSpPr>
          <p:spPr>
            <a:xfrm>
              <a:off x="5639619" y="4895850"/>
              <a:ext cx="67821" cy="89599"/>
            </a:xfrm>
            <a:custGeom>
              <a:avLst/>
              <a:gdLst/>
              <a:ahLst/>
              <a:cxnLst/>
              <a:rect l="0" t="0" r="0" b="0"/>
              <a:pathLst>
                <a:path w="67821" h="89599">
                  <a:moveTo>
                    <a:pt x="27756" y="19050"/>
                  </a:moveTo>
                  <a:lnTo>
                    <a:pt x="27756" y="19050"/>
                  </a:lnTo>
                  <a:lnTo>
                    <a:pt x="27756" y="8937"/>
                  </a:lnTo>
                  <a:lnTo>
                    <a:pt x="26698" y="7015"/>
                  </a:lnTo>
                  <a:lnTo>
                    <a:pt x="24934" y="6794"/>
                  </a:lnTo>
                  <a:lnTo>
                    <a:pt x="22700" y="7704"/>
                  </a:lnTo>
                  <a:lnTo>
                    <a:pt x="21211" y="9370"/>
                  </a:lnTo>
                  <a:lnTo>
                    <a:pt x="16997" y="17828"/>
                  </a:lnTo>
                  <a:lnTo>
                    <a:pt x="5400" y="33269"/>
                  </a:lnTo>
                  <a:lnTo>
                    <a:pt x="1024" y="51251"/>
                  </a:lnTo>
                  <a:lnTo>
                    <a:pt x="0" y="63700"/>
                  </a:lnTo>
                  <a:lnTo>
                    <a:pt x="2367" y="73467"/>
                  </a:lnTo>
                  <a:lnTo>
                    <a:pt x="4480" y="77553"/>
                  </a:lnTo>
                  <a:lnTo>
                    <a:pt x="12472" y="84915"/>
                  </a:lnTo>
                  <a:lnTo>
                    <a:pt x="17566" y="88360"/>
                  </a:lnTo>
                  <a:lnTo>
                    <a:pt x="23080" y="89598"/>
                  </a:lnTo>
                  <a:lnTo>
                    <a:pt x="34850" y="88152"/>
                  </a:lnTo>
                  <a:lnTo>
                    <a:pt x="53377" y="76331"/>
                  </a:lnTo>
                  <a:lnTo>
                    <a:pt x="67214" y="59423"/>
                  </a:lnTo>
                  <a:lnTo>
                    <a:pt x="67820" y="52315"/>
                  </a:lnTo>
                  <a:lnTo>
                    <a:pt x="62848" y="35952"/>
                  </a:lnTo>
                  <a:lnTo>
                    <a:pt x="50014" y="14785"/>
                  </a:lnTo>
                  <a:lnTo>
                    <a:pt x="43645" y="7276"/>
                  </a:lnTo>
                  <a:lnTo>
                    <a:pt x="277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13"/>
            <p:cNvSpPr/>
            <p:nvPr>
              <p:custDataLst>
                <p:tags r:id="rId21"/>
              </p:custDataLst>
            </p:nvPr>
          </p:nvSpPr>
          <p:spPr>
            <a:xfrm>
              <a:off x="5488153" y="4800600"/>
              <a:ext cx="83973" cy="212429"/>
            </a:xfrm>
            <a:custGeom>
              <a:avLst/>
              <a:gdLst/>
              <a:ahLst/>
              <a:cxnLst/>
              <a:rect l="0" t="0" r="0" b="0"/>
              <a:pathLst>
                <a:path w="83973" h="212429">
                  <a:moveTo>
                    <a:pt x="36347" y="0"/>
                  </a:moveTo>
                  <a:lnTo>
                    <a:pt x="36347" y="0"/>
                  </a:lnTo>
                  <a:lnTo>
                    <a:pt x="33525" y="36728"/>
                  </a:lnTo>
                  <a:lnTo>
                    <a:pt x="28808" y="75793"/>
                  </a:lnTo>
                  <a:lnTo>
                    <a:pt x="24588" y="114179"/>
                  </a:lnTo>
                  <a:lnTo>
                    <a:pt x="17199" y="157088"/>
                  </a:lnTo>
                  <a:lnTo>
                    <a:pt x="2192" y="201299"/>
                  </a:lnTo>
                  <a:lnTo>
                    <a:pt x="0" y="210469"/>
                  </a:lnTo>
                  <a:lnTo>
                    <a:pt x="474" y="212280"/>
                  </a:lnTo>
                  <a:lnTo>
                    <a:pt x="1848" y="212428"/>
                  </a:lnTo>
                  <a:lnTo>
                    <a:pt x="3823" y="211468"/>
                  </a:lnTo>
                  <a:lnTo>
                    <a:pt x="21142" y="187116"/>
                  </a:lnTo>
                  <a:lnTo>
                    <a:pt x="39192" y="152541"/>
                  </a:lnTo>
                  <a:lnTo>
                    <a:pt x="59761" y="130634"/>
                  </a:lnTo>
                  <a:lnTo>
                    <a:pt x="71801" y="122265"/>
                  </a:lnTo>
                  <a:lnTo>
                    <a:pt x="75857" y="120668"/>
                  </a:lnTo>
                  <a:lnTo>
                    <a:pt x="78563" y="120662"/>
                  </a:lnTo>
                  <a:lnTo>
                    <a:pt x="80366" y="121717"/>
                  </a:lnTo>
                  <a:lnTo>
                    <a:pt x="82369" y="131355"/>
                  </a:lnTo>
                  <a:lnTo>
                    <a:pt x="83831" y="174097"/>
                  </a:lnTo>
                  <a:lnTo>
                    <a:pt x="8397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14"/>
            <p:cNvSpPr/>
            <p:nvPr>
              <p:custDataLst>
                <p:tags r:id="rId22"/>
              </p:custDataLst>
            </p:nvPr>
          </p:nvSpPr>
          <p:spPr>
            <a:xfrm>
              <a:off x="5429250" y="4781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15"/>
            <p:cNvSpPr/>
            <p:nvPr>
              <p:custDataLst>
                <p:tags r:id="rId23"/>
              </p:custDataLst>
            </p:nvPr>
          </p:nvSpPr>
          <p:spPr>
            <a:xfrm>
              <a:off x="5391150" y="4933950"/>
              <a:ext cx="24539" cy="85726"/>
            </a:xfrm>
            <a:custGeom>
              <a:avLst/>
              <a:gdLst/>
              <a:ahLst/>
              <a:cxnLst/>
              <a:rect l="0" t="0" r="0" b="0"/>
              <a:pathLst>
                <a:path w="24539" h="857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4538" y="8662"/>
                  </a:lnTo>
                  <a:lnTo>
                    <a:pt x="20088" y="23851"/>
                  </a:lnTo>
                  <a:lnTo>
                    <a:pt x="11925" y="47946"/>
                  </a:lnTo>
                  <a:lnTo>
                    <a:pt x="7414" y="6677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16"/>
            <p:cNvSpPr/>
            <p:nvPr>
              <p:custDataLst>
                <p:tags r:id="rId24"/>
              </p:custDataLst>
            </p:nvPr>
          </p:nvSpPr>
          <p:spPr>
            <a:xfrm>
              <a:off x="5314950" y="4760357"/>
              <a:ext cx="28576" cy="268844"/>
            </a:xfrm>
            <a:custGeom>
              <a:avLst/>
              <a:gdLst/>
              <a:ahLst/>
              <a:cxnLst/>
              <a:rect l="0" t="0" r="0" b="0"/>
              <a:pathLst>
                <a:path w="28576" h="268844">
                  <a:moveTo>
                    <a:pt x="28575" y="21193"/>
                  </a:moveTo>
                  <a:lnTo>
                    <a:pt x="28575" y="21193"/>
                  </a:lnTo>
                  <a:lnTo>
                    <a:pt x="28575" y="0"/>
                  </a:lnTo>
                  <a:lnTo>
                    <a:pt x="23519" y="38646"/>
                  </a:lnTo>
                  <a:lnTo>
                    <a:pt x="19442" y="83995"/>
                  </a:lnTo>
                  <a:lnTo>
                    <a:pt x="19128" y="129594"/>
                  </a:lnTo>
                  <a:lnTo>
                    <a:pt x="16243" y="167920"/>
                  </a:lnTo>
                  <a:lnTo>
                    <a:pt x="3864" y="213925"/>
                  </a:lnTo>
                  <a:lnTo>
                    <a:pt x="0" y="268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17"/>
            <p:cNvSpPr/>
            <p:nvPr>
              <p:custDataLst>
                <p:tags r:id="rId25"/>
              </p:custDataLst>
            </p:nvPr>
          </p:nvSpPr>
          <p:spPr>
            <a:xfrm>
              <a:off x="5164750" y="4915560"/>
              <a:ext cx="83526" cy="126662"/>
            </a:xfrm>
            <a:custGeom>
              <a:avLst/>
              <a:gdLst/>
              <a:ahLst/>
              <a:cxnLst/>
              <a:rect l="0" t="0" r="0" b="0"/>
              <a:pathLst>
                <a:path w="83526" h="126662">
                  <a:moveTo>
                    <a:pt x="7325" y="56490"/>
                  </a:moveTo>
                  <a:lnTo>
                    <a:pt x="7325" y="56490"/>
                  </a:lnTo>
                  <a:lnTo>
                    <a:pt x="7325" y="43233"/>
                  </a:lnTo>
                  <a:lnTo>
                    <a:pt x="9442" y="41302"/>
                  </a:lnTo>
                  <a:lnTo>
                    <a:pt x="21476" y="38585"/>
                  </a:lnTo>
                  <a:lnTo>
                    <a:pt x="48645" y="36482"/>
                  </a:lnTo>
                  <a:lnTo>
                    <a:pt x="56734" y="32428"/>
                  </a:lnTo>
                  <a:lnTo>
                    <a:pt x="67238" y="19139"/>
                  </a:lnTo>
                  <a:lnTo>
                    <a:pt x="71996" y="6853"/>
                  </a:lnTo>
                  <a:lnTo>
                    <a:pt x="71606" y="4349"/>
                  </a:lnTo>
                  <a:lnTo>
                    <a:pt x="70287" y="2679"/>
                  </a:lnTo>
                  <a:lnTo>
                    <a:pt x="68350" y="1566"/>
                  </a:lnTo>
                  <a:lnTo>
                    <a:pt x="55510" y="0"/>
                  </a:lnTo>
                  <a:lnTo>
                    <a:pt x="44263" y="5278"/>
                  </a:lnTo>
                  <a:lnTo>
                    <a:pt x="34325" y="13620"/>
                  </a:lnTo>
                  <a:lnTo>
                    <a:pt x="5227" y="58867"/>
                  </a:lnTo>
                  <a:lnTo>
                    <a:pt x="0" y="75656"/>
                  </a:lnTo>
                  <a:lnTo>
                    <a:pt x="3508" y="97447"/>
                  </a:lnTo>
                  <a:lnTo>
                    <a:pt x="11250" y="113899"/>
                  </a:lnTo>
                  <a:lnTo>
                    <a:pt x="22828" y="121869"/>
                  </a:lnTo>
                  <a:lnTo>
                    <a:pt x="30360" y="125476"/>
                  </a:lnTo>
                  <a:lnTo>
                    <a:pt x="44374" y="126661"/>
                  </a:lnTo>
                  <a:lnTo>
                    <a:pt x="51074" y="125495"/>
                  </a:lnTo>
                  <a:lnTo>
                    <a:pt x="83525" y="104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18"/>
            <p:cNvSpPr/>
            <p:nvPr>
              <p:custDataLst>
                <p:tags r:id="rId26"/>
              </p:custDataLst>
            </p:nvPr>
          </p:nvSpPr>
          <p:spPr>
            <a:xfrm>
              <a:off x="5049247" y="4870316"/>
              <a:ext cx="92537" cy="168410"/>
            </a:xfrm>
            <a:custGeom>
              <a:avLst/>
              <a:gdLst/>
              <a:ahLst/>
              <a:cxnLst/>
              <a:rect l="0" t="0" r="0" b="0"/>
              <a:pathLst>
                <a:path w="92537" h="168410">
                  <a:moveTo>
                    <a:pt x="75203" y="25534"/>
                  </a:moveTo>
                  <a:lnTo>
                    <a:pt x="75203" y="25534"/>
                  </a:lnTo>
                  <a:lnTo>
                    <a:pt x="82807" y="16872"/>
                  </a:lnTo>
                  <a:lnTo>
                    <a:pt x="92536" y="0"/>
                  </a:lnTo>
                  <a:lnTo>
                    <a:pt x="92050" y="44"/>
                  </a:lnTo>
                  <a:lnTo>
                    <a:pt x="52466" y="39827"/>
                  </a:lnTo>
                  <a:lnTo>
                    <a:pt x="21379" y="85023"/>
                  </a:lnTo>
                  <a:lnTo>
                    <a:pt x="4050" y="108272"/>
                  </a:lnTo>
                  <a:lnTo>
                    <a:pt x="1246" y="117340"/>
                  </a:lnTo>
                  <a:lnTo>
                    <a:pt x="0" y="128425"/>
                  </a:lnTo>
                  <a:lnTo>
                    <a:pt x="2268" y="137585"/>
                  </a:lnTo>
                  <a:lnTo>
                    <a:pt x="4355" y="141510"/>
                  </a:lnTo>
                  <a:lnTo>
                    <a:pt x="17405" y="152089"/>
                  </a:lnTo>
                  <a:lnTo>
                    <a:pt x="39718" y="164088"/>
                  </a:lnTo>
                  <a:lnTo>
                    <a:pt x="65678" y="168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19"/>
            <p:cNvSpPr/>
            <p:nvPr>
              <p:custDataLst>
                <p:tags r:id="rId27"/>
              </p:custDataLst>
            </p:nvPr>
          </p:nvSpPr>
          <p:spPr>
            <a:xfrm>
              <a:off x="5038725" y="4788932"/>
              <a:ext cx="27252" cy="268844"/>
            </a:xfrm>
            <a:custGeom>
              <a:avLst/>
              <a:gdLst/>
              <a:ahLst/>
              <a:cxnLst/>
              <a:rect l="0" t="0" r="0" b="0"/>
              <a:pathLst>
                <a:path w="27252" h="268844">
                  <a:moveTo>
                    <a:pt x="19050" y="21193"/>
                  </a:moveTo>
                  <a:lnTo>
                    <a:pt x="19050" y="21193"/>
                  </a:lnTo>
                  <a:lnTo>
                    <a:pt x="19050" y="0"/>
                  </a:lnTo>
                  <a:lnTo>
                    <a:pt x="19050" y="715"/>
                  </a:lnTo>
                  <a:lnTo>
                    <a:pt x="27251" y="41790"/>
                  </a:lnTo>
                  <a:lnTo>
                    <a:pt x="21767" y="85194"/>
                  </a:lnTo>
                  <a:lnTo>
                    <a:pt x="16764" y="128262"/>
                  </a:lnTo>
                  <a:lnTo>
                    <a:pt x="11670" y="164748"/>
                  </a:lnTo>
                  <a:lnTo>
                    <a:pt x="4892" y="209946"/>
                  </a:lnTo>
                  <a:lnTo>
                    <a:pt x="0" y="268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20"/>
            <p:cNvSpPr/>
            <p:nvPr>
              <p:custDataLst>
                <p:tags r:id="rId28"/>
              </p:custDataLst>
            </p:nvPr>
          </p:nvSpPr>
          <p:spPr>
            <a:xfrm>
              <a:off x="4953000" y="4792399"/>
              <a:ext cx="19051" cy="27252"/>
            </a:xfrm>
            <a:custGeom>
              <a:avLst/>
              <a:gdLst/>
              <a:ahLst/>
              <a:cxnLst/>
              <a:rect l="0" t="0" r="0" b="0"/>
              <a:pathLst>
                <a:path w="19051" h="27252">
                  <a:moveTo>
                    <a:pt x="19050" y="8201"/>
                  </a:moveTo>
                  <a:lnTo>
                    <a:pt x="19050" y="8201"/>
                  </a:lnTo>
                  <a:lnTo>
                    <a:pt x="10849" y="0"/>
                  </a:lnTo>
                  <a:lnTo>
                    <a:pt x="4861" y="9182"/>
                  </a:lnTo>
                  <a:lnTo>
                    <a:pt x="0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21"/>
            <p:cNvSpPr/>
            <p:nvPr>
              <p:custDataLst>
                <p:tags r:id="rId29"/>
              </p:custDataLst>
            </p:nvPr>
          </p:nvSpPr>
          <p:spPr>
            <a:xfrm>
              <a:off x="4943475" y="492442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7291" y="5076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22"/>
            <p:cNvSpPr/>
            <p:nvPr>
              <p:custDataLst>
                <p:tags r:id="rId30"/>
              </p:custDataLst>
            </p:nvPr>
          </p:nvSpPr>
          <p:spPr>
            <a:xfrm>
              <a:off x="4719498" y="4744774"/>
              <a:ext cx="157303" cy="307304"/>
            </a:xfrm>
            <a:custGeom>
              <a:avLst/>
              <a:gdLst/>
              <a:ahLst/>
              <a:cxnLst/>
              <a:rect l="0" t="0" r="0" b="0"/>
              <a:pathLst>
                <a:path w="157303" h="307304">
                  <a:moveTo>
                    <a:pt x="100152" y="8201"/>
                  </a:moveTo>
                  <a:lnTo>
                    <a:pt x="100152" y="8201"/>
                  </a:lnTo>
                  <a:lnTo>
                    <a:pt x="108353" y="0"/>
                  </a:lnTo>
                  <a:lnTo>
                    <a:pt x="96303" y="38565"/>
                  </a:lnTo>
                  <a:lnTo>
                    <a:pt x="77598" y="80717"/>
                  </a:lnTo>
                  <a:lnTo>
                    <a:pt x="59792" y="120088"/>
                  </a:lnTo>
                  <a:lnTo>
                    <a:pt x="42333" y="159886"/>
                  </a:lnTo>
                  <a:lnTo>
                    <a:pt x="29398" y="195667"/>
                  </a:lnTo>
                  <a:lnTo>
                    <a:pt x="24256" y="216402"/>
                  </a:lnTo>
                  <a:lnTo>
                    <a:pt x="7869" y="260142"/>
                  </a:lnTo>
                  <a:lnTo>
                    <a:pt x="0" y="286136"/>
                  </a:lnTo>
                  <a:lnTo>
                    <a:pt x="2018" y="295064"/>
                  </a:lnTo>
                  <a:lnTo>
                    <a:pt x="9104" y="306040"/>
                  </a:lnTo>
                  <a:lnTo>
                    <a:pt x="14053" y="307303"/>
                  </a:lnTo>
                  <a:lnTo>
                    <a:pt x="36188" y="304022"/>
                  </a:lnTo>
                  <a:lnTo>
                    <a:pt x="76403" y="295486"/>
                  </a:lnTo>
                  <a:lnTo>
                    <a:pt x="108514" y="286650"/>
                  </a:lnTo>
                  <a:lnTo>
                    <a:pt x="157302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6"/>
          <p:cNvGrpSpPr/>
          <p:nvPr/>
        </p:nvGrpSpPr>
        <p:grpSpPr>
          <a:xfrm>
            <a:off x="6324600" y="4810910"/>
            <a:ext cx="914401" cy="440530"/>
            <a:chOff x="6324600" y="4810910"/>
            <a:chExt cx="914401" cy="440530"/>
          </a:xfrm>
        </p:grpSpPr>
        <p:sp>
          <p:nvSpPr>
            <p:cNvPr id="188" name="SMARTInkShape-823"/>
            <p:cNvSpPr/>
            <p:nvPr>
              <p:custDataLst>
                <p:tags r:id="rId10"/>
              </p:custDataLst>
            </p:nvPr>
          </p:nvSpPr>
          <p:spPr>
            <a:xfrm>
              <a:off x="7115175" y="4848225"/>
              <a:ext cx="123826" cy="175512"/>
            </a:xfrm>
            <a:custGeom>
              <a:avLst/>
              <a:gdLst/>
              <a:ahLst/>
              <a:cxnLst/>
              <a:rect l="0" t="0" r="0" b="0"/>
              <a:pathLst>
                <a:path w="123826" h="175512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5" y="46567"/>
                  </a:lnTo>
                  <a:lnTo>
                    <a:pt x="7538" y="44803"/>
                  </a:lnTo>
                  <a:lnTo>
                    <a:pt x="9132" y="39424"/>
                  </a:lnTo>
                  <a:lnTo>
                    <a:pt x="12173" y="38688"/>
                  </a:lnTo>
                  <a:lnTo>
                    <a:pt x="22748" y="38216"/>
                  </a:lnTo>
                  <a:lnTo>
                    <a:pt x="31630" y="46618"/>
                  </a:lnTo>
                  <a:lnTo>
                    <a:pt x="49522" y="72827"/>
                  </a:lnTo>
                  <a:lnTo>
                    <a:pt x="63684" y="109465"/>
                  </a:lnTo>
                  <a:lnTo>
                    <a:pt x="64681" y="114252"/>
                  </a:lnTo>
                  <a:lnTo>
                    <a:pt x="58300" y="152644"/>
                  </a:lnTo>
                  <a:lnTo>
                    <a:pt x="54839" y="160622"/>
                  </a:lnTo>
                  <a:lnTo>
                    <a:pt x="52435" y="164231"/>
                  </a:lnTo>
                  <a:lnTo>
                    <a:pt x="38937" y="174368"/>
                  </a:lnTo>
                  <a:lnTo>
                    <a:pt x="35483" y="175511"/>
                  </a:lnTo>
                  <a:lnTo>
                    <a:pt x="33181" y="175216"/>
                  </a:lnTo>
                  <a:lnTo>
                    <a:pt x="31645" y="173961"/>
                  </a:lnTo>
                  <a:lnTo>
                    <a:pt x="34541" y="151968"/>
                  </a:lnTo>
                  <a:lnTo>
                    <a:pt x="53665" y="106611"/>
                  </a:lnTo>
                  <a:lnTo>
                    <a:pt x="86918" y="597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24"/>
            <p:cNvSpPr/>
            <p:nvPr>
              <p:custDataLst>
                <p:tags r:id="rId11"/>
              </p:custDataLst>
            </p:nvPr>
          </p:nvSpPr>
          <p:spPr>
            <a:xfrm>
              <a:off x="7039539" y="4905375"/>
              <a:ext cx="56587" cy="126730"/>
            </a:xfrm>
            <a:custGeom>
              <a:avLst/>
              <a:gdLst/>
              <a:ahLst/>
              <a:cxnLst/>
              <a:rect l="0" t="0" r="0" b="0"/>
              <a:pathLst>
                <a:path w="56587" h="126730">
                  <a:moveTo>
                    <a:pt x="56586" y="0"/>
                  </a:moveTo>
                  <a:lnTo>
                    <a:pt x="56586" y="0"/>
                  </a:lnTo>
                  <a:lnTo>
                    <a:pt x="37340" y="0"/>
                  </a:lnTo>
                  <a:lnTo>
                    <a:pt x="29335" y="2822"/>
                  </a:lnTo>
                  <a:lnTo>
                    <a:pt x="25719" y="5056"/>
                  </a:lnTo>
                  <a:lnTo>
                    <a:pt x="15573" y="23370"/>
                  </a:lnTo>
                  <a:lnTo>
                    <a:pt x="1341" y="66466"/>
                  </a:lnTo>
                  <a:lnTo>
                    <a:pt x="0" y="88486"/>
                  </a:lnTo>
                  <a:lnTo>
                    <a:pt x="5332" y="103180"/>
                  </a:lnTo>
                  <a:lnTo>
                    <a:pt x="20945" y="124803"/>
                  </a:lnTo>
                  <a:lnTo>
                    <a:pt x="24359" y="126594"/>
                  </a:lnTo>
                  <a:lnTo>
                    <a:pt x="27692" y="126729"/>
                  </a:lnTo>
                  <a:lnTo>
                    <a:pt x="30974" y="125761"/>
                  </a:lnTo>
                  <a:lnTo>
                    <a:pt x="37441" y="116218"/>
                  </a:lnTo>
                  <a:lnTo>
                    <a:pt x="44211" y="95819"/>
                  </a:lnTo>
                  <a:lnTo>
                    <a:pt x="53232" y="4942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25"/>
            <p:cNvSpPr/>
            <p:nvPr>
              <p:custDataLst>
                <p:tags r:id="rId12"/>
              </p:custDataLst>
            </p:nvPr>
          </p:nvSpPr>
          <p:spPr>
            <a:xfrm>
              <a:off x="7010400" y="4810910"/>
              <a:ext cx="9526" cy="18266"/>
            </a:xfrm>
            <a:custGeom>
              <a:avLst/>
              <a:gdLst/>
              <a:ahLst/>
              <a:cxnLst/>
              <a:rect l="0" t="0" r="0" b="0"/>
              <a:pathLst>
                <a:path w="9526" h="18266">
                  <a:moveTo>
                    <a:pt x="9525" y="18265"/>
                  </a:moveTo>
                  <a:lnTo>
                    <a:pt x="9525" y="18265"/>
                  </a:lnTo>
                  <a:lnTo>
                    <a:pt x="9525" y="1863"/>
                  </a:lnTo>
                  <a:lnTo>
                    <a:pt x="8467" y="980"/>
                  </a:lnTo>
                  <a:lnTo>
                    <a:pt x="4469" y="0"/>
                  </a:lnTo>
                  <a:lnTo>
                    <a:pt x="2980" y="796"/>
                  </a:lnTo>
                  <a:lnTo>
                    <a:pt x="0" y="8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26"/>
            <p:cNvSpPr/>
            <p:nvPr>
              <p:custDataLst>
                <p:tags r:id="rId13"/>
              </p:custDataLst>
            </p:nvPr>
          </p:nvSpPr>
          <p:spPr>
            <a:xfrm>
              <a:off x="6972300" y="490537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7" y="13183"/>
                  </a:lnTo>
                  <a:lnTo>
                    <a:pt x="18874" y="22793"/>
                  </a:lnTo>
                  <a:lnTo>
                    <a:pt x="12766" y="35211"/>
                  </a:lnTo>
                  <a:lnTo>
                    <a:pt x="4895" y="7406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27"/>
            <p:cNvSpPr/>
            <p:nvPr>
              <p:custDataLst>
                <p:tags r:id="rId14"/>
              </p:custDataLst>
            </p:nvPr>
          </p:nvSpPr>
          <p:spPr>
            <a:xfrm>
              <a:off x="6848475" y="4886717"/>
              <a:ext cx="66676" cy="157433"/>
            </a:xfrm>
            <a:custGeom>
              <a:avLst/>
              <a:gdLst/>
              <a:ahLst/>
              <a:cxnLst/>
              <a:rect l="0" t="0" r="0" b="0"/>
              <a:pathLst>
                <a:path w="66676" h="157433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33365" y="52276"/>
                  </a:lnTo>
                  <a:lnTo>
                    <a:pt x="45223" y="98032"/>
                  </a:lnTo>
                  <a:lnTo>
                    <a:pt x="46024" y="103324"/>
                  </a:lnTo>
                  <a:lnTo>
                    <a:pt x="42094" y="125941"/>
                  </a:lnTo>
                  <a:lnTo>
                    <a:pt x="34227" y="147695"/>
                  </a:lnTo>
                  <a:lnTo>
                    <a:pt x="30226" y="152307"/>
                  </a:lnTo>
                  <a:lnTo>
                    <a:pt x="20137" y="157432"/>
                  </a:lnTo>
                  <a:lnTo>
                    <a:pt x="16600" y="156683"/>
                  </a:lnTo>
                  <a:lnTo>
                    <a:pt x="14241" y="154066"/>
                  </a:lnTo>
                  <a:lnTo>
                    <a:pt x="11621" y="144456"/>
                  </a:lnTo>
                  <a:lnTo>
                    <a:pt x="9939" y="106772"/>
                  </a:lnTo>
                  <a:lnTo>
                    <a:pt x="11826" y="82161"/>
                  </a:lnTo>
                  <a:lnTo>
                    <a:pt x="19720" y="64168"/>
                  </a:lnTo>
                  <a:lnTo>
                    <a:pt x="49257" y="27261"/>
                  </a:lnTo>
                  <a:lnTo>
                    <a:pt x="66675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28"/>
            <p:cNvSpPr/>
            <p:nvPr>
              <p:custDataLst>
                <p:tags r:id="rId15"/>
              </p:custDataLst>
            </p:nvPr>
          </p:nvSpPr>
          <p:spPr>
            <a:xfrm>
              <a:off x="6677025" y="4884319"/>
              <a:ext cx="113593" cy="367121"/>
            </a:xfrm>
            <a:custGeom>
              <a:avLst/>
              <a:gdLst/>
              <a:ahLst/>
              <a:cxnLst/>
              <a:rect l="0" t="0" r="0" b="0"/>
              <a:pathLst>
                <a:path w="113593" h="367121">
                  <a:moveTo>
                    <a:pt x="19050" y="116306"/>
                  </a:moveTo>
                  <a:lnTo>
                    <a:pt x="19050" y="116306"/>
                  </a:lnTo>
                  <a:lnTo>
                    <a:pt x="19050" y="156079"/>
                  </a:lnTo>
                  <a:lnTo>
                    <a:pt x="12505" y="201499"/>
                  </a:lnTo>
                  <a:lnTo>
                    <a:pt x="10408" y="241855"/>
                  </a:lnTo>
                  <a:lnTo>
                    <a:pt x="6877" y="281708"/>
                  </a:lnTo>
                  <a:lnTo>
                    <a:pt x="2038" y="317362"/>
                  </a:lnTo>
                  <a:lnTo>
                    <a:pt x="179" y="361538"/>
                  </a:lnTo>
                  <a:lnTo>
                    <a:pt x="80" y="367114"/>
                  </a:lnTo>
                  <a:lnTo>
                    <a:pt x="53" y="367120"/>
                  </a:lnTo>
                  <a:lnTo>
                    <a:pt x="35" y="366066"/>
                  </a:lnTo>
                  <a:lnTo>
                    <a:pt x="8204" y="324369"/>
                  </a:lnTo>
                  <a:lnTo>
                    <a:pt x="14191" y="286728"/>
                  </a:lnTo>
                  <a:lnTo>
                    <a:pt x="17610" y="247117"/>
                  </a:lnTo>
                  <a:lnTo>
                    <a:pt x="18410" y="212897"/>
                  </a:lnTo>
                  <a:lnTo>
                    <a:pt x="19824" y="177227"/>
                  </a:lnTo>
                  <a:lnTo>
                    <a:pt x="25512" y="139295"/>
                  </a:lnTo>
                  <a:lnTo>
                    <a:pt x="30792" y="92390"/>
                  </a:lnTo>
                  <a:lnTo>
                    <a:pt x="38757" y="51011"/>
                  </a:lnTo>
                  <a:lnTo>
                    <a:pt x="47820" y="20407"/>
                  </a:lnTo>
                  <a:lnTo>
                    <a:pt x="60364" y="584"/>
                  </a:lnTo>
                  <a:lnTo>
                    <a:pt x="64584" y="0"/>
                  </a:lnTo>
                  <a:lnTo>
                    <a:pt x="74919" y="4995"/>
                  </a:lnTo>
                  <a:lnTo>
                    <a:pt x="106235" y="32415"/>
                  </a:lnTo>
                  <a:lnTo>
                    <a:pt x="110715" y="45155"/>
                  </a:lnTo>
                  <a:lnTo>
                    <a:pt x="113592" y="89317"/>
                  </a:lnTo>
                  <a:lnTo>
                    <a:pt x="108341" y="112777"/>
                  </a:lnTo>
                  <a:lnTo>
                    <a:pt x="93484" y="141013"/>
                  </a:lnTo>
                  <a:lnTo>
                    <a:pt x="74557" y="164461"/>
                  </a:lnTo>
                  <a:lnTo>
                    <a:pt x="58889" y="169458"/>
                  </a:lnTo>
                  <a:lnTo>
                    <a:pt x="29506" y="172667"/>
                  </a:lnTo>
                  <a:lnTo>
                    <a:pt x="18053" y="167461"/>
                  </a:lnTo>
                  <a:lnTo>
                    <a:pt x="8024" y="159150"/>
                  </a:lnTo>
                  <a:lnTo>
                    <a:pt x="0" y="144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29"/>
            <p:cNvSpPr/>
            <p:nvPr>
              <p:custDataLst>
                <p:tags r:id="rId16"/>
              </p:custDataLst>
            </p:nvPr>
          </p:nvSpPr>
          <p:spPr>
            <a:xfrm>
              <a:off x="6324600" y="4895850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152400" y="0"/>
                  </a:moveTo>
                  <a:lnTo>
                    <a:pt x="152400" y="0"/>
                  </a:lnTo>
                  <a:lnTo>
                    <a:pt x="117189" y="45969"/>
                  </a:lnTo>
                  <a:lnTo>
                    <a:pt x="93501" y="89767"/>
                  </a:lnTo>
                  <a:lnTo>
                    <a:pt x="64949" y="129972"/>
                  </a:lnTo>
                  <a:lnTo>
                    <a:pt x="32738" y="17697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30"/>
            <p:cNvSpPr/>
            <p:nvPr>
              <p:custDataLst>
                <p:tags r:id="rId17"/>
              </p:custDataLst>
            </p:nvPr>
          </p:nvSpPr>
          <p:spPr>
            <a:xfrm>
              <a:off x="6335449" y="4928462"/>
              <a:ext cx="132027" cy="148364"/>
            </a:xfrm>
            <a:custGeom>
              <a:avLst/>
              <a:gdLst/>
              <a:ahLst/>
              <a:cxnLst/>
              <a:rect l="0" t="0" r="0" b="0"/>
              <a:pathLst>
                <a:path w="132027" h="148364">
                  <a:moveTo>
                    <a:pt x="8201" y="5488"/>
                  </a:moveTo>
                  <a:lnTo>
                    <a:pt x="8201" y="5488"/>
                  </a:lnTo>
                  <a:lnTo>
                    <a:pt x="3145" y="5488"/>
                  </a:lnTo>
                  <a:lnTo>
                    <a:pt x="1656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7" y="0"/>
                  </a:lnTo>
                  <a:lnTo>
                    <a:pt x="22163" y="14669"/>
                  </a:lnTo>
                  <a:lnTo>
                    <a:pt x="58396" y="54322"/>
                  </a:lnTo>
                  <a:lnTo>
                    <a:pt x="89377" y="96509"/>
                  </a:lnTo>
                  <a:lnTo>
                    <a:pt x="132026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829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SMARTInkShape-Group368"/>
          <p:cNvGrpSpPr/>
          <p:nvPr/>
        </p:nvGrpSpPr>
        <p:grpSpPr>
          <a:xfrm>
            <a:off x="7496175" y="32693"/>
            <a:ext cx="4686301" cy="1700688"/>
            <a:chOff x="7496175" y="32693"/>
            <a:chExt cx="4686301" cy="1700688"/>
          </a:xfrm>
        </p:grpSpPr>
        <p:sp>
          <p:nvSpPr>
            <p:cNvPr id="668" name="SMARTInkShape-2102"/>
            <p:cNvSpPr/>
            <p:nvPr>
              <p:custDataLst>
                <p:tags r:id="rId285"/>
              </p:custDataLst>
            </p:nvPr>
          </p:nvSpPr>
          <p:spPr>
            <a:xfrm>
              <a:off x="7496175" y="32693"/>
              <a:ext cx="4686301" cy="1700688"/>
            </a:xfrm>
            <a:custGeom>
              <a:avLst/>
              <a:gdLst/>
              <a:ahLst/>
              <a:cxnLst/>
              <a:rect l="0" t="0" r="0" b="0"/>
              <a:pathLst>
                <a:path w="4686301" h="1700688">
                  <a:moveTo>
                    <a:pt x="0" y="43507"/>
                  </a:moveTo>
                  <a:lnTo>
                    <a:pt x="0" y="43507"/>
                  </a:lnTo>
                  <a:lnTo>
                    <a:pt x="0" y="5813"/>
                  </a:lnTo>
                  <a:lnTo>
                    <a:pt x="5056" y="471"/>
                  </a:lnTo>
                  <a:lnTo>
                    <a:pt x="6545" y="0"/>
                  </a:lnTo>
                  <a:lnTo>
                    <a:pt x="7538" y="744"/>
                  </a:lnTo>
                  <a:lnTo>
                    <a:pt x="9701" y="4393"/>
                  </a:lnTo>
                  <a:lnTo>
                    <a:pt x="14189" y="9542"/>
                  </a:lnTo>
                  <a:lnTo>
                    <a:pt x="16890" y="18181"/>
                  </a:lnTo>
                  <a:lnTo>
                    <a:pt x="25312" y="55773"/>
                  </a:lnTo>
                  <a:lnTo>
                    <a:pt x="30753" y="101825"/>
                  </a:lnTo>
                  <a:lnTo>
                    <a:pt x="35923" y="141925"/>
                  </a:lnTo>
                  <a:lnTo>
                    <a:pt x="40277" y="187321"/>
                  </a:lnTo>
                  <a:lnTo>
                    <a:pt x="45448" y="234285"/>
                  </a:lnTo>
                  <a:lnTo>
                    <a:pt x="46980" y="281714"/>
                  </a:lnTo>
                  <a:lnTo>
                    <a:pt x="47338" y="314477"/>
                  </a:lnTo>
                  <a:lnTo>
                    <a:pt x="47498" y="350205"/>
                  </a:lnTo>
                  <a:lnTo>
                    <a:pt x="50391" y="384428"/>
                  </a:lnTo>
                  <a:lnTo>
                    <a:pt x="53087" y="418336"/>
                  </a:lnTo>
                  <a:lnTo>
                    <a:pt x="50759" y="454573"/>
                  </a:lnTo>
                  <a:lnTo>
                    <a:pt x="49018" y="491845"/>
                  </a:lnTo>
                  <a:lnTo>
                    <a:pt x="48244" y="530635"/>
                  </a:lnTo>
                  <a:lnTo>
                    <a:pt x="47900" y="572569"/>
                  </a:lnTo>
                  <a:lnTo>
                    <a:pt x="47747" y="613079"/>
                  </a:lnTo>
                  <a:lnTo>
                    <a:pt x="47679" y="652250"/>
                  </a:lnTo>
                  <a:lnTo>
                    <a:pt x="47649" y="690826"/>
                  </a:lnTo>
                  <a:lnTo>
                    <a:pt x="47636" y="731960"/>
                  </a:lnTo>
                  <a:lnTo>
                    <a:pt x="47630" y="774936"/>
                  </a:lnTo>
                  <a:lnTo>
                    <a:pt x="47627" y="818731"/>
                  </a:lnTo>
                  <a:lnTo>
                    <a:pt x="44804" y="862890"/>
                  </a:lnTo>
                  <a:lnTo>
                    <a:pt x="41080" y="907211"/>
                  </a:lnTo>
                  <a:lnTo>
                    <a:pt x="39425" y="951603"/>
                  </a:lnTo>
                  <a:lnTo>
                    <a:pt x="38688" y="993205"/>
                  </a:lnTo>
                  <a:lnTo>
                    <a:pt x="37304" y="1033920"/>
                  </a:lnTo>
                  <a:lnTo>
                    <a:pt x="33160" y="1076710"/>
                  </a:lnTo>
                  <a:lnTo>
                    <a:pt x="30613" y="1117600"/>
                  </a:lnTo>
                  <a:lnTo>
                    <a:pt x="29481" y="1156940"/>
                  </a:lnTo>
                  <a:lnTo>
                    <a:pt x="28977" y="1195591"/>
                  </a:lnTo>
                  <a:lnTo>
                    <a:pt x="25932" y="1233936"/>
                  </a:lnTo>
                  <a:lnTo>
                    <a:pt x="22109" y="1271087"/>
                  </a:lnTo>
                  <a:lnTo>
                    <a:pt x="20409" y="1305237"/>
                  </a:lnTo>
                  <a:lnTo>
                    <a:pt x="19654" y="1338054"/>
                  </a:lnTo>
                  <a:lnTo>
                    <a:pt x="18260" y="1370278"/>
                  </a:lnTo>
                  <a:lnTo>
                    <a:pt x="14112" y="1402238"/>
                  </a:lnTo>
                  <a:lnTo>
                    <a:pt x="14386" y="1434082"/>
                  </a:lnTo>
                  <a:lnTo>
                    <a:pt x="17668" y="1478938"/>
                  </a:lnTo>
                  <a:lnTo>
                    <a:pt x="21463" y="1516217"/>
                  </a:lnTo>
                  <a:lnTo>
                    <a:pt x="32227" y="1557258"/>
                  </a:lnTo>
                  <a:lnTo>
                    <a:pt x="52149" y="1595939"/>
                  </a:lnTo>
                  <a:lnTo>
                    <a:pt x="72367" y="1623556"/>
                  </a:lnTo>
                  <a:lnTo>
                    <a:pt x="113230" y="1652387"/>
                  </a:lnTo>
                  <a:lnTo>
                    <a:pt x="134991" y="1664498"/>
                  </a:lnTo>
                  <a:lnTo>
                    <a:pt x="178050" y="1677266"/>
                  </a:lnTo>
                  <a:lnTo>
                    <a:pt x="212484" y="1684375"/>
                  </a:lnTo>
                  <a:lnTo>
                    <a:pt x="251776" y="1691062"/>
                  </a:lnTo>
                  <a:lnTo>
                    <a:pt x="294992" y="1696504"/>
                  </a:lnTo>
                  <a:lnTo>
                    <a:pt x="342422" y="1698922"/>
                  </a:lnTo>
                  <a:lnTo>
                    <a:pt x="366923" y="1699567"/>
                  </a:lnTo>
                  <a:lnTo>
                    <a:pt x="391723" y="1699997"/>
                  </a:lnTo>
                  <a:lnTo>
                    <a:pt x="416724" y="1700284"/>
                  </a:lnTo>
                  <a:lnTo>
                    <a:pt x="443974" y="1700475"/>
                  </a:lnTo>
                  <a:lnTo>
                    <a:pt x="472725" y="1700602"/>
                  </a:lnTo>
                  <a:lnTo>
                    <a:pt x="502475" y="1700687"/>
                  </a:lnTo>
                  <a:lnTo>
                    <a:pt x="533950" y="1699685"/>
                  </a:lnTo>
                  <a:lnTo>
                    <a:pt x="566575" y="1697959"/>
                  </a:lnTo>
                  <a:lnTo>
                    <a:pt x="599966" y="1695750"/>
                  </a:lnTo>
                  <a:lnTo>
                    <a:pt x="634928" y="1693219"/>
                  </a:lnTo>
                  <a:lnTo>
                    <a:pt x="670935" y="1690473"/>
                  </a:lnTo>
                  <a:lnTo>
                    <a:pt x="707640" y="1687584"/>
                  </a:lnTo>
                  <a:lnTo>
                    <a:pt x="744810" y="1684600"/>
                  </a:lnTo>
                  <a:lnTo>
                    <a:pt x="782289" y="1681553"/>
                  </a:lnTo>
                  <a:lnTo>
                    <a:pt x="819977" y="1678462"/>
                  </a:lnTo>
                  <a:lnTo>
                    <a:pt x="860976" y="1675344"/>
                  </a:lnTo>
                  <a:lnTo>
                    <a:pt x="904184" y="1672207"/>
                  </a:lnTo>
                  <a:lnTo>
                    <a:pt x="948865" y="1669057"/>
                  </a:lnTo>
                  <a:lnTo>
                    <a:pt x="994526" y="1664840"/>
                  </a:lnTo>
                  <a:lnTo>
                    <a:pt x="1040843" y="1659912"/>
                  </a:lnTo>
                  <a:lnTo>
                    <a:pt x="1087595" y="1654511"/>
                  </a:lnTo>
                  <a:lnTo>
                    <a:pt x="1135697" y="1649851"/>
                  </a:lnTo>
                  <a:lnTo>
                    <a:pt x="1184697" y="1645687"/>
                  </a:lnTo>
                  <a:lnTo>
                    <a:pt x="1234299" y="1641851"/>
                  </a:lnTo>
                  <a:lnTo>
                    <a:pt x="1285357" y="1638237"/>
                  </a:lnTo>
                  <a:lnTo>
                    <a:pt x="1337388" y="1634768"/>
                  </a:lnTo>
                  <a:lnTo>
                    <a:pt x="1390067" y="1631398"/>
                  </a:lnTo>
                  <a:lnTo>
                    <a:pt x="1443178" y="1628093"/>
                  </a:lnTo>
                  <a:lnTo>
                    <a:pt x="1496578" y="1624831"/>
                  </a:lnTo>
                  <a:lnTo>
                    <a:pt x="1550168" y="1621598"/>
                  </a:lnTo>
                  <a:lnTo>
                    <a:pt x="1603887" y="1618384"/>
                  </a:lnTo>
                  <a:lnTo>
                    <a:pt x="1657692" y="1615183"/>
                  </a:lnTo>
                  <a:lnTo>
                    <a:pt x="1711554" y="1611991"/>
                  </a:lnTo>
                  <a:lnTo>
                    <a:pt x="1765453" y="1608805"/>
                  </a:lnTo>
                  <a:lnTo>
                    <a:pt x="1819377" y="1605622"/>
                  </a:lnTo>
                  <a:lnTo>
                    <a:pt x="1873316" y="1602442"/>
                  </a:lnTo>
                  <a:lnTo>
                    <a:pt x="1927271" y="1599264"/>
                  </a:lnTo>
                  <a:lnTo>
                    <a:pt x="1981230" y="1596087"/>
                  </a:lnTo>
                  <a:lnTo>
                    <a:pt x="2035194" y="1592910"/>
                  </a:lnTo>
                  <a:lnTo>
                    <a:pt x="2088104" y="1589734"/>
                  </a:lnTo>
                  <a:lnTo>
                    <a:pt x="2140312" y="1586558"/>
                  </a:lnTo>
                  <a:lnTo>
                    <a:pt x="2192049" y="1583383"/>
                  </a:lnTo>
                  <a:lnTo>
                    <a:pt x="2244533" y="1581266"/>
                  </a:lnTo>
                  <a:lnTo>
                    <a:pt x="2297513" y="1579855"/>
                  </a:lnTo>
                  <a:lnTo>
                    <a:pt x="2350825" y="1578914"/>
                  </a:lnTo>
                  <a:lnTo>
                    <a:pt x="2404359" y="1578286"/>
                  </a:lnTo>
                  <a:lnTo>
                    <a:pt x="2458039" y="1577868"/>
                  </a:lnTo>
                  <a:lnTo>
                    <a:pt x="2511818" y="1577589"/>
                  </a:lnTo>
                  <a:lnTo>
                    <a:pt x="2564604" y="1576345"/>
                  </a:lnTo>
                  <a:lnTo>
                    <a:pt x="2616727" y="1574457"/>
                  </a:lnTo>
                  <a:lnTo>
                    <a:pt x="2668410" y="1572141"/>
                  </a:lnTo>
                  <a:lnTo>
                    <a:pt x="2720855" y="1570596"/>
                  </a:lnTo>
                  <a:lnTo>
                    <a:pt x="2773813" y="1569566"/>
                  </a:lnTo>
                  <a:lnTo>
                    <a:pt x="2827109" y="1568880"/>
                  </a:lnTo>
                  <a:lnTo>
                    <a:pt x="2879573" y="1568422"/>
                  </a:lnTo>
                  <a:lnTo>
                    <a:pt x="2931482" y="1568117"/>
                  </a:lnTo>
                  <a:lnTo>
                    <a:pt x="2983021" y="1567914"/>
                  </a:lnTo>
                  <a:lnTo>
                    <a:pt x="3034315" y="1567778"/>
                  </a:lnTo>
                  <a:lnTo>
                    <a:pt x="3085445" y="1567688"/>
                  </a:lnTo>
                  <a:lnTo>
                    <a:pt x="3136462" y="1567628"/>
                  </a:lnTo>
                  <a:lnTo>
                    <a:pt x="3188466" y="1568646"/>
                  </a:lnTo>
                  <a:lnTo>
                    <a:pt x="3241127" y="1570383"/>
                  </a:lnTo>
                  <a:lnTo>
                    <a:pt x="3294227" y="1572599"/>
                  </a:lnTo>
                  <a:lnTo>
                    <a:pt x="3345499" y="1574077"/>
                  </a:lnTo>
                  <a:lnTo>
                    <a:pt x="3395559" y="1575062"/>
                  </a:lnTo>
                  <a:lnTo>
                    <a:pt x="3444806" y="1575719"/>
                  </a:lnTo>
                  <a:lnTo>
                    <a:pt x="3491396" y="1576156"/>
                  </a:lnTo>
                  <a:lnTo>
                    <a:pt x="3536214" y="1576448"/>
                  </a:lnTo>
                  <a:lnTo>
                    <a:pt x="3579852" y="1576643"/>
                  </a:lnTo>
                  <a:lnTo>
                    <a:pt x="3622702" y="1576772"/>
                  </a:lnTo>
                  <a:lnTo>
                    <a:pt x="3665026" y="1576859"/>
                  </a:lnTo>
                  <a:lnTo>
                    <a:pt x="3707001" y="1576917"/>
                  </a:lnTo>
                  <a:lnTo>
                    <a:pt x="3746625" y="1576955"/>
                  </a:lnTo>
                  <a:lnTo>
                    <a:pt x="3784684" y="1576981"/>
                  </a:lnTo>
                  <a:lnTo>
                    <a:pt x="3821698" y="1576998"/>
                  </a:lnTo>
                  <a:lnTo>
                    <a:pt x="3859073" y="1578068"/>
                  </a:lnTo>
                  <a:lnTo>
                    <a:pt x="3896690" y="1579839"/>
                  </a:lnTo>
                  <a:lnTo>
                    <a:pt x="3934468" y="1582078"/>
                  </a:lnTo>
                  <a:lnTo>
                    <a:pt x="3970238" y="1583571"/>
                  </a:lnTo>
                  <a:lnTo>
                    <a:pt x="4004667" y="1584567"/>
                  </a:lnTo>
                  <a:lnTo>
                    <a:pt x="4038203" y="1585230"/>
                  </a:lnTo>
                  <a:lnTo>
                    <a:pt x="4071144" y="1585672"/>
                  </a:lnTo>
                  <a:lnTo>
                    <a:pt x="4103690" y="1585967"/>
                  </a:lnTo>
                  <a:lnTo>
                    <a:pt x="4135967" y="1586164"/>
                  </a:lnTo>
                  <a:lnTo>
                    <a:pt x="4164895" y="1586295"/>
                  </a:lnTo>
                  <a:lnTo>
                    <a:pt x="4191588" y="1586382"/>
                  </a:lnTo>
                  <a:lnTo>
                    <a:pt x="4216791" y="1586441"/>
                  </a:lnTo>
                  <a:lnTo>
                    <a:pt x="4243119" y="1586479"/>
                  </a:lnTo>
                  <a:lnTo>
                    <a:pt x="4270196" y="1586505"/>
                  </a:lnTo>
                  <a:lnTo>
                    <a:pt x="4297774" y="1586523"/>
                  </a:lnTo>
                  <a:lnTo>
                    <a:pt x="4323566" y="1586534"/>
                  </a:lnTo>
                  <a:lnTo>
                    <a:pt x="4348169" y="1586542"/>
                  </a:lnTo>
                  <a:lnTo>
                    <a:pt x="4394203" y="1586550"/>
                  </a:lnTo>
                  <a:lnTo>
                    <a:pt x="4435829" y="1586554"/>
                  </a:lnTo>
                  <a:lnTo>
                    <a:pt x="4475495" y="1583733"/>
                  </a:lnTo>
                  <a:lnTo>
                    <a:pt x="4513234" y="1580011"/>
                  </a:lnTo>
                  <a:lnTo>
                    <a:pt x="4547645" y="1578356"/>
                  </a:lnTo>
                  <a:lnTo>
                    <a:pt x="4580579" y="1574798"/>
                  </a:lnTo>
                  <a:lnTo>
                    <a:pt x="4626047" y="1566845"/>
                  </a:lnTo>
                  <a:lnTo>
                    <a:pt x="4686300" y="1548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103"/>
            <p:cNvSpPr/>
            <p:nvPr>
              <p:custDataLst>
                <p:tags r:id="rId286"/>
              </p:custDataLst>
            </p:nvPr>
          </p:nvSpPr>
          <p:spPr>
            <a:xfrm>
              <a:off x="7692066" y="496624"/>
              <a:ext cx="89860" cy="417777"/>
            </a:xfrm>
            <a:custGeom>
              <a:avLst/>
              <a:gdLst/>
              <a:ahLst/>
              <a:cxnLst/>
              <a:rect l="0" t="0" r="0" b="0"/>
              <a:pathLst>
                <a:path w="89860" h="417777">
                  <a:moveTo>
                    <a:pt x="89859" y="8201"/>
                  </a:moveTo>
                  <a:lnTo>
                    <a:pt x="89859" y="8201"/>
                  </a:lnTo>
                  <a:lnTo>
                    <a:pt x="84803" y="8201"/>
                  </a:lnTo>
                  <a:lnTo>
                    <a:pt x="79498" y="5379"/>
                  </a:lnTo>
                  <a:lnTo>
                    <a:pt x="73613" y="1655"/>
                  </a:lnTo>
                  <a:lnTo>
                    <a:pt x="67469" y="0"/>
                  </a:lnTo>
                  <a:lnTo>
                    <a:pt x="53003" y="4125"/>
                  </a:lnTo>
                  <a:lnTo>
                    <a:pt x="35313" y="22163"/>
                  </a:lnTo>
                  <a:lnTo>
                    <a:pt x="17975" y="51215"/>
                  </a:lnTo>
                  <a:lnTo>
                    <a:pt x="4360" y="95524"/>
                  </a:lnTo>
                  <a:lnTo>
                    <a:pt x="0" y="117919"/>
                  </a:lnTo>
                  <a:lnTo>
                    <a:pt x="3004" y="158011"/>
                  </a:lnTo>
                  <a:lnTo>
                    <a:pt x="6621" y="195111"/>
                  </a:lnTo>
                  <a:lnTo>
                    <a:pt x="14396" y="231857"/>
                  </a:lnTo>
                  <a:lnTo>
                    <a:pt x="20580" y="273436"/>
                  </a:lnTo>
                  <a:lnTo>
                    <a:pt x="27726" y="315299"/>
                  </a:lnTo>
                  <a:lnTo>
                    <a:pt x="38271" y="359159"/>
                  </a:lnTo>
                  <a:lnTo>
                    <a:pt x="42234" y="417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104"/>
            <p:cNvSpPr/>
            <p:nvPr>
              <p:custDataLst>
                <p:tags r:id="rId287"/>
              </p:custDataLst>
            </p:nvPr>
          </p:nvSpPr>
          <p:spPr>
            <a:xfrm>
              <a:off x="7629918" y="714375"/>
              <a:ext cx="142483" cy="76201"/>
            </a:xfrm>
            <a:custGeom>
              <a:avLst/>
              <a:gdLst/>
              <a:ahLst/>
              <a:cxnLst/>
              <a:rect l="0" t="0" r="0" b="0"/>
              <a:pathLst>
                <a:path w="142483" h="76201">
                  <a:moveTo>
                    <a:pt x="9132" y="76200"/>
                  </a:moveTo>
                  <a:lnTo>
                    <a:pt x="9132" y="76200"/>
                  </a:lnTo>
                  <a:lnTo>
                    <a:pt x="4076" y="76200"/>
                  </a:lnTo>
                  <a:lnTo>
                    <a:pt x="2587" y="75142"/>
                  </a:lnTo>
                  <a:lnTo>
                    <a:pt x="1594" y="73378"/>
                  </a:lnTo>
                  <a:lnTo>
                    <a:pt x="195" y="63017"/>
                  </a:lnTo>
                  <a:lnTo>
                    <a:pt x="0" y="57886"/>
                  </a:lnTo>
                  <a:lnTo>
                    <a:pt x="3044" y="53407"/>
                  </a:lnTo>
                  <a:lnTo>
                    <a:pt x="48370" y="25433"/>
                  </a:lnTo>
                  <a:lnTo>
                    <a:pt x="95007" y="6772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105"/>
            <p:cNvSpPr/>
            <p:nvPr>
              <p:custDataLst>
                <p:tags r:id="rId288"/>
              </p:custDataLst>
            </p:nvPr>
          </p:nvSpPr>
          <p:spPr>
            <a:xfrm>
              <a:off x="7868493" y="507865"/>
              <a:ext cx="122983" cy="376077"/>
            </a:xfrm>
            <a:custGeom>
              <a:avLst/>
              <a:gdLst/>
              <a:ahLst/>
              <a:cxnLst/>
              <a:rect l="0" t="0" r="0" b="0"/>
              <a:pathLst>
                <a:path w="122983" h="376077">
                  <a:moveTo>
                    <a:pt x="122982" y="25535"/>
                  </a:moveTo>
                  <a:lnTo>
                    <a:pt x="122982" y="25535"/>
                  </a:lnTo>
                  <a:lnTo>
                    <a:pt x="122982" y="7221"/>
                  </a:lnTo>
                  <a:lnTo>
                    <a:pt x="121924" y="3801"/>
                  </a:lnTo>
                  <a:lnTo>
                    <a:pt x="120160" y="1520"/>
                  </a:lnTo>
                  <a:lnTo>
                    <a:pt x="117926" y="0"/>
                  </a:lnTo>
                  <a:lnTo>
                    <a:pt x="114320" y="2162"/>
                  </a:lnTo>
                  <a:lnTo>
                    <a:pt x="87334" y="36999"/>
                  </a:lnTo>
                  <a:lnTo>
                    <a:pt x="68794" y="74323"/>
                  </a:lnTo>
                  <a:lnTo>
                    <a:pt x="44623" y="119133"/>
                  </a:lnTo>
                  <a:lnTo>
                    <a:pt x="28560" y="158559"/>
                  </a:lnTo>
                  <a:lnTo>
                    <a:pt x="15196" y="196921"/>
                  </a:lnTo>
                  <a:lnTo>
                    <a:pt x="3423" y="235072"/>
                  </a:lnTo>
                  <a:lnTo>
                    <a:pt x="0" y="276005"/>
                  </a:lnTo>
                  <a:lnTo>
                    <a:pt x="2229" y="306476"/>
                  </a:lnTo>
                  <a:lnTo>
                    <a:pt x="12414" y="331732"/>
                  </a:lnTo>
                  <a:lnTo>
                    <a:pt x="34819" y="363654"/>
                  </a:lnTo>
                  <a:lnTo>
                    <a:pt x="47110" y="371602"/>
                  </a:lnTo>
                  <a:lnTo>
                    <a:pt x="68751" y="376076"/>
                  </a:lnTo>
                  <a:lnTo>
                    <a:pt x="85121" y="376064"/>
                  </a:lnTo>
                  <a:lnTo>
                    <a:pt x="113457" y="368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106"/>
            <p:cNvSpPr/>
            <p:nvPr>
              <p:custDataLst>
                <p:tags r:id="rId289"/>
              </p:custDataLst>
            </p:nvPr>
          </p:nvSpPr>
          <p:spPr>
            <a:xfrm>
              <a:off x="8036830" y="604112"/>
              <a:ext cx="145146" cy="207071"/>
            </a:xfrm>
            <a:custGeom>
              <a:avLst/>
              <a:gdLst/>
              <a:ahLst/>
              <a:cxnLst/>
              <a:rect l="0" t="0" r="0" b="0"/>
              <a:pathLst>
                <a:path w="145146" h="207071">
                  <a:moveTo>
                    <a:pt x="78470" y="5488"/>
                  </a:moveTo>
                  <a:lnTo>
                    <a:pt x="78470" y="5488"/>
                  </a:lnTo>
                  <a:lnTo>
                    <a:pt x="73414" y="5488"/>
                  </a:lnTo>
                  <a:lnTo>
                    <a:pt x="68109" y="2666"/>
                  </a:lnTo>
                  <a:lnTo>
                    <a:pt x="65213" y="431"/>
                  </a:lnTo>
                  <a:lnTo>
                    <a:pt x="63282" y="0"/>
                  </a:lnTo>
                  <a:lnTo>
                    <a:pt x="61995" y="771"/>
                  </a:lnTo>
                  <a:lnTo>
                    <a:pt x="58448" y="5508"/>
                  </a:lnTo>
                  <a:lnTo>
                    <a:pt x="29144" y="37797"/>
                  </a:lnTo>
                  <a:lnTo>
                    <a:pt x="12238" y="79175"/>
                  </a:lnTo>
                  <a:lnTo>
                    <a:pt x="167" y="119631"/>
                  </a:lnTo>
                  <a:lnTo>
                    <a:pt x="0" y="155019"/>
                  </a:lnTo>
                  <a:lnTo>
                    <a:pt x="6653" y="185613"/>
                  </a:lnTo>
                  <a:lnTo>
                    <a:pt x="15154" y="199491"/>
                  </a:lnTo>
                  <a:lnTo>
                    <a:pt x="20384" y="204673"/>
                  </a:lnTo>
                  <a:lnTo>
                    <a:pt x="27046" y="207070"/>
                  </a:lnTo>
                  <a:lnTo>
                    <a:pt x="59587" y="205927"/>
                  </a:lnTo>
                  <a:lnTo>
                    <a:pt x="70429" y="200053"/>
                  </a:lnTo>
                  <a:lnTo>
                    <a:pt x="88435" y="182023"/>
                  </a:lnTo>
                  <a:lnTo>
                    <a:pt x="98774" y="166498"/>
                  </a:lnTo>
                  <a:lnTo>
                    <a:pt x="104594" y="144799"/>
                  </a:lnTo>
                  <a:lnTo>
                    <a:pt x="106561" y="106737"/>
                  </a:lnTo>
                  <a:lnTo>
                    <a:pt x="106950" y="68879"/>
                  </a:lnTo>
                  <a:lnTo>
                    <a:pt x="101359" y="54476"/>
                  </a:lnTo>
                  <a:lnTo>
                    <a:pt x="80522" y="27982"/>
                  </a:lnTo>
                  <a:lnTo>
                    <a:pt x="71268" y="20777"/>
                  </a:lnTo>
                  <a:lnTo>
                    <a:pt x="67319" y="18856"/>
                  </a:lnTo>
                  <a:lnTo>
                    <a:pt x="46591" y="16152"/>
                  </a:lnTo>
                  <a:lnTo>
                    <a:pt x="32198" y="21164"/>
                  </a:lnTo>
                  <a:lnTo>
                    <a:pt x="19805" y="30447"/>
                  </a:lnTo>
                  <a:lnTo>
                    <a:pt x="7936" y="46515"/>
                  </a:lnTo>
                  <a:lnTo>
                    <a:pt x="4788" y="54766"/>
                  </a:lnTo>
                  <a:lnTo>
                    <a:pt x="5008" y="57390"/>
                  </a:lnTo>
                  <a:lnTo>
                    <a:pt x="6212" y="59140"/>
                  </a:lnTo>
                  <a:lnTo>
                    <a:pt x="8074" y="60306"/>
                  </a:lnTo>
                  <a:lnTo>
                    <a:pt x="46964" y="63236"/>
                  </a:lnTo>
                  <a:lnTo>
                    <a:pt x="78660" y="67989"/>
                  </a:lnTo>
                  <a:lnTo>
                    <a:pt x="145145" y="62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107"/>
            <p:cNvSpPr/>
            <p:nvPr>
              <p:custDataLst>
                <p:tags r:id="rId290"/>
              </p:custDataLst>
            </p:nvPr>
          </p:nvSpPr>
          <p:spPr>
            <a:xfrm>
              <a:off x="8267700" y="491568"/>
              <a:ext cx="19051" cy="365683"/>
            </a:xfrm>
            <a:custGeom>
              <a:avLst/>
              <a:gdLst/>
              <a:ahLst/>
              <a:cxnLst/>
              <a:rect l="0" t="0" r="0" b="0"/>
              <a:pathLst>
                <a:path w="19051" h="365683">
                  <a:moveTo>
                    <a:pt x="0" y="13257"/>
                  </a:moveTo>
                  <a:lnTo>
                    <a:pt x="0" y="13257"/>
                  </a:lnTo>
                  <a:lnTo>
                    <a:pt x="0" y="8200"/>
                  </a:lnTo>
                  <a:lnTo>
                    <a:pt x="2822" y="2896"/>
                  </a:lnTo>
                  <a:lnTo>
                    <a:pt x="5056" y="0"/>
                  </a:lnTo>
                  <a:lnTo>
                    <a:pt x="6545" y="1244"/>
                  </a:lnTo>
                  <a:lnTo>
                    <a:pt x="15809" y="44344"/>
                  </a:lnTo>
                  <a:lnTo>
                    <a:pt x="18410" y="87758"/>
                  </a:lnTo>
                  <a:lnTo>
                    <a:pt x="18860" y="125995"/>
                  </a:lnTo>
                  <a:lnTo>
                    <a:pt x="18966" y="159671"/>
                  </a:lnTo>
                  <a:lnTo>
                    <a:pt x="19013" y="195805"/>
                  </a:lnTo>
                  <a:lnTo>
                    <a:pt x="19039" y="236679"/>
                  </a:lnTo>
                  <a:lnTo>
                    <a:pt x="19047" y="279011"/>
                  </a:lnTo>
                  <a:lnTo>
                    <a:pt x="19050" y="318968"/>
                  </a:lnTo>
                  <a:lnTo>
                    <a:pt x="19050" y="36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108"/>
            <p:cNvSpPr/>
            <p:nvPr>
              <p:custDataLst>
                <p:tags r:id="rId291"/>
              </p:custDataLst>
            </p:nvPr>
          </p:nvSpPr>
          <p:spPr>
            <a:xfrm>
              <a:off x="8467725" y="591874"/>
              <a:ext cx="142876" cy="217752"/>
            </a:xfrm>
            <a:custGeom>
              <a:avLst/>
              <a:gdLst/>
              <a:ahLst/>
              <a:cxnLst/>
              <a:rect l="0" t="0" r="0" b="0"/>
              <a:pathLst>
                <a:path w="14287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8314" y="44471"/>
                  </a:lnTo>
                  <a:lnTo>
                    <a:pt x="41756" y="85098"/>
                  </a:lnTo>
                  <a:lnTo>
                    <a:pt x="60467" y="117298"/>
                  </a:lnTo>
                  <a:lnTo>
                    <a:pt x="98437" y="162095"/>
                  </a:lnTo>
                  <a:lnTo>
                    <a:pt x="14287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109"/>
            <p:cNvSpPr/>
            <p:nvPr>
              <p:custDataLst>
                <p:tags r:id="rId292"/>
              </p:custDataLst>
            </p:nvPr>
          </p:nvSpPr>
          <p:spPr>
            <a:xfrm>
              <a:off x="8448675" y="582349"/>
              <a:ext cx="171451" cy="217752"/>
            </a:xfrm>
            <a:custGeom>
              <a:avLst/>
              <a:gdLst/>
              <a:ahLst/>
              <a:cxnLst/>
              <a:rect l="0" t="0" r="0" b="0"/>
              <a:pathLst>
                <a:path w="171451" h="217752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3144"/>
                  </a:lnTo>
                  <a:lnTo>
                    <a:pt x="170392" y="1655"/>
                  </a:lnTo>
                  <a:lnTo>
                    <a:pt x="168628" y="662"/>
                  </a:lnTo>
                  <a:lnTo>
                    <a:pt x="166394" y="0"/>
                  </a:lnTo>
                  <a:lnTo>
                    <a:pt x="153136" y="4125"/>
                  </a:lnTo>
                  <a:lnTo>
                    <a:pt x="135802" y="12050"/>
                  </a:lnTo>
                  <a:lnTo>
                    <a:pt x="117262" y="31214"/>
                  </a:lnTo>
                  <a:lnTo>
                    <a:pt x="87558" y="76548"/>
                  </a:lnTo>
                  <a:lnTo>
                    <a:pt x="56689" y="119852"/>
                  </a:lnTo>
                  <a:lnTo>
                    <a:pt x="27639" y="164721"/>
                  </a:lnTo>
                  <a:lnTo>
                    <a:pt x="2269" y="211250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110"/>
            <p:cNvSpPr/>
            <p:nvPr>
              <p:custDataLst>
                <p:tags r:id="rId293"/>
              </p:custDataLst>
            </p:nvPr>
          </p:nvSpPr>
          <p:spPr>
            <a:xfrm>
              <a:off x="8373800" y="466725"/>
              <a:ext cx="236801" cy="19051"/>
            </a:xfrm>
            <a:custGeom>
              <a:avLst/>
              <a:gdLst/>
              <a:ahLst/>
              <a:cxnLst/>
              <a:rect l="0" t="0" r="0" b="0"/>
              <a:pathLst>
                <a:path w="23680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41325" y="13993"/>
                  </a:lnTo>
                  <a:lnTo>
                    <a:pt x="83514" y="10849"/>
                  </a:lnTo>
                  <a:lnTo>
                    <a:pt x="129528" y="9917"/>
                  </a:lnTo>
                  <a:lnTo>
                    <a:pt x="171788" y="3056"/>
                  </a:lnTo>
                  <a:lnTo>
                    <a:pt x="236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111"/>
            <p:cNvSpPr/>
            <p:nvPr>
              <p:custDataLst>
                <p:tags r:id="rId294"/>
              </p:custDataLst>
            </p:nvPr>
          </p:nvSpPr>
          <p:spPr>
            <a:xfrm>
              <a:off x="8575148" y="400933"/>
              <a:ext cx="114807" cy="132468"/>
            </a:xfrm>
            <a:custGeom>
              <a:avLst/>
              <a:gdLst/>
              <a:ahLst/>
              <a:cxnLst/>
              <a:rect l="0" t="0" r="0" b="0"/>
              <a:pathLst>
                <a:path w="114807" h="132468">
                  <a:moveTo>
                    <a:pt x="16402" y="8642"/>
                  </a:moveTo>
                  <a:lnTo>
                    <a:pt x="16402" y="8642"/>
                  </a:lnTo>
                  <a:lnTo>
                    <a:pt x="6289" y="8642"/>
                  </a:lnTo>
                  <a:lnTo>
                    <a:pt x="3310" y="7584"/>
                  </a:lnTo>
                  <a:lnTo>
                    <a:pt x="1324" y="5820"/>
                  </a:lnTo>
                  <a:lnTo>
                    <a:pt x="0" y="3585"/>
                  </a:lnTo>
                  <a:lnTo>
                    <a:pt x="176" y="2096"/>
                  </a:lnTo>
                  <a:lnTo>
                    <a:pt x="1351" y="1103"/>
                  </a:lnTo>
                  <a:lnTo>
                    <a:pt x="6538" y="0"/>
                  </a:lnTo>
                  <a:lnTo>
                    <a:pt x="46759" y="253"/>
                  </a:lnTo>
                  <a:lnTo>
                    <a:pt x="71964" y="6744"/>
                  </a:lnTo>
                  <a:lnTo>
                    <a:pt x="88133" y="16429"/>
                  </a:lnTo>
                  <a:lnTo>
                    <a:pt x="99788" y="26567"/>
                  </a:lnTo>
                  <a:lnTo>
                    <a:pt x="113193" y="49231"/>
                  </a:lnTo>
                  <a:lnTo>
                    <a:pt x="114806" y="66898"/>
                  </a:lnTo>
                  <a:lnTo>
                    <a:pt x="111995" y="83217"/>
                  </a:lnTo>
                  <a:lnTo>
                    <a:pt x="92602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112"/>
            <p:cNvSpPr/>
            <p:nvPr>
              <p:custDataLst>
                <p:tags r:id="rId295"/>
              </p:custDataLst>
            </p:nvPr>
          </p:nvSpPr>
          <p:spPr>
            <a:xfrm>
              <a:off x="8772525" y="447675"/>
              <a:ext cx="80981" cy="314326"/>
            </a:xfrm>
            <a:custGeom>
              <a:avLst/>
              <a:gdLst/>
              <a:ahLst/>
              <a:cxnLst/>
              <a:rect l="0" t="0" r="0" b="0"/>
              <a:pathLst>
                <a:path w="80981" h="314326">
                  <a:moveTo>
                    <a:pt x="19050" y="0"/>
                  </a:moveTo>
                  <a:lnTo>
                    <a:pt x="19050" y="0"/>
                  </a:lnTo>
                  <a:lnTo>
                    <a:pt x="26655" y="8663"/>
                  </a:lnTo>
                  <a:lnTo>
                    <a:pt x="46496" y="45761"/>
                  </a:lnTo>
                  <a:lnTo>
                    <a:pt x="68138" y="91903"/>
                  </a:lnTo>
                  <a:lnTo>
                    <a:pt x="77430" y="138333"/>
                  </a:lnTo>
                  <a:lnTo>
                    <a:pt x="80980" y="166256"/>
                  </a:lnTo>
                  <a:lnTo>
                    <a:pt x="77458" y="213032"/>
                  </a:lnTo>
                  <a:lnTo>
                    <a:pt x="77038" y="221396"/>
                  </a:lnTo>
                  <a:lnTo>
                    <a:pt x="70928" y="236334"/>
                  </a:lnTo>
                  <a:lnTo>
                    <a:pt x="43755" y="28167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0" name="SMARTInkShape-2113"/>
          <p:cNvSpPr/>
          <p:nvPr>
            <p:custDataLst>
              <p:tags r:id="rId1"/>
            </p:custDataLst>
          </p:nvPr>
        </p:nvSpPr>
        <p:spPr>
          <a:xfrm>
            <a:off x="9155143" y="476250"/>
            <a:ext cx="331758" cy="247651"/>
          </a:xfrm>
          <a:custGeom>
            <a:avLst/>
            <a:gdLst/>
            <a:ahLst/>
            <a:cxnLst/>
            <a:rect l="0" t="0" r="0" b="0"/>
            <a:pathLst>
              <a:path w="331758" h="247651">
                <a:moveTo>
                  <a:pt x="331757" y="0"/>
                </a:moveTo>
                <a:lnTo>
                  <a:pt x="331757" y="0"/>
                </a:lnTo>
                <a:lnTo>
                  <a:pt x="331757" y="5057"/>
                </a:lnTo>
                <a:lnTo>
                  <a:pt x="330699" y="6546"/>
                </a:lnTo>
                <a:lnTo>
                  <a:pt x="328935" y="7539"/>
                </a:lnTo>
                <a:lnTo>
                  <a:pt x="326700" y="8201"/>
                </a:lnTo>
                <a:lnTo>
                  <a:pt x="325211" y="9701"/>
                </a:lnTo>
                <a:lnTo>
                  <a:pt x="323556" y="14189"/>
                </a:lnTo>
                <a:lnTo>
                  <a:pt x="315709" y="60722"/>
                </a:lnTo>
                <a:lnTo>
                  <a:pt x="314043" y="73202"/>
                </a:lnTo>
                <a:lnTo>
                  <a:pt x="311480" y="78435"/>
                </a:lnTo>
                <a:lnTo>
                  <a:pt x="281218" y="121047"/>
                </a:lnTo>
                <a:lnTo>
                  <a:pt x="257688" y="164065"/>
                </a:lnTo>
                <a:lnTo>
                  <a:pt x="238497" y="182966"/>
                </a:lnTo>
                <a:lnTo>
                  <a:pt x="229983" y="193501"/>
                </a:lnTo>
                <a:lnTo>
                  <a:pt x="183968" y="226418"/>
                </a:lnTo>
                <a:lnTo>
                  <a:pt x="179257" y="230320"/>
                </a:lnTo>
                <a:lnTo>
                  <a:pt x="165554" y="234656"/>
                </a:lnTo>
                <a:lnTo>
                  <a:pt x="122668" y="237821"/>
                </a:lnTo>
                <a:lnTo>
                  <a:pt x="90518" y="237027"/>
                </a:lnTo>
                <a:lnTo>
                  <a:pt x="72484" y="230509"/>
                </a:lnTo>
                <a:lnTo>
                  <a:pt x="43010" y="211555"/>
                </a:lnTo>
                <a:lnTo>
                  <a:pt x="24797" y="192464"/>
                </a:lnTo>
                <a:lnTo>
                  <a:pt x="15414" y="185023"/>
                </a:lnTo>
                <a:lnTo>
                  <a:pt x="2020" y="165177"/>
                </a:lnTo>
                <a:lnTo>
                  <a:pt x="0" y="158784"/>
                </a:lnTo>
                <a:lnTo>
                  <a:pt x="519" y="155598"/>
                </a:lnTo>
                <a:lnTo>
                  <a:pt x="6133" y="142880"/>
                </a:lnTo>
                <a:lnTo>
                  <a:pt x="6725" y="139703"/>
                </a:lnTo>
                <a:lnTo>
                  <a:pt x="9235" y="137585"/>
                </a:lnTo>
                <a:lnTo>
                  <a:pt x="25652" y="131364"/>
                </a:lnTo>
                <a:lnTo>
                  <a:pt x="29262" y="128851"/>
                </a:lnTo>
                <a:lnTo>
                  <a:pt x="44456" y="125314"/>
                </a:lnTo>
                <a:lnTo>
                  <a:pt x="81075" y="123956"/>
                </a:lnTo>
                <a:lnTo>
                  <a:pt x="124101" y="132037"/>
                </a:lnTo>
                <a:lnTo>
                  <a:pt x="159720" y="143538"/>
                </a:lnTo>
                <a:lnTo>
                  <a:pt x="205894" y="161983"/>
                </a:lnTo>
                <a:lnTo>
                  <a:pt x="252262" y="184153"/>
                </a:lnTo>
                <a:lnTo>
                  <a:pt x="276700" y="197909"/>
                </a:lnTo>
                <a:lnTo>
                  <a:pt x="295638" y="217089"/>
                </a:lnTo>
                <a:lnTo>
                  <a:pt x="314391" y="231383"/>
                </a:lnTo>
                <a:lnTo>
                  <a:pt x="318747" y="237951"/>
                </a:lnTo>
                <a:lnTo>
                  <a:pt x="322232" y="247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0" name="SMARTInkShape-Group370"/>
          <p:cNvGrpSpPr/>
          <p:nvPr/>
        </p:nvGrpSpPr>
        <p:grpSpPr>
          <a:xfrm>
            <a:off x="9814898" y="439474"/>
            <a:ext cx="1738385" cy="484452"/>
            <a:chOff x="9814898" y="439474"/>
            <a:chExt cx="1738385" cy="484452"/>
          </a:xfrm>
        </p:grpSpPr>
        <p:sp>
          <p:nvSpPr>
            <p:cNvPr id="681" name="SMARTInkShape-2114"/>
            <p:cNvSpPr/>
            <p:nvPr>
              <p:custDataLst>
                <p:tags r:id="rId276"/>
              </p:custDataLst>
            </p:nvPr>
          </p:nvSpPr>
          <p:spPr>
            <a:xfrm>
              <a:off x="9814898" y="447675"/>
              <a:ext cx="186353" cy="302347"/>
            </a:xfrm>
            <a:custGeom>
              <a:avLst/>
              <a:gdLst/>
              <a:ahLst/>
              <a:cxnLst/>
              <a:rect l="0" t="0" r="0" b="0"/>
              <a:pathLst>
                <a:path w="186353" h="302347">
                  <a:moveTo>
                    <a:pt x="43477" y="0"/>
                  </a:moveTo>
                  <a:lnTo>
                    <a:pt x="43477" y="0"/>
                  </a:lnTo>
                  <a:lnTo>
                    <a:pt x="48534" y="5057"/>
                  </a:lnTo>
                  <a:lnTo>
                    <a:pt x="48965" y="7604"/>
                  </a:lnTo>
                  <a:lnTo>
                    <a:pt x="48194" y="10361"/>
                  </a:lnTo>
                  <a:lnTo>
                    <a:pt x="46622" y="13257"/>
                  </a:lnTo>
                  <a:lnTo>
                    <a:pt x="41069" y="56910"/>
                  </a:lnTo>
                  <a:lnTo>
                    <a:pt x="33239" y="91298"/>
                  </a:lnTo>
                  <a:lnTo>
                    <a:pt x="21112" y="135156"/>
                  </a:lnTo>
                  <a:lnTo>
                    <a:pt x="9582" y="177294"/>
                  </a:lnTo>
                  <a:lnTo>
                    <a:pt x="5931" y="220054"/>
                  </a:lnTo>
                  <a:lnTo>
                    <a:pt x="0" y="256310"/>
                  </a:lnTo>
                  <a:lnTo>
                    <a:pt x="2280" y="271255"/>
                  </a:lnTo>
                  <a:lnTo>
                    <a:pt x="9516" y="286511"/>
                  </a:lnTo>
                  <a:lnTo>
                    <a:pt x="20975" y="294202"/>
                  </a:lnTo>
                  <a:lnTo>
                    <a:pt x="37710" y="300090"/>
                  </a:lnTo>
                  <a:lnTo>
                    <a:pt x="70932" y="302346"/>
                  </a:lnTo>
                  <a:lnTo>
                    <a:pt x="117478" y="296415"/>
                  </a:lnTo>
                  <a:lnTo>
                    <a:pt x="154128" y="294442"/>
                  </a:lnTo>
                  <a:lnTo>
                    <a:pt x="18635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115"/>
            <p:cNvSpPr/>
            <p:nvPr>
              <p:custDataLst>
                <p:tags r:id="rId277"/>
              </p:custDataLst>
            </p:nvPr>
          </p:nvSpPr>
          <p:spPr>
            <a:xfrm>
              <a:off x="10144791" y="449391"/>
              <a:ext cx="104110" cy="303085"/>
            </a:xfrm>
            <a:custGeom>
              <a:avLst/>
              <a:gdLst/>
              <a:ahLst/>
              <a:cxnLst/>
              <a:rect l="0" t="0" r="0" b="0"/>
              <a:pathLst>
                <a:path w="104110" h="303085">
                  <a:moveTo>
                    <a:pt x="104109" y="17334"/>
                  </a:moveTo>
                  <a:lnTo>
                    <a:pt x="104109" y="17334"/>
                  </a:lnTo>
                  <a:lnTo>
                    <a:pt x="104109" y="12277"/>
                  </a:lnTo>
                  <a:lnTo>
                    <a:pt x="101285" y="6973"/>
                  </a:lnTo>
                  <a:lnTo>
                    <a:pt x="99052" y="4077"/>
                  </a:lnTo>
                  <a:lnTo>
                    <a:pt x="93748" y="859"/>
                  </a:lnTo>
                  <a:lnTo>
                    <a:pt x="90852" y="0"/>
                  </a:lnTo>
                  <a:lnTo>
                    <a:pt x="81989" y="7513"/>
                  </a:lnTo>
                  <a:lnTo>
                    <a:pt x="52905" y="48183"/>
                  </a:lnTo>
                  <a:lnTo>
                    <a:pt x="30652" y="88966"/>
                  </a:lnTo>
                  <a:lnTo>
                    <a:pt x="10697" y="133201"/>
                  </a:lnTo>
                  <a:lnTo>
                    <a:pt x="2699" y="172433"/>
                  </a:lnTo>
                  <a:lnTo>
                    <a:pt x="0" y="217069"/>
                  </a:lnTo>
                  <a:lnTo>
                    <a:pt x="1648" y="252081"/>
                  </a:lnTo>
                  <a:lnTo>
                    <a:pt x="27909" y="303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116"/>
            <p:cNvSpPr/>
            <p:nvPr>
              <p:custDataLst>
                <p:tags r:id="rId278"/>
              </p:custDataLst>
            </p:nvPr>
          </p:nvSpPr>
          <p:spPr>
            <a:xfrm>
              <a:off x="10288230" y="535243"/>
              <a:ext cx="125297" cy="194652"/>
            </a:xfrm>
            <a:custGeom>
              <a:avLst/>
              <a:gdLst/>
              <a:ahLst/>
              <a:cxnLst/>
              <a:rect l="0" t="0" r="0" b="0"/>
              <a:pathLst>
                <a:path w="125297" h="194652">
                  <a:moveTo>
                    <a:pt x="122595" y="36257"/>
                  </a:moveTo>
                  <a:lnTo>
                    <a:pt x="122595" y="36257"/>
                  </a:lnTo>
                  <a:lnTo>
                    <a:pt x="122595" y="31200"/>
                  </a:lnTo>
                  <a:lnTo>
                    <a:pt x="116951" y="25896"/>
                  </a:lnTo>
                  <a:lnTo>
                    <a:pt x="108446" y="21069"/>
                  </a:lnTo>
                  <a:lnTo>
                    <a:pt x="101137" y="18923"/>
                  </a:lnTo>
                  <a:lnTo>
                    <a:pt x="88716" y="23614"/>
                  </a:lnTo>
                  <a:lnTo>
                    <a:pt x="46765" y="48331"/>
                  </a:lnTo>
                  <a:lnTo>
                    <a:pt x="30277" y="65587"/>
                  </a:lnTo>
                  <a:lnTo>
                    <a:pt x="26126" y="71686"/>
                  </a:lnTo>
                  <a:lnTo>
                    <a:pt x="16092" y="113360"/>
                  </a:lnTo>
                  <a:lnTo>
                    <a:pt x="12819" y="131908"/>
                  </a:lnTo>
                  <a:lnTo>
                    <a:pt x="16954" y="169072"/>
                  </a:lnTo>
                  <a:lnTo>
                    <a:pt x="23081" y="180305"/>
                  </a:lnTo>
                  <a:lnTo>
                    <a:pt x="27676" y="186264"/>
                  </a:lnTo>
                  <a:lnTo>
                    <a:pt x="38429" y="192885"/>
                  </a:lnTo>
                  <a:lnTo>
                    <a:pt x="44259" y="194651"/>
                  </a:lnTo>
                  <a:lnTo>
                    <a:pt x="67634" y="192079"/>
                  </a:lnTo>
                  <a:lnTo>
                    <a:pt x="84555" y="184614"/>
                  </a:lnTo>
                  <a:lnTo>
                    <a:pt x="101329" y="170644"/>
                  </a:lnTo>
                  <a:lnTo>
                    <a:pt x="121885" y="125672"/>
                  </a:lnTo>
                  <a:lnTo>
                    <a:pt x="125296" y="118092"/>
                  </a:lnTo>
                  <a:lnTo>
                    <a:pt x="124226" y="72138"/>
                  </a:lnTo>
                  <a:lnTo>
                    <a:pt x="123320" y="58202"/>
                  </a:lnTo>
                  <a:lnTo>
                    <a:pt x="112697" y="34292"/>
                  </a:lnTo>
                  <a:lnTo>
                    <a:pt x="96143" y="12156"/>
                  </a:lnTo>
                  <a:lnTo>
                    <a:pt x="84027" y="4379"/>
                  </a:lnTo>
                  <a:lnTo>
                    <a:pt x="65306" y="0"/>
                  </a:lnTo>
                  <a:lnTo>
                    <a:pt x="51625" y="35"/>
                  </a:lnTo>
                  <a:lnTo>
                    <a:pt x="34961" y="3578"/>
                  </a:lnTo>
                  <a:lnTo>
                    <a:pt x="12785" y="16579"/>
                  </a:lnTo>
                  <a:lnTo>
                    <a:pt x="4999" y="25042"/>
                  </a:lnTo>
                  <a:lnTo>
                    <a:pt x="1539" y="33389"/>
                  </a:lnTo>
                  <a:lnTo>
                    <a:pt x="0" y="44155"/>
                  </a:lnTo>
                  <a:lnTo>
                    <a:pt x="4961" y="58817"/>
                  </a:lnTo>
                  <a:lnTo>
                    <a:pt x="9247" y="67172"/>
                  </a:lnTo>
                  <a:lnTo>
                    <a:pt x="22477" y="79277"/>
                  </a:lnTo>
                  <a:lnTo>
                    <a:pt x="37883" y="87127"/>
                  </a:lnTo>
                  <a:lnTo>
                    <a:pt x="103545" y="102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117"/>
            <p:cNvSpPr/>
            <p:nvPr>
              <p:custDataLst>
                <p:tags r:id="rId279"/>
              </p:custDataLst>
            </p:nvPr>
          </p:nvSpPr>
          <p:spPr>
            <a:xfrm>
              <a:off x="10496550" y="447675"/>
              <a:ext cx="66498" cy="295276"/>
            </a:xfrm>
            <a:custGeom>
              <a:avLst/>
              <a:gdLst/>
              <a:ahLst/>
              <a:cxnLst/>
              <a:rect l="0" t="0" r="0" b="0"/>
              <a:pathLst>
                <a:path w="66498" h="2952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4" y="10361"/>
                  </a:lnTo>
                  <a:lnTo>
                    <a:pt x="23850" y="48323"/>
                  </a:lnTo>
                  <a:lnTo>
                    <a:pt x="40698" y="83698"/>
                  </a:lnTo>
                  <a:lnTo>
                    <a:pt x="56409" y="127932"/>
                  </a:lnTo>
                  <a:lnTo>
                    <a:pt x="62113" y="145759"/>
                  </a:lnTo>
                  <a:lnTo>
                    <a:pt x="65774" y="186052"/>
                  </a:lnTo>
                  <a:lnTo>
                    <a:pt x="66497" y="225134"/>
                  </a:lnTo>
                  <a:lnTo>
                    <a:pt x="63380" y="234756"/>
                  </a:lnTo>
                  <a:lnTo>
                    <a:pt x="26587" y="277767"/>
                  </a:lnTo>
                  <a:lnTo>
                    <a:pt x="13992" y="28961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118"/>
            <p:cNvSpPr/>
            <p:nvPr>
              <p:custDataLst>
                <p:tags r:id="rId280"/>
              </p:custDataLst>
            </p:nvPr>
          </p:nvSpPr>
          <p:spPr>
            <a:xfrm>
              <a:off x="10696575" y="714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119"/>
            <p:cNvSpPr/>
            <p:nvPr>
              <p:custDataLst>
                <p:tags r:id="rId281"/>
              </p:custDataLst>
            </p:nvPr>
          </p:nvSpPr>
          <p:spPr>
            <a:xfrm>
              <a:off x="10888398" y="609600"/>
              <a:ext cx="151078" cy="85726"/>
            </a:xfrm>
            <a:custGeom>
              <a:avLst/>
              <a:gdLst/>
              <a:ahLst/>
              <a:cxnLst/>
              <a:rect l="0" t="0" r="0" b="0"/>
              <a:pathLst>
                <a:path w="151078" h="85726">
                  <a:moveTo>
                    <a:pt x="8202" y="85725"/>
                  </a:moveTo>
                  <a:lnTo>
                    <a:pt x="8202" y="85725"/>
                  </a:lnTo>
                  <a:lnTo>
                    <a:pt x="1656" y="70516"/>
                  </a:lnTo>
                  <a:lnTo>
                    <a:pt x="0" y="59210"/>
                  </a:lnTo>
                  <a:lnTo>
                    <a:pt x="2088" y="49952"/>
                  </a:lnTo>
                  <a:lnTo>
                    <a:pt x="4126" y="46001"/>
                  </a:lnTo>
                  <a:lnTo>
                    <a:pt x="12034" y="38789"/>
                  </a:lnTo>
                  <a:lnTo>
                    <a:pt x="24722" y="32056"/>
                  </a:lnTo>
                  <a:lnTo>
                    <a:pt x="69278" y="15915"/>
                  </a:lnTo>
                  <a:lnTo>
                    <a:pt x="1510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120"/>
            <p:cNvSpPr/>
            <p:nvPr>
              <p:custDataLst>
                <p:tags r:id="rId282"/>
              </p:custDataLst>
            </p:nvPr>
          </p:nvSpPr>
          <p:spPr>
            <a:xfrm>
              <a:off x="11127157" y="439474"/>
              <a:ext cx="159969" cy="370152"/>
            </a:xfrm>
            <a:custGeom>
              <a:avLst/>
              <a:gdLst/>
              <a:ahLst/>
              <a:cxnLst/>
              <a:rect l="0" t="0" r="0" b="0"/>
              <a:pathLst>
                <a:path w="159969" h="370152">
                  <a:moveTo>
                    <a:pt x="159968" y="8201"/>
                  </a:moveTo>
                  <a:lnTo>
                    <a:pt x="159968" y="8201"/>
                  </a:lnTo>
                  <a:lnTo>
                    <a:pt x="159968" y="3144"/>
                  </a:lnTo>
                  <a:lnTo>
                    <a:pt x="158910" y="1655"/>
                  </a:lnTo>
                  <a:lnTo>
                    <a:pt x="157144" y="662"/>
                  </a:lnTo>
                  <a:lnTo>
                    <a:pt x="154911" y="0"/>
                  </a:lnTo>
                  <a:lnTo>
                    <a:pt x="131541" y="4125"/>
                  </a:lnTo>
                  <a:lnTo>
                    <a:pt x="107918" y="17106"/>
                  </a:lnTo>
                  <a:lnTo>
                    <a:pt x="69779" y="54176"/>
                  </a:lnTo>
                  <a:lnTo>
                    <a:pt x="42905" y="96070"/>
                  </a:lnTo>
                  <a:lnTo>
                    <a:pt x="22230" y="136722"/>
                  </a:lnTo>
                  <a:lnTo>
                    <a:pt x="11325" y="182806"/>
                  </a:lnTo>
                  <a:lnTo>
                    <a:pt x="2449" y="228328"/>
                  </a:lnTo>
                  <a:lnTo>
                    <a:pt x="0" y="252085"/>
                  </a:lnTo>
                  <a:lnTo>
                    <a:pt x="8736" y="288367"/>
                  </a:lnTo>
                  <a:lnTo>
                    <a:pt x="23046" y="335377"/>
                  </a:lnTo>
                  <a:lnTo>
                    <a:pt x="29616" y="348699"/>
                  </a:lnTo>
                  <a:lnTo>
                    <a:pt x="64718" y="3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121"/>
            <p:cNvSpPr/>
            <p:nvPr>
              <p:custDataLst>
                <p:tags r:id="rId283"/>
              </p:custDataLst>
            </p:nvPr>
          </p:nvSpPr>
          <p:spPr>
            <a:xfrm>
              <a:off x="11232114" y="552353"/>
              <a:ext cx="188362" cy="214601"/>
            </a:xfrm>
            <a:custGeom>
              <a:avLst/>
              <a:gdLst/>
              <a:ahLst/>
              <a:cxnLst/>
              <a:rect l="0" t="0" r="0" b="0"/>
              <a:pathLst>
                <a:path w="188362" h="214601">
                  <a:moveTo>
                    <a:pt x="131211" y="9622"/>
                  </a:moveTo>
                  <a:lnTo>
                    <a:pt x="131211" y="9622"/>
                  </a:lnTo>
                  <a:lnTo>
                    <a:pt x="126154" y="9622"/>
                  </a:lnTo>
                  <a:lnTo>
                    <a:pt x="106302" y="4134"/>
                  </a:lnTo>
                  <a:lnTo>
                    <a:pt x="82908" y="8584"/>
                  </a:lnTo>
                  <a:lnTo>
                    <a:pt x="62101" y="17664"/>
                  </a:lnTo>
                  <a:lnTo>
                    <a:pt x="18791" y="55586"/>
                  </a:lnTo>
                  <a:lnTo>
                    <a:pt x="12455" y="67445"/>
                  </a:lnTo>
                  <a:lnTo>
                    <a:pt x="1507" y="114878"/>
                  </a:lnTo>
                  <a:lnTo>
                    <a:pt x="0" y="155579"/>
                  </a:lnTo>
                  <a:lnTo>
                    <a:pt x="3398" y="178208"/>
                  </a:lnTo>
                  <a:lnTo>
                    <a:pt x="14080" y="196027"/>
                  </a:lnTo>
                  <a:lnTo>
                    <a:pt x="28352" y="208885"/>
                  </a:lnTo>
                  <a:lnTo>
                    <a:pt x="41751" y="214600"/>
                  </a:lnTo>
                  <a:lnTo>
                    <a:pt x="57582" y="214318"/>
                  </a:lnTo>
                  <a:lnTo>
                    <a:pt x="88562" y="205513"/>
                  </a:lnTo>
                  <a:lnTo>
                    <a:pt x="108580" y="186550"/>
                  </a:lnTo>
                  <a:lnTo>
                    <a:pt x="122859" y="165879"/>
                  </a:lnTo>
                  <a:lnTo>
                    <a:pt x="133794" y="131180"/>
                  </a:lnTo>
                  <a:lnTo>
                    <a:pt x="138680" y="92441"/>
                  </a:lnTo>
                  <a:lnTo>
                    <a:pt x="135070" y="59208"/>
                  </a:lnTo>
                  <a:lnTo>
                    <a:pt x="122242" y="29253"/>
                  </a:lnTo>
                  <a:lnTo>
                    <a:pt x="105035" y="5326"/>
                  </a:lnTo>
                  <a:lnTo>
                    <a:pt x="96828" y="1466"/>
                  </a:lnTo>
                  <a:lnTo>
                    <a:pt x="76417" y="0"/>
                  </a:lnTo>
                  <a:lnTo>
                    <a:pt x="58881" y="5698"/>
                  </a:lnTo>
                  <a:lnTo>
                    <a:pt x="51241" y="10181"/>
                  </a:lnTo>
                  <a:lnTo>
                    <a:pt x="46147" y="17403"/>
                  </a:lnTo>
                  <a:lnTo>
                    <a:pt x="40489" y="36716"/>
                  </a:lnTo>
                  <a:lnTo>
                    <a:pt x="41096" y="45677"/>
                  </a:lnTo>
                  <a:lnTo>
                    <a:pt x="57817" y="81959"/>
                  </a:lnTo>
                  <a:lnTo>
                    <a:pt x="70017" y="92219"/>
                  </a:lnTo>
                  <a:lnTo>
                    <a:pt x="111825" y="116298"/>
                  </a:lnTo>
                  <a:lnTo>
                    <a:pt x="126476" y="120533"/>
                  </a:lnTo>
                  <a:lnTo>
                    <a:pt x="188361" y="114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122"/>
            <p:cNvSpPr/>
            <p:nvPr>
              <p:custDataLst>
                <p:tags r:id="rId284"/>
              </p:custDataLst>
            </p:nvPr>
          </p:nvSpPr>
          <p:spPr>
            <a:xfrm>
              <a:off x="11410950" y="514350"/>
              <a:ext cx="142333" cy="409576"/>
            </a:xfrm>
            <a:custGeom>
              <a:avLst/>
              <a:gdLst/>
              <a:ahLst/>
              <a:cxnLst/>
              <a:rect l="0" t="0" r="0" b="0"/>
              <a:pathLst>
                <a:path w="142333" h="409576">
                  <a:moveTo>
                    <a:pt x="114300" y="0"/>
                  </a:moveTo>
                  <a:lnTo>
                    <a:pt x="114300" y="0"/>
                  </a:lnTo>
                  <a:lnTo>
                    <a:pt x="117124" y="44240"/>
                  </a:lnTo>
                  <a:lnTo>
                    <a:pt x="130547" y="91433"/>
                  </a:lnTo>
                  <a:lnTo>
                    <a:pt x="138752" y="135747"/>
                  </a:lnTo>
                  <a:lnTo>
                    <a:pt x="141653" y="179804"/>
                  </a:lnTo>
                  <a:lnTo>
                    <a:pt x="142332" y="217849"/>
                  </a:lnTo>
                  <a:lnTo>
                    <a:pt x="136989" y="250986"/>
                  </a:lnTo>
                  <a:lnTo>
                    <a:pt x="119259" y="296263"/>
                  </a:lnTo>
                  <a:lnTo>
                    <a:pt x="93898" y="337548"/>
                  </a:lnTo>
                  <a:lnTo>
                    <a:pt x="56883" y="374886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1" name="SMARTInkShape-2123"/>
          <p:cNvSpPr/>
          <p:nvPr>
            <p:custDataLst>
              <p:tags r:id="rId2"/>
            </p:custDataLst>
          </p:nvPr>
        </p:nvSpPr>
        <p:spPr>
          <a:xfrm>
            <a:off x="10963728" y="410984"/>
            <a:ext cx="104323" cy="389117"/>
          </a:xfrm>
          <a:custGeom>
            <a:avLst/>
            <a:gdLst/>
            <a:ahLst/>
            <a:cxnLst/>
            <a:rect l="0" t="0" r="0" b="0"/>
            <a:pathLst>
              <a:path w="104323" h="389117">
                <a:moveTo>
                  <a:pt x="104322" y="46216"/>
                </a:moveTo>
                <a:lnTo>
                  <a:pt x="104322" y="46216"/>
                </a:lnTo>
                <a:lnTo>
                  <a:pt x="88075" y="9293"/>
                </a:lnTo>
                <a:lnTo>
                  <a:pt x="81933" y="3348"/>
                </a:lnTo>
                <a:lnTo>
                  <a:pt x="75673" y="705"/>
                </a:lnTo>
                <a:lnTo>
                  <a:pt x="72522" y="0"/>
                </a:lnTo>
                <a:lnTo>
                  <a:pt x="63378" y="4862"/>
                </a:lnTo>
                <a:lnTo>
                  <a:pt x="53315" y="14078"/>
                </a:lnTo>
                <a:lnTo>
                  <a:pt x="29806" y="53521"/>
                </a:lnTo>
                <a:lnTo>
                  <a:pt x="14265" y="93402"/>
                </a:lnTo>
                <a:lnTo>
                  <a:pt x="7274" y="131854"/>
                </a:lnTo>
                <a:lnTo>
                  <a:pt x="1836" y="171779"/>
                </a:lnTo>
                <a:lnTo>
                  <a:pt x="564" y="207855"/>
                </a:lnTo>
                <a:lnTo>
                  <a:pt x="0" y="241528"/>
                </a:lnTo>
                <a:lnTo>
                  <a:pt x="2570" y="274132"/>
                </a:lnTo>
                <a:lnTo>
                  <a:pt x="7146" y="313772"/>
                </a:lnTo>
                <a:lnTo>
                  <a:pt x="8820" y="359595"/>
                </a:lnTo>
                <a:lnTo>
                  <a:pt x="9072" y="3891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8" name="SMARTInkShape-Group372"/>
          <p:cNvGrpSpPr/>
          <p:nvPr/>
        </p:nvGrpSpPr>
        <p:grpSpPr>
          <a:xfrm>
            <a:off x="201125" y="640171"/>
            <a:ext cx="532301" cy="364560"/>
            <a:chOff x="201125" y="640171"/>
            <a:chExt cx="532301" cy="364560"/>
          </a:xfrm>
        </p:grpSpPr>
        <p:sp>
          <p:nvSpPr>
            <p:cNvPr id="692" name="SMARTInkShape-2124"/>
            <p:cNvSpPr/>
            <p:nvPr>
              <p:custDataLst>
                <p:tags r:id="rId270"/>
              </p:custDataLst>
            </p:nvPr>
          </p:nvSpPr>
          <p:spPr>
            <a:xfrm>
              <a:off x="714375" y="895350"/>
              <a:ext cx="19051" cy="22773"/>
            </a:xfrm>
            <a:custGeom>
              <a:avLst/>
              <a:gdLst/>
              <a:ahLst/>
              <a:cxnLst/>
              <a:rect l="0" t="0" r="0" b="0"/>
              <a:pathLst>
                <a:path w="19051" h="22773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228" y="17900"/>
                  </a:lnTo>
                  <a:lnTo>
                    <a:pt x="13993" y="21458"/>
                  </a:lnTo>
                  <a:lnTo>
                    <a:pt x="12504" y="22772"/>
                  </a:lnTo>
                  <a:lnTo>
                    <a:pt x="11511" y="22590"/>
                  </a:lnTo>
                  <a:lnTo>
                    <a:pt x="10849" y="21410"/>
                  </a:lnTo>
                  <a:lnTo>
                    <a:pt x="9349" y="2062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125"/>
            <p:cNvSpPr/>
            <p:nvPr>
              <p:custDataLst>
                <p:tags r:id="rId271"/>
              </p:custDataLst>
            </p:nvPr>
          </p:nvSpPr>
          <p:spPr>
            <a:xfrm>
              <a:off x="261985" y="640171"/>
              <a:ext cx="166641" cy="300796"/>
            </a:xfrm>
            <a:custGeom>
              <a:avLst/>
              <a:gdLst/>
              <a:ahLst/>
              <a:cxnLst/>
              <a:rect l="0" t="0" r="0" b="0"/>
              <a:pathLst>
                <a:path w="166641" h="300796">
                  <a:moveTo>
                    <a:pt x="23765" y="26579"/>
                  </a:moveTo>
                  <a:lnTo>
                    <a:pt x="23765" y="26579"/>
                  </a:lnTo>
                  <a:lnTo>
                    <a:pt x="23765" y="45825"/>
                  </a:lnTo>
                  <a:lnTo>
                    <a:pt x="26587" y="53830"/>
                  </a:lnTo>
                  <a:lnTo>
                    <a:pt x="28821" y="57446"/>
                  </a:lnTo>
                  <a:lnTo>
                    <a:pt x="31369" y="59857"/>
                  </a:lnTo>
                  <a:lnTo>
                    <a:pt x="37022" y="62536"/>
                  </a:lnTo>
                  <a:lnTo>
                    <a:pt x="51212" y="64044"/>
                  </a:lnTo>
                  <a:lnTo>
                    <a:pt x="81515" y="56949"/>
                  </a:lnTo>
                  <a:lnTo>
                    <a:pt x="128510" y="38099"/>
                  </a:lnTo>
                  <a:lnTo>
                    <a:pt x="157986" y="15187"/>
                  </a:lnTo>
                  <a:lnTo>
                    <a:pt x="162794" y="8110"/>
                  </a:lnTo>
                  <a:lnTo>
                    <a:pt x="164076" y="4742"/>
                  </a:lnTo>
                  <a:lnTo>
                    <a:pt x="162814" y="2496"/>
                  </a:lnTo>
                  <a:lnTo>
                    <a:pt x="159856" y="998"/>
                  </a:lnTo>
                  <a:lnTo>
                    <a:pt x="155767" y="0"/>
                  </a:lnTo>
                  <a:lnTo>
                    <a:pt x="134843" y="3652"/>
                  </a:lnTo>
                  <a:lnTo>
                    <a:pt x="91978" y="25503"/>
                  </a:lnTo>
                  <a:lnTo>
                    <a:pt x="46682" y="61688"/>
                  </a:lnTo>
                  <a:lnTo>
                    <a:pt x="39242" y="74286"/>
                  </a:lnTo>
                  <a:lnTo>
                    <a:pt x="37258" y="80609"/>
                  </a:lnTo>
                  <a:lnTo>
                    <a:pt x="37876" y="96100"/>
                  </a:lnTo>
                  <a:lnTo>
                    <a:pt x="39522" y="104677"/>
                  </a:lnTo>
                  <a:lnTo>
                    <a:pt x="46996" y="117028"/>
                  </a:lnTo>
                  <a:lnTo>
                    <a:pt x="58432" y="126045"/>
                  </a:lnTo>
                  <a:lnTo>
                    <a:pt x="85999" y="137635"/>
                  </a:lnTo>
                  <a:lnTo>
                    <a:pt x="107319" y="145295"/>
                  </a:lnTo>
                  <a:lnTo>
                    <a:pt x="120606" y="153947"/>
                  </a:lnTo>
                  <a:lnTo>
                    <a:pt x="125014" y="160092"/>
                  </a:lnTo>
                  <a:lnTo>
                    <a:pt x="126189" y="163213"/>
                  </a:lnTo>
                  <a:lnTo>
                    <a:pt x="123798" y="167410"/>
                  </a:lnTo>
                  <a:lnTo>
                    <a:pt x="79662" y="201582"/>
                  </a:lnTo>
                  <a:lnTo>
                    <a:pt x="38182" y="227947"/>
                  </a:lnTo>
                  <a:lnTo>
                    <a:pt x="13521" y="248663"/>
                  </a:lnTo>
                  <a:lnTo>
                    <a:pt x="818" y="272495"/>
                  </a:lnTo>
                  <a:lnTo>
                    <a:pt x="0" y="277307"/>
                  </a:lnTo>
                  <a:lnTo>
                    <a:pt x="514" y="281572"/>
                  </a:lnTo>
                  <a:lnTo>
                    <a:pt x="1914" y="285475"/>
                  </a:lnTo>
                  <a:lnTo>
                    <a:pt x="11937" y="292633"/>
                  </a:lnTo>
                  <a:lnTo>
                    <a:pt x="34129" y="300795"/>
                  </a:lnTo>
                  <a:lnTo>
                    <a:pt x="72575" y="294803"/>
                  </a:lnTo>
                  <a:lnTo>
                    <a:pt x="111723" y="286440"/>
                  </a:lnTo>
                  <a:lnTo>
                    <a:pt x="166640" y="26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2126"/>
            <p:cNvSpPr/>
            <p:nvPr>
              <p:custDataLst>
                <p:tags r:id="rId272"/>
              </p:custDataLst>
            </p:nvPr>
          </p:nvSpPr>
          <p:spPr>
            <a:xfrm>
              <a:off x="439051" y="774511"/>
              <a:ext cx="161025" cy="126726"/>
            </a:xfrm>
            <a:custGeom>
              <a:avLst/>
              <a:gdLst/>
              <a:ahLst/>
              <a:cxnLst/>
              <a:rect l="0" t="0" r="0" b="0"/>
              <a:pathLst>
                <a:path w="161025" h="126726">
                  <a:moveTo>
                    <a:pt x="27674" y="25589"/>
                  </a:moveTo>
                  <a:lnTo>
                    <a:pt x="27674" y="25589"/>
                  </a:lnTo>
                  <a:lnTo>
                    <a:pt x="0" y="25589"/>
                  </a:lnTo>
                  <a:lnTo>
                    <a:pt x="9479" y="25589"/>
                  </a:lnTo>
                  <a:lnTo>
                    <a:pt x="30750" y="35702"/>
                  </a:lnTo>
                  <a:lnTo>
                    <a:pt x="52104" y="52104"/>
                  </a:lnTo>
                  <a:lnTo>
                    <a:pt x="59698" y="67007"/>
                  </a:lnTo>
                  <a:lnTo>
                    <a:pt x="64574" y="97388"/>
                  </a:lnTo>
                  <a:lnTo>
                    <a:pt x="59596" y="110769"/>
                  </a:lnTo>
                  <a:lnTo>
                    <a:pt x="51387" y="121655"/>
                  </a:lnTo>
                  <a:lnTo>
                    <a:pt x="44210" y="126493"/>
                  </a:lnTo>
                  <a:lnTo>
                    <a:pt x="41873" y="126725"/>
                  </a:lnTo>
                  <a:lnTo>
                    <a:pt x="40315" y="125822"/>
                  </a:lnTo>
                  <a:lnTo>
                    <a:pt x="39276" y="124161"/>
                  </a:lnTo>
                  <a:lnTo>
                    <a:pt x="58840" y="81358"/>
                  </a:lnTo>
                  <a:lnTo>
                    <a:pt x="85583" y="34932"/>
                  </a:lnTo>
                  <a:lnTo>
                    <a:pt x="111005" y="0"/>
                  </a:lnTo>
                  <a:lnTo>
                    <a:pt x="111803" y="1121"/>
                  </a:lnTo>
                  <a:lnTo>
                    <a:pt x="112690" y="8012"/>
                  </a:lnTo>
                  <a:lnTo>
                    <a:pt x="96935" y="55130"/>
                  </a:lnTo>
                  <a:lnTo>
                    <a:pt x="95115" y="77969"/>
                  </a:lnTo>
                  <a:lnTo>
                    <a:pt x="98035" y="83792"/>
                  </a:lnTo>
                  <a:lnTo>
                    <a:pt x="116255" y="97045"/>
                  </a:lnTo>
                  <a:lnTo>
                    <a:pt x="135529" y="106616"/>
                  </a:lnTo>
                  <a:lnTo>
                    <a:pt x="161024" y="11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127"/>
            <p:cNvSpPr/>
            <p:nvPr>
              <p:custDataLst>
                <p:tags r:id="rId273"/>
              </p:custDataLst>
            </p:nvPr>
          </p:nvSpPr>
          <p:spPr>
            <a:xfrm>
              <a:off x="201125" y="962025"/>
              <a:ext cx="351326" cy="27616"/>
            </a:xfrm>
            <a:custGeom>
              <a:avLst/>
              <a:gdLst/>
              <a:ahLst/>
              <a:cxnLst/>
              <a:rect l="0" t="0" r="0" b="0"/>
              <a:pathLst>
                <a:path w="351326" h="27616">
                  <a:moveTo>
                    <a:pt x="56050" y="9525"/>
                  </a:moveTo>
                  <a:lnTo>
                    <a:pt x="56050" y="9525"/>
                  </a:lnTo>
                  <a:lnTo>
                    <a:pt x="8518" y="21284"/>
                  </a:lnTo>
                  <a:lnTo>
                    <a:pt x="2137" y="23714"/>
                  </a:lnTo>
                  <a:lnTo>
                    <a:pt x="0" y="25335"/>
                  </a:lnTo>
                  <a:lnTo>
                    <a:pt x="691" y="26415"/>
                  </a:lnTo>
                  <a:lnTo>
                    <a:pt x="10280" y="27615"/>
                  </a:lnTo>
                  <a:lnTo>
                    <a:pt x="53908" y="25563"/>
                  </a:lnTo>
                  <a:lnTo>
                    <a:pt x="92457" y="20980"/>
                  </a:lnTo>
                  <a:lnTo>
                    <a:pt x="138451" y="16800"/>
                  </a:lnTo>
                  <a:lnTo>
                    <a:pt x="178890" y="11680"/>
                  </a:lnTo>
                  <a:lnTo>
                    <a:pt x="226150" y="10164"/>
                  </a:lnTo>
                  <a:lnTo>
                    <a:pt x="261825" y="8751"/>
                  </a:lnTo>
                  <a:lnTo>
                    <a:pt x="300818" y="3063"/>
                  </a:lnTo>
                  <a:lnTo>
                    <a:pt x="351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128"/>
            <p:cNvSpPr/>
            <p:nvPr>
              <p:custDataLst>
                <p:tags r:id="rId274"/>
              </p:custDataLst>
            </p:nvPr>
          </p:nvSpPr>
          <p:spPr>
            <a:xfrm>
              <a:off x="341642" y="952500"/>
              <a:ext cx="258434" cy="52231"/>
            </a:xfrm>
            <a:custGeom>
              <a:avLst/>
              <a:gdLst/>
              <a:ahLst/>
              <a:cxnLst/>
              <a:rect l="0" t="0" r="0" b="0"/>
              <a:pathLst>
                <a:path w="258434" h="52231">
                  <a:moveTo>
                    <a:pt x="48883" y="38100"/>
                  </a:moveTo>
                  <a:lnTo>
                    <a:pt x="48883" y="38100"/>
                  </a:lnTo>
                  <a:lnTo>
                    <a:pt x="32616" y="39158"/>
                  </a:lnTo>
                  <a:lnTo>
                    <a:pt x="10902" y="45704"/>
                  </a:lnTo>
                  <a:lnTo>
                    <a:pt x="958" y="51357"/>
                  </a:lnTo>
                  <a:lnTo>
                    <a:pt x="0" y="52230"/>
                  </a:lnTo>
                  <a:lnTo>
                    <a:pt x="38917" y="41623"/>
                  </a:lnTo>
                  <a:lnTo>
                    <a:pt x="77371" y="35973"/>
                  </a:lnTo>
                  <a:lnTo>
                    <a:pt x="114474" y="27945"/>
                  </a:lnTo>
                  <a:lnTo>
                    <a:pt x="148943" y="21945"/>
                  </a:lnTo>
                  <a:lnTo>
                    <a:pt x="188957" y="15750"/>
                  </a:lnTo>
                  <a:lnTo>
                    <a:pt x="258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129"/>
            <p:cNvSpPr/>
            <p:nvPr>
              <p:custDataLst>
                <p:tags r:id="rId275"/>
              </p:custDataLst>
            </p:nvPr>
          </p:nvSpPr>
          <p:spPr>
            <a:xfrm>
              <a:off x="704850" y="7334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373"/>
          <p:cNvGrpSpPr/>
          <p:nvPr/>
        </p:nvGrpSpPr>
        <p:grpSpPr>
          <a:xfrm>
            <a:off x="628650" y="1219708"/>
            <a:ext cx="476251" cy="441257"/>
            <a:chOff x="628650" y="1219708"/>
            <a:chExt cx="476251" cy="441257"/>
          </a:xfrm>
        </p:grpSpPr>
        <p:sp>
          <p:nvSpPr>
            <p:cNvPr id="699" name="SMARTInkShape-2130"/>
            <p:cNvSpPr/>
            <p:nvPr>
              <p:custDataLst>
                <p:tags r:id="rId267"/>
              </p:custDataLst>
            </p:nvPr>
          </p:nvSpPr>
          <p:spPr>
            <a:xfrm>
              <a:off x="628650" y="131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131"/>
            <p:cNvSpPr/>
            <p:nvPr>
              <p:custDataLst>
                <p:tags r:id="rId268"/>
              </p:custDataLst>
            </p:nvPr>
          </p:nvSpPr>
          <p:spPr>
            <a:xfrm>
              <a:off x="1003911" y="1419225"/>
              <a:ext cx="81940" cy="241740"/>
            </a:xfrm>
            <a:custGeom>
              <a:avLst/>
              <a:gdLst/>
              <a:ahLst/>
              <a:cxnLst/>
              <a:rect l="0" t="0" r="0" b="0"/>
              <a:pathLst>
                <a:path w="81940" h="241740">
                  <a:moveTo>
                    <a:pt x="72414" y="0"/>
                  </a:moveTo>
                  <a:lnTo>
                    <a:pt x="72414" y="0"/>
                  </a:lnTo>
                  <a:lnTo>
                    <a:pt x="71356" y="24909"/>
                  </a:lnTo>
                  <a:lnTo>
                    <a:pt x="63751" y="48303"/>
                  </a:lnTo>
                  <a:lnTo>
                    <a:pt x="54100" y="62390"/>
                  </a:lnTo>
                  <a:lnTo>
                    <a:pt x="39933" y="72884"/>
                  </a:lnTo>
                  <a:lnTo>
                    <a:pt x="16929" y="81920"/>
                  </a:lnTo>
                  <a:lnTo>
                    <a:pt x="10024" y="83189"/>
                  </a:lnTo>
                  <a:lnTo>
                    <a:pt x="5421" y="82976"/>
                  </a:lnTo>
                  <a:lnTo>
                    <a:pt x="2352" y="81776"/>
                  </a:lnTo>
                  <a:lnTo>
                    <a:pt x="306" y="79917"/>
                  </a:lnTo>
                  <a:lnTo>
                    <a:pt x="0" y="77620"/>
                  </a:lnTo>
                  <a:lnTo>
                    <a:pt x="2483" y="72245"/>
                  </a:lnTo>
                  <a:lnTo>
                    <a:pt x="19944" y="63269"/>
                  </a:lnTo>
                  <a:lnTo>
                    <a:pt x="35113" y="58963"/>
                  </a:lnTo>
                  <a:lnTo>
                    <a:pt x="45605" y="60778"/>
                  </a:lnTo>
                  <a:lnTo>
                    <a:pt x="51366" y="62744"/>
                  </a:lnTo>
                  <a:lnTo>
                    <a:pt x="55207" y="67229"/>
                  </a:lnTo>
                  <a:lnTo>
                    <a:pt x="59475" y="80680"/>
                  </a:lnTo>
                  <a:lnTo>
                    <a:pt x="58549" y="94419"/>
                  </a:lnTo>
                  <a:lnTo>
                    <a:pt x="46443" y="134495"/>
                  </a:lnTo>
                  <a:lnTo>
                    <a:pt x="34201" y="166032"/>
                  </a:lnTo>
                  <a:lnTo>
                    <a:pt x="21592" y="188136"/>
                  </a:lnTo>
                  <a:lnTo>
                    <a:pt x="17139" y="211672"/>
                  </a:lnTo>
                  <a:lnTo>
                    <a:pt x="18919" y="223899"/>
                  </a:lnTo>
                  <a:lnTo>
                    <a:pt x="20876" y="228641"/>
                  </a:lnTo>
                  <a:lnTo>
                    <a:pt x="34339" y="236732"/>
                  </a:lnTo>
                  <a:lnTo>
                    <a:pt x="52317" y="241739"/>
                  </a:lnTo>
                  <a:lnTo>
                    <a:pt x="8193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132"/>
            <p:cNvSpPr/>
            <p:nvPr>
              <p:custDataLst>
                <p:tags r:id="rId269"/>
              </p:custDataLst>
            </p:nvPr>
          </p:nvSpPr>
          <p:spPr>
            <a:xfrm>
              <a:off x="1047750" y="1219708"/>
              <a:ext cx="57151" cy="247143"/>
            </a:xfrm>
            <a:custGeom>
              <a:avLst/>
              <a:gdLst/>
              <a:ahLst/>
              <a:cxnLst/>
              <a:rect l="0" t="0" r="0" b="0"/>
              <a:pathLst>
                <a:path w="57151" h="247143">
                  <a:moveTo>
                    <a:pt x="57150" y="18542"/>
                  </a:moveTo>
                  <a:lnTo>
                    <a:pt x="57150" y="18542"/>
                  </a:lnTo>
                  <a:lnTo>
                    <a:pt x="57150" y="5285"/>
                  </a:lnTo>
                  <a:lnTo>
                    <a:pt x="56092" y="3354"/>
                  </a:lnTo>
                  <a:lnTo>
                    <a:pt x="54328" y="2067"/>
                  </a:lnTo>
                  <a:lnTo>
                    <a:pt x="49546" y="636"/>
                  </a:lnTo>
                  <a:lnTo>
                    <a:pt x="43893" y="0"/>
                  </a:lnTo>
                  <a:lnTo>
                    <a:pt x="41962" y="889"/>
                  </a:lnTo>
                  <a:lnTo>
                    <a:pt x="40675" y="2540"/>
                  </a:lnTo>
                  <a:lnTo>
                    <a:pt x="39816" y="4699"/>
                  </a:lnTo>
                  <a:lnTo>
                    <a:pt x="24289" y="17885"/>
                  </a:lnTo>
                  <a:lnTo>
                    <a:pt x="4415" y="53854"/>
                  </a:lnTo>
                  <a:lnTo>
                    <a:pt x="581" y="90573"/>
                  </a:lnTo>
                  <a:lnTo>
                    <a:pt x="5229" y="110322"/>
                  </a:lnTo>
                  <a:lnTo>
                    <a:pt x="16498" y="142328"/>
                  </a:lnTo>
                  <a:lnTo>
                    <a:pt x="18901" y="186815"/>
                  </a:lnTo>
                  <a:lnTo>
                    <a:pt x="17962" y="205671"/>
                  </a:lnTo>
                  <a:lnTo>
                    <a:pt x="11437" y="221566"/>
                  </a:lnTo>
                  <a:lnTo>
                    <a:pt x="2573" y="236955"/>
                  </a:lnTo>
                  <a:lnTo>
                    <a:pt x="0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374"/>
          <p:cNvGrpSpPr/>
          <p:nvPr/>
        </p:nvGrpSpPr>
        <p:grpSpPr>
          <a:xfrm>
            <a:off x="1248167" y="1333500"/>
            <a:ext cx="1475984" cy="361951"/>
            <a:chOff x="1248167" y="1333500"/>
            <a:chExt cx="1475984" cy="361951"/>
          </a:xfrm>
        </p:grpSpPr>
        <p:sp>
          <p:nvSpPr>
            <p:cNvPr id="703" name="SMARTInkShape-2133"/>
            <p:cNvSpPr/>
            <p:nvPr>
              <p:custDataLst>
                <p:tags r:id="rId255"/>
              </p:custDataLst>
            </p:nvPr>
          </p:nvSpPr>
          <p:spPr>
            <a:xfrm>
              <a:off x="2171700" y="16668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7724" y="1624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134"/>
            <p:cNvSpPr/>
            <p:nvPr>
              <p:custDataLst>
                <p:tags r:id="rId256"/>
              </p:custDataLst>
            </p:nvPr>
          </p:nvSpPr>
          <p:spPr>
            <a:xfrm>
              <a:off x="2324100" y="16478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29339" y="1058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135"/>
            <p:cNvSpPr/>
            <p:nvPr>
              <p:custDataLst>
                <p:tags r:id="rId257"/>
              </p:custDataLst>
            </p:nvPr>
          </p:nvSpPr>
          <p:spPr>
            <a:xfrm>
              <a:off x="2543175" y="16383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136"/>
            <p:cNvSpPr/>
            <p:nvPr>
              <p:custDataLst>
                <p:tags r:id="rId258"/>
              </p:custDataLst>
            </p:nvPr>
          </p:nvSpPr>
          <p:spPr>
            <a:xfrm>
              <a:off x="2676525" y="16287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40021" y="23414"/>
                  </a:lnTo>
                  <a:lnTo>
                    <a:pt x="20178" y="460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137"/>
            <p:cNvSpPr/>
            <p:nvPr>
              <p:custDataLst>
                <p:tags r:id="rId259"/>
              </p:custDataLst>
            </p:nvPr>
          </p:nvSpPr>
          <p:spPr>
            <a:xfrm>
              <a:off x="2047875" y="1556612"/>
              <a:ext cx="85726" cy="105746"/>
            </a:xfrm>
            <a:custGeom>
              <a:avLst/>
              <a:gdLst/>
              <a:ahLst/>
              <a:cxnLst/>
              <a:rect l="0" t="0" r="0" b="0"/>
              <a:pathLst>
                <a:path w="85726" h="105746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40698" y="5925"/>
                  </a:lnTo>
                  <a:lnTo>
                    <a:pt x="49133" y="10268"/>
                  </a:lnTo>
                  <a:lnTo>
                    <a:pt x="50747" y="13967"/>
                  </a:lnTo>
                  <a:lnTo>
                    <a:pt x="49718" y="23720"/>
                  </a:lnTo>
                  <a:lnTo>
                    <a:pt x="34551" y="59670"/>
                  </a:lnTo>
                  <a:lnTo>
                    <a:pt x="10465" y="98304"/>
                  </a:lnTo>
                  <a:lnTo>
                    <a:pt x="12765" y="102479"/>
                  </a:lnTo>
                  <a:lnTo>
                    <a:pt x="14860" y="105073"/>
                  </a:lnTo>
                  <a:lnTo>
                    <a:pt x="18373" y="105745"/>
                  </a:lnTo>
                  <a:lnTo>
                    <a:pt x="57844" y="93713"/>
                  </a:lnTo>
                  <a:lnTo>
                    <a:pt x="857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138"/>
            <p:cNvSpPr/>
            <p:nvPr>
              <p:custDataLst>
                <p:tags r:id="rId260"/>
              </p:custDataLst>
            </p:nvPr>
          </p:nvSpPr>
          <p:spPr>
            <a:xfrm>
              <a:off x="1866900" y="1381518"/>
              <a:ext cx="123826" cy="237733"/>
            </a:xfrm>
            <a:custGeom>
              <a:avLst/>
              <a:gdLst/>
              <a:ahLst/>
              <a:cxnLst/>
              <a:rect l="0" t="0" r="0" b="0"/>
              <a:pathLst>
                <a:path w="123826" h="237733">
                  <a:moveTo>
                    <a:pt x="123825" y="9132"/>
                  </a:moveTo>
                  <a:lnTo>
                    <a:pt x="123825" y="9132"/>
                  </a:lnTo>
                  <a:lnTo>
                    <a:pt x="123825" y="931"/>
                  </a:lnTo>
                  <a:lnTo>
                    <a:pt x="122767" y="490"/>
                  </a:lnTo>
                  <a:lnTo>
                    <a:pt x="118769" y="0"/>
                  </a:lnTo>
                  <a:lnTo>
                    <a:pt x="116221" y="1985"/>
                  </a:lnTo>
                  <a:lnTo>
                    <a:pt x="92827" y="37611"/>
                  </a:lnTo>
                  <a:lnTo>
                    <a:pt x="76547" y="74253"/>
                  </a:lnTo>
                  <a:lnTo>
                    <a:pt x="54475" y="118029"/>
                  </a:lnTo>
                  <a:lnTo>
                    <a:pt x="38826" y="148627"/>
                  </a:lnTo>
                  <a:lnTo>
                    <a:pt x="20487" y="189439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139"/>
            <p:cNvSpPr/>
            <p:nvPr>
              <p:custDataLst>
                <p:tags r:id="rId261"/>
              </p:custDataLst>
            </p:nvPr>
          </p:nvSpPr>
          <p:spPr>
            <a:xfrm>
              <a:off x="1800225" y="1372924"/>
              <a:ext cx="180976" cy="208227"/>
            </a:xfrm>
            <a:custGeom>
              <a:avLst/>
              <a:gdLst/>
              <a:ahLst/>
              <a:cxnLst/>
              <a:rect l="0" t="0" r="0" b="0"/>
              <a:pathLst>
                <a:path w="180976" h="2082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39010" y="20848"/>
                  </a:lnTo>
                  <a:lnTo>
                    <a:pt x="85748" y="65503"/>
                  </a:lnTo>
                  <a:lnTo>
                    <a:pt x="119438" y="109442"/>
                  </a:lnTo>
                  <a:lnTo>
                    <a:pt x="153994" y="152162"/>
                  </a:lnTo>
                  <a:lnTo>
                    <a:pt x="18097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140"/>
            <p:cNvSpPr/>
            <p:nvPr>
              <p:custDataLst>
                <p:tags r:id="rId262"/>
              </p:custDataLst>
            </p:nvPr>
          </p:nvSpPr>
          <p:spPr>
            <a:xfrm>
              <a:off x="1600200" y="159067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41981" y="20722"/>
                  </a:lnTo>
                  <a:lnTo>
                    <a:pt x="29725" y="41418"/>
                  </a:lnTo>
                  <a:lnTo>
                    <a:pt x="16568" y="6483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141"/>
            <p:cNvSpPr/>
            <p:nvPr>
              <p:custDataLst>
                <p:tags r:id="rId263"/>
              </p:custDataLst>
            </p:nvPr>
          </p:nvSpPr>
          <p:spPr>
            <a:xfrm>
              <a:off x="1504950" y="1509249"/>
              <a:ext cx="28576" cy="90952"/>
            </a:xfrm>
            <a:custGeom>
              <a:avLst/>
              <a:gdLst/>
              <a:ahLst/>
              <a:cxnLst/>
              <a:rect l="0" t="0" r="0" b="0"/>
              <a:pathLst>
                <a:path w="28576" h="90952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6247" y="0"/>
                  </a:lnTo>
                  <a:lnTo>
                    <a:pt x="19298" y="684"/>
                  </a:lnTo>
                  <a:lnTo>
                    <a:pt x="22390" y="2198"/>
                  </a:lnTo>
                  <a:lnTo>
                    <a:pt x="24452" y="5324"/>
                  </a:lnTo>
                  <a:lnTo>
                    <a:pt x="27353" y="20895"/>
                  </a:lnTo>
                  <a:lnTo>
                    <a:pt x="28414" y="63185"/>
                  </a:lnTo>
                  <a:lnTo>
                    <a:pt x="28575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142"/>
            <p:cNvSpPr/>
            <p:nvPr>
              <p:custDataLst>
                <p:tags r:id="rId264"/>
              </p:custDataLst>
            </p:nvPr>
          </p:nvSpPr>
          <p:spPr>
            <a:xfrm>
              <a:off x="1248167" y="1343141"/>
              <a:ext cx="152009" cy="171335"/>
            </a:xfrm>
            <a:custGeom>
              <a:avLst/>
              <a:gdLst/>
              <a:ahLst/>
              <a:cxnLst/>
              <a:rect l="0" t="0" r="0" b="0"/>
              <a:pathLst>
                <a:path w="152009" h="171335">
                  <a:moveTo>
                    <a:pt x="9133" y="9409"/>
                  </a:moveTo>
                  <a:lnTo>
                    <a:pt x="9133" y="9409"/>
                  </a:lnTo>
                  <a:lnTo>
                    <a:pt x="0" y="277"/>
                  </a:lnTo>
                  <a:lnTo>
                    <a:pt x="4781" y="0"/>
                  </a:lnTo>
                  <a:lnTo>
                    <a:pt x="6232" y="1020"/>
                  </a:lnTo>
                  <a:lnTo>
                    <a:pt x="7199" y="2758"/>
                  </a:lnTo>
                  <a:lnTo>
                    <a:pt x="7844" y="4975"/>
                  </a:lnTo>
                  <a:lnTo>
                    <a:pt x="37317" y="50653"/>
                  </a:lnTo>
                  <a:lnTo>
                    <a:pt x="50331" y="76117"/>
                  </a:lnTo>
                  <a:lnTo>
                    <a:pt x="83387" y="117547"/>
                  </a:lnTo>
                  <a:lnTo>
                    <a:pt x="128933" y="158054"/>
                  </a:lnTo>
                  <a:lnTo>
                    <a:pt x="152008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143"/>
            <p:cNvSpPr/>
            <p:nvPr>
              <p:custDataLst>
                <p:tags r:id="rId265"/>
              </p:custDataLst>
            </p:nvPr>
          </p:nvSpPr>
          <p:spPr>
            <a:xfrm>
              <a:off x="1277969" y="1333500"/>
              <a:ext cx="122207" cy="256440"/>
            </a:xfrm>
            <a:custGeom>
              <a:avLst/>
              <a:gdLst/>
              <a:ahLst/>
              <a:cxnLst/>
              <a:rect l="0" t="0" r="0" b="0"/>
              <a:pathLst>
                <a:path w="122207" h="256440">
                  <a:moveTo>
                    <a:pt x="122206" y="0"/>
                  </a:moveTo>
                  <a:lnTo>
                    <a:pt x="122206" y="0"/>
                  </a:lnTo>
                  <a:lnTo>
                    <a:pt x="114602" y="8663"/>
                  </a:lnTo>
                  <a:lnTo>
                    <a:pt x="108949" y="18314"/>
                  </a:lnTo>
                  <a:lnTo>
                    <a:pt x="103242" y="56965"/>
                  </a:lnTo>
                  <a:lnTo>
                    <a:pt x="93021" y="102543"/>
                  </a:lnTo>
                  <a:lnTo>
                    <a:pt x="76617" y="145560"/>
                  </a:lnTo>
                  <a:lnTo>
                    <a:pt x="48613" y="190853"/>
                  </a:lnTo>
                  <a:lnTo>
                    <a:pt x="19232" y="234424"/>
                  </a:lnTo>
                  <a:lnTo>
                    <a:pt x="9085" y="251583"/>
                  </a:lnTo>
                  <a:lnTo>
                    <a:pt x="0" y="256439"/>
                  </a:lnTo>
                  <a:lnTo>
                    <a:pt x="790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144"/>
            <p:cNvSpPr/>
            <p:nvPr>
              <p:custDataLst>
                <p:tags r:id="rId266"/>
              </p:custDataLst>
            </p:nvPr>
          </p:nvSpPr>
          <p:spPr>
            <a:xfrm>
              <a:off x="1323975" y="1438275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2493" y="48303"/>
                  </a:lnTo>
                  <a:lnTo>
                    <a:pt x="63369" y="89739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375"/>
          <p:cNvGrpSpPr/>
          <p:nvPr/>
        </p:nvGrpSpPr>
        <p:grpSpPr>
          <a:xfrm>
            <a:off x="2971800" y="1335216"/>
            <a:ext cx="494721" cy="421564"/>
            <a:chOff x="2971800" y="1335216"/>
            <a:chExt cx="494721" cy="421564"/>
          </a:xfrm>
        </p:grpSpPr>
        <p:sp>
          <p:nvSpPr>
            <p:cNvPr id="716" name="SMARTInkShape-2145"/>
            <p:cNvSpPr/>
            <p:nvPr>
              <p:custDataLst>
                <p:tags r:id="rId251"/>
              </p:custDataLst>
            </p:nvPr>
          </p:nvSpPr>
          <p:spPr>
            <a:xfrm>
              <a:off x="3409950" y="1335216"/>
              <a:ext cx="56571" cy="421564"/>
            </a:xfrm>
            <a:custGeom>
              <a:avLst/>
              <a:gdLst/>
              <a:ahLst/>
              <a:cxnLst/>
              <a:rect l="0" t="0" r="0" b="0"/>
              <a:pathLst>
                <a:path w="56571" h="421564">
                  <a:moveTo>
                    <a:pt x="19050" y="17334"/>
                  </a:moveTo>
                  <a:lnTo>
                    <a:pt x="19050" y="17334"/>
                  </a:lnTo>
                  <a:lnTo>
                    <a:pt x="13993" y="12278"/>
                  </a:lnTo>
                  <a:lnTo>
                    <a:pt x="11511" y="6973"/>
                  </a:lnTo>
                  <a:lnTo>
                    <a:pt x="10849" y="4077"/>
                  </a:lnTo>
                  <a:lnTo>
                    <a:pt x="11466" y="2146"/>
                  </a:lnTo>
                  <a:lnTo>
                    <a:pt x="12936" y="859"/>
                  </a:lnTo>
                  <a:lnTo>
                    <a:pt x="14974" y="0"/>
                  </a:lnTo>
                  <a:lnTo>
                    <a:pt x="17391" y="1545"/>
                  </a:lnTo>
                  <a:lnTo>
                    <a:pt x="31950" y="24950"/>
                  </a:lnTo>
                  <a:lnTo>
                    <a:pt x="44829" y="70679"/>
                  </a:lnTo>
                  <a:lnTo>
                    <a:pt x="45324" y="86551"/>
                  </a:lnTo>
                  <a:lnTo>
                    <a:pt x="35794" y="132933"/>
                  </a:lnTo>
                  <a:lnTo>
                    <a:pt x="18848" y="167026"/>
                  </a:lnTo>
                  <a:lnTo>
                    <a:pt x="15740" y="171103"/>
                  </a:lnTo>
                  <a:lnTo>
                    <a:pt x="12287" y="181279"/>
                  </a:lnTo>
                  <a:lnTo>
                    <a:pt x="10071" y="200001"/>
                  </a:lnTo>
                  <a:lnTo>
                    <a:pt x="17774" y="241862"/>
                  </a:lnTo>
                  <a:lnTo>
                    <a:pt x="40396" y="288981"/>
                  </a:lnTo>
                  <a:lnTo>
                    <a:pt x="55191" y="331505"/>
                  </a:lnTo>
                  <a:lnTo>
                    <a:pt x="56570" y="348429"/>
                  </a:lnTo>
                  <a:lnTo>
                    <a:pt x="51922" y="371906"/>
                  </a:lnTo>
                  <a:lnTo>
                    <a:pt x="43842" y="388857"/>
                  </a:lnTo>
                  <a:lnTo>
                    <a:pt x="15859" y="420478"/>
                  </a:lnTo>
                  <a:lnTo>
                    <a:pt x="12690" y="421563"/>
                  </a:lnTo>
                  <a:lnTo>
                    <a:pt x="0" y="41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146"/>
            <p:cNvSpPr/>
            <p:nvPr>
              <p:custDataLst>
                <p:tags r:id="rId252"/>
              </p:custDataLst>
            </p:nvPr>
          </p:nvSpPr>
          <p:spPr>
            <a:xfrm>
              <a:off x="3228975" y="1581150"/>
              <a:ext cx="62261" cy="76201"/>
            </a:xfrm>
            <a:custGeom>
              <a:avLst/>
              <a:gdLst/>
              <a:ahLst/>
              <a:cxnLst/>
              <a:rect l="0" t="0" r="0" b="0"/>
              <a:pathLst>
                <a:path w="62261" h="76201">
                  <a:moveTo>
                    <a:pt x="0" y="0"/>
                  </a:moveTo>
                  <a:lnTo>
                    <a:pt x="0" y="0"/>
                  </a:lnTo>
                  <a:lnTo>
                    <a:pt x="0" y="47058"/>
                  </a:lnTo>
                  <a:lnTo>
                    <a:pt x="0" y="55157"/>
                  </a:lnTo>
                  <a:lnTo>
                    <a:pt x="1058" y="41548"/>
                  </a:lnTo>
                  <a:lnTo>
                    <a:pt x="5056" y="30460"/>
                  </a:lnTo>
                  <a:lnTo>
                    <a:pt x="13183" y="21299"/>
                  </a:lnTo>
                  <a:lnTo>
                    <a:pt x="30591" y="6794"/>
                  </a:lnTo>
                  <a:lnTo>
                    <a:pt x="34152" y="5588"/>
                  </a:lnTo>
                  <a:lnTo>
                    <a:pt x="37585" y="5842"/>
                  </a:lnTo>
                  <a:lnTo>
                    <a:pt x="40932" y="7070"/>
                  </a:lnTo>
                  <a:lnTo>
                    <a:pt x="47473" y="14078"/>
                  </a:lnTo>
                  <a:lnTo>
                    <a:pt x="52849" y="24249"/>
                  </a:lnTo>
                  <a:lnTo>
                    <a:pt x="62260" y="59444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147"/>
            <p:cNvSpPr/>
            <p:nvPr>
              <p:custDataLst>
                <p:tags r:id="rId253"/>
              </p:custDataLst>
            </p:nvPr>
          </p:nvSpPr>
          <p:spPr>
            <a:xfrm>
              <a:off x="3017497" y="1382449"/>
              <a:ext cx="163854" cy="274902"/>
            </a:xfrm>
            <a:custGeom>
              <a:avLst/>
              <a:gdLst/>
              <a:ahLst/>
              <a:cxnLst/>
              <a:rect l="0" t="0" r="0" b="0"/>
              <a:pathLst>
                <a:path w="163854" h="274902">
                  <a:moveTo>
                    <a:pt x="163853" y="8201"/>
                  </a:moveTo>
                  <a:lnTo>
                    <a:pt x="163853" y="8201"/>
                  </a:lnTo>
                  <a:lnTo>
                    <a:pt x="163853" y="0"/>
                  </a:lnTo>
                  <a:lnTo>
                    <a:pt x="148684" y="4125"/>
                  </a:lnTo>
                  <a:lnTo>
                    <a:pt x="138414" y="12034"/>
                  </a:lnTo>
                  <a:lnTo>
                    <a:pt x="130322" y="23663"/>
                  </a:lnTo>
                  <a:lnTo>
                    <a:pt x="108942" y="63364"/>
                  </a:lnTo>
                  <a:lnTo>
                    <a:pt x="89663" y="102745"/>
                  </a:lnTo>
                  <a:lnTo>
                    <a:pt x="70294" y="146468"/>
                  </a:lnTo>
                  <a:lnTo>
                    <a:pt x="39833" y="193378"/>
                  </a:lnTo>
                  <a:lnTo>
                    <a:pt x="14589" y="235749"/>
                  </a:lnTo>
                  <a:lnTo>
                    <a:pt x="623" y="260008"/>
                  </a:lnTo>
                  <a:lnTo>
                    <a:pt x="0" y="264972"/>
                  </a:lnTo>
                  <a:lnTo>
                    <a:pt x="11453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148"/>
            <p:cNvSpPr/>
            <p:nvPr>
              <p:custDataLst>
                <p:tags r:id="rId254"/>
              </p:custDataLst>
            </p:nvPr>
          </p:nvSpPr>
          <p:spPr>
            <a:xfrm>
              <a:off x="2971800" y="1419225"/>
              <a:ext cx="180976" cy="200026"/>
            </a:xfrm>
            <a:custGeom>
              <a:avLst/>
              <a:gdLst/>
              <a:ahLst/>
              <a:cxnLst/>
              <a:rect l="0" t="0" r="0" b="0"/>
              <a:pathLst>
                <a:path w="180976" h="200026">
                  <a:moveTo>
                    <a:pt x="0" y="0"/>
                  </a:moveTo>
                  <a:lnTo>
                    <a:pt x="0" y="0"/>
                  </a:lnTo>
                  <a:lnTo>
                    <a:pt x="16267" y="9721"/>
                  </a:lnTo>
                  <a:lnTo>
                    <a:pt x="58038" y="53962"/>
                  </a:lnTo>
                  <a:lnTo>
                    <a:pt x="102070" y="101533"/>
                  </a:lnTo>
                  <a:lnTo>
                    <a:pt x="123023" y="128509"/>
                  </a:lnTo>
                  <a:lnTo>
                    <a:pt x="137227" y="149190"/>
                  </a:lnTo>
                  <a:lnTo>
                    <a:pt x="1809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SMARTInkShape-Group376"/>
          <p:cNvGrpSpPr/>
          <p:nvPr/>
        </p:nvGrpSpPr>
        <p:grpSpPr>
          <a:xfrm>
            <a:off x="1057355" y="2200275"/>
            <a:ext cx="438071" cy="348762"/>
            <a:chOff x="1057355" y="2200275"/>
            <a:chExt cx="438071" cy="348762"/>
          </a:xfrm>
        </p:grpSpPr>
        <p:sp>
          <p:nvSpPr>
            <p:cNvPr id="721" name="SMARTInkShape-2149"/>
            <p:cNvSpPr/>
            <p:nvPr>
              <p:custDataLst>
                <p:tags r:id="rId245"/>
              </p:custDataLst>
            </p:nvPr>
          </p:nvSpPr>
          <p:spPr>
            <a:xfrm>
              <a:off x="1409700" y="2200275"/>
              <a:ext cx="85726" cy="141421"/>
            </a:xfrm>
            <a:custGeom>
              <a:avLst/>
              <a:gdLst/>
              <a:ahLst/>
              <a:cxnLst/>
              <a:rect l="0" t="0" r="0" b="0"/>
              <a:pathLst>
                <a:path w="85726" h="141421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2822" y="38936"/>
                  </a:lnTo>
                  <a:lnTo>
                    <a:pt x="18314" y="56022"/>
                  </a:lnTo>
                  <a:lnTo>
                    <a:pt x="24015" y="73229"/>
                  </a:lnTo>
                  <a:lnTo>
                    <a:pt x="30046" y="98250"/>
                  </a:lnTo>
                  <a:lnTo>
                    <a:pt x="32731" y="103600"/>
                  </a:lnTo>
                  <a:lnTo>
                    <a:pt x="32891" y="118011"/>
                  </a:lnTo>
                  <a:lnTo>
                    <a:pt x="28828" y="141420"/>
                  </a:lnTo>
                  <a:lnTo>
                    <a:pt x="29648" y="94050"/>
                  </a:lnTo>
                  <a:lnTo>
                    <a:pt x="41835" y="52523"/>
                  </a:lnTo>
                  <a:lnTo>
                    <a:pt x="50966" y="32261"/>
                  </a:lnTo>
                  <a:lnTo>
                    <a:pt x="60046" y="2209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150"/>
            <p:cNvSpPr/>
            <p:nvPr>
              <p:custDataLst>
                <p:tags r:id="rId246"/>
              </p:custDataLst>
            </p:nvPr>
          </p:nvSpPr>
          <p:spPr>
            <a:xfrm>
              <a:off x="1353794" y="2228850"/>
              <a:ext cx="36857" cy="119987"/>
            </a:xfrm>
            <a:custGeom>
              <a:avLst/>
              <a:gdLst/>
              <a:ahLst/>
              <a:cxnLst/>
              <a:rect l="0" t="0" r="0" b="0"/>
              <a:pathLst>
                <a:path w="36857" h="119987">
                  <a:moveTo>
                    <a:pt x="36856" y="28575"/>
                  </a:moveTo>
                  <a:lnTo>
                    <a:pt x="36856" y="28575"/>
                  </a:lnTo>
                  <a:lnTo>
                    <a:pt x="31799" y="18462"/>
                  </a:lnTo>
                  <a:lnTo>
                    <a:pt x="29252" y="16541"/>
                  </a:lnTo>
                  <a:lnTo>
                    <a:pt x="26495" y="16319"/>
                  </a:lnTo>
                  <a:lnTo>
                    <a:pt x="20609" y="18895"/>
                  </a:lnTo>
                  <a:lnTo>
                    <a:pt x="14466" y="23567"/>
                  </a:lnTo>
                  <a:lnTo>
                    <a:pt x="5057" y="42260"/>
                  </a:lnTo>
                  <a:lnTo>
                    <a:pt x="0" y="70476"/>
                  </a:lnTo>
                  <a:lnTo>
                    <a:pt x="183" y="95318"/>
                  </a:lnTo>
                  <a:lnTo>
                    <a:pt x="3977" y="109744"/>
                  </a:lnTo>
                  <a:lnTo>
                    <a:pt x="7528" y="114438"/>
                  </a:lnTo>
                  <a:lnTo>
                    <a:pt x="17119" y="119653"/>
                  </a:lnTo>
                  <a:lnTo>
                    <a:pt x="21581" y="119986"/>
                  </a:lnTo>
                  <a:lnTo>
                    <a:pt x="29361" y="117532"/>
                  </a:lnTo>
                  <a:lnTo>
                    <a:pt x="31860" y="114338"/>
                  </a:lnTo>
                  <a:lnTo>
                    <a:pt x="34635" y="105145"/>
                  </a:lnTo>
                  <a:lnTo>
                    <a:pt x="36661" y="64547"/>
                  </a:lnTo>
                  <a:lnTo>
                    <a:pt x="28202" y="17180"/>
                  </a:lnTo>
                  <a:lnTo>
                    <a:pt x="27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151"/>
            <p:cNvSpPr/>
            <p:nvPr>
              <p:custDataLst>
                <p:tags r:id="rId247"/>
              </p:custDataLst>
            </p:nvPr>
          </p:nvSpPr>
          <p:spPr>
            <a:xfrm>
              <a:off x="1289912" y="2209800"/>
              <a:ext cx="15014" cy="19051"/>
            </a:xfrm>
            <a:custGeom>
              <a:avLst/>
              <a:gdLst/>
              <a:ahLst/>
              <a:cxnLst/>
              <a:rect l="0" t="0" r="0" b="0"/>
              <a:pathLst>
                <a:path w="15014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8937"/>
                  </a:lnTo>
                  <a:lnTo>
                    <a:pt x="4430" y="5958"/>
                  </a:lnTo>
                  <a:lnTo>
                    <a:pt x="2666" y="3972"/>
                  </a:lnTo>
                  <a:lnTo>
                    <a:pt x="431" y="2648"/>
                  </a:lnTo>
                  <a:lnTo>
                    <a:pt x="0" y="707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152"/>
            <p:cNvSpPr/>
            <p:nvPr>
              <p:custDataLst>
                <p:tags r:id="rId248"/>
              </p:custDataLst>
            </p:nvPr>
          </p:nvSpPr>
          <p:spPr>
            <a:xfrm>
              <a:off x="1285875" y="22479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4256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153"/>
            <p:cNvSpPr/>
            <p:nvPr>
              <p:custDataLst>
                <p:tags r:id="rId249"/>
              </p:custDataLst>
            </p:nvPr>
          </p:nvSpPr>
          <p:spPr>
            <a:xfrm>
              <a:off x="1057355" y="2256641"/>
              <a:ext cx="80892" cy="292396"/>
            </a:xfrm>
            <a:custGeom>
              <a:avLst/>
              <a:gdLst/>
              <a:ahLst/>
              <a:cxnLst/>
              <a:rect l="0" t="0" r="0" b="0"/>
              <a:pathLst>
                <a:path w="80892" h="292396">
                  <a:moveTo>
                    <a:pt x="18970" y="67459"/>
                  </a:moveTo>
                  <a:lnTo>
                    <a:pt x="18970" y="67459"/>
                  </a:lnTo>
                  <a:lnTo>
                    <a:pt x="10769" y="67459"/>
                  </a:lnTo>
                  <a:lnTo>
                    <a:pt x="347" y="76592"/>
                  </a:lnTo>
                  <a:lnTo>
                    <a:pt x="9332" y="76981"/>
                  </a:lnTo>
                  <a:lnTo>
                    <a:pt x="14468" y="82040"/>
                  </a:lnTo>
                  <a:lnTo>
                    <a:pt x="16969" y="90167"/>
                  </a:lnTo>
                  <a:lnTo>
                    <a:pt x="18794" y="130575"/>
                  </a:lnTo>
                  <a:lnTo>
                    <a:pt x="18935" y="176587"/>
                  </a:lnTo>
                  <a:lnTo>
                    <a:pt x="18963" y="219896"/>
                  </a:lnTo>
                  <a:lnTo>
                    <a:pt x="18969" y="265438"/>
                  </a:lnTo>
                  <a:lnTo>
                    <a:pt x="18970" y="292395"/>
                  </a:lnTo>
                  <a:lnTo>
                    <a:pt x="17912" y="279068"/>
                  </a:lnTo>
                  <a:lnTo>
                    <a:pt x="11431" y="241314"/>
                  </a:lnTo>
                  <a:lnTo>
                    <a:pt x="9837" y="198697"/>
                  </a:lnTo>
                  <a:lnTo>
                    <a:pt x="1958" y="155728"/>
                  </a:lnTo>
                  <a:lnTo>
                    <a:pt x="322" y="113117"/>
                  </a:lnTo>
                  <a:lnTo>
                    <a:pt x="0" y="68952"/>
                  </a:lnTo>
                  <a:lnTo>
                    <a:pt x="2758" y="32476"/>
                  </a:lnTo>
                  <a:lnTo>
                    <a:pt x="8590" y="18044"/>
                  </a:lnTo>
                  <a:lnTo>
                    <a:pt x="18237" y="4575"/>
                  </a:lnTo>
                  <a:lnTo>
                    <a:pt x="22715" y="1195"/>
                  </a:lnTo>
                  <a:lnTo>
                    <a:pt x="26758" y="0"/>
                  </a:lnTo>
                  <a:lnTo>
                    <a:pt x="35131" y="1493"/>
                  </a:lnTo>
                  <a:lnTo>
                    <a:pt x="51746" y="9343"/>
                  </a:lnTo>
                  <a:lnTo>
                    <a:pt x="63876" y="19052"/>
                  </a:lnTo>
                  <a:lnTo>
                    <a:pt x="70678" y="30423"/>
                  </a:lnTo>
                  <a:lnTo>
                    <a:pt x="80891" y="62308"/>
                  </a:lnTo>
                  <a:lnTo>
                    <a:pt x="76957" y="96022"/>
                  </a:lnTo>
                  <a:lnTo>
                    <a:pt x="68026" y="106965"/>
                  </a:lnTo>
                  <a:lnTo>
                    <a:pt x="50791" y="119381"/>
                  </a:lnTo>
                  <a:lnTo>
                    <a:pt x="41579" y="122286"/>
                  </a:lnTo>
                  <a:lnTo>
                    <a:pt x="30430" y="123576"/>
                  </a:lnTo>
                  <a:lnTo>
                    <a:pt x="21241" y="121328"/>
                  </a:lnTo>
                  <a:lnTo>
                    <a:pt x="17309" y="119247"/>
                  </a:lnTo>
                  <a:lnTo>
                    <a:pt x="14688" y="116800"/>
                  </a:lnTo>
                  <a:lnTo>
                    <a:pt x="11775" y="111261"/>
                  </a:lnTo>
                  <a:lnTo>
                    <a:pt x="12057" y="108302"/>
                  </a:lnTo>
                  <a:lnTo>
                    <a:pt x="18970" y="9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154"/>
            <p:cNvSpPr/>
            <p:nvPr>
              <p:custDataLst>
                <p:tags r:id="rId250"/>
              </p:custDataLst>
            </p:nvPr>
          </p:nvSpPr>
          <p:spPr>
            <a:xfrm>
              <a:off x="1163766" y="2257425"/>
              <a:ext cx="74485" cy="103434"/>
            </a:xfrm>
            <a:custGeom>
              <a:avLst/>
              <a:gdLst/>
              <a:ahLst/>
              <a:cxnLst/>
              <a:rect l="0" t="0" r="0" b="0"/>
              <a:pathLst>
                <a:path w="74485" h="103434">
                  <a:moveTo>
                    <a:pt x="17334" y="19050"/>
                  </a:moveTo>
                  <a:lnTo>
                    <a:pt x="17334" y="19050"/>
                  </a:lnTo>
                  <a:lnTo>
                    <a:pt x="17334" y="13994"/>
                  </a:lnTo>
                  <a:lnTo>
                    <a:pt x="16276" y="12504"/>
                  </a:lnTo>
                  <a:lnTo>
                    <a:pt x="14512" y="11511"/>
                  </a:lnTo>
                  <a:lnTo>
                    <a:pt x="4077" y="9917"/>
                  </a:lnTo>
                  <a:lnTo>
                    <a:pt x="2146" y="8728"/>
                  </a:lnTo>
                  <a:lnTo>
                    <a:pt x="859" y="6878"/>
                  </a:lnTo>
                  <a:lnTo>
                    <a:pt x="0" y="4585"/>
                  </a:lnTo>
                  <a:lnTo>
                    <a:pt x="1545" y="3056"/>
                  </a:lnTo>
                  <a:lnTo>
                    <a:pt x="8906" y="1358"/>
                  </a:lnTo>
                  <a:lnTo>
                    <a:pt x="12773" y="1964"/>
                  </a:lnTo>
                  <a:lnTo>
                    <a:pt x="19893" y="5459"/>
                  </a:lnTo>
                  <a:lnTo>
                    <a:pt x="39633" y="23931"/>
                  </a:lnTo>
                  <a:lnTo>
                    <a:pt x="47706" y="35683"/>
                  </a:lnTo>
                  <a:lnTo>
                    <a:pt x="53144" y="64313"/>
                  </a:lnTo>
                  <a:lnTo>
                    <a:pt x="49699" y="89493"/>
                  </a:lnTo>
                  <a:lnTo>
                    <a:pt x="47377" y="94587"/>
                  </a:lnTo>
                  <a:lnTo>
                    <a:pt x="44771" y="97983"/>
                  </a:lnTo>
                  <a:lnTo>
                    <a:pt x="38041" y="103433"/>
                  </a:lnTo>
                  <a:lnTo>
                    <a:pt x="37120" y="98534"/>
                  </a:lnTo>
                  <a:lnTo>
                    <a:pt x="37539" y="65657"/>
                  </a:lnTo>
                  <a:lnTo>
                    <a:pt x="49654" y="32034"/>
                  </a:lnTo>
                  <a:lnTo>
                    <a:pt x="74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377"/>
          <p:cNvGrpSpPr/>
          <p:nvPr/>
        </p:nvGrpSpPr>
        <p:grpSpPr>
          <a:xfrm>
            <a:off x="1909037" y="2105025"/>
            <a:ext cx="148364" cy="232470"/>
            <a:chOff x="1909037" y="2105025"/>
            <a:chExt cx="148364" cy="232470"/>
          </a:xfrm>
        </p:grpSpPr>
        <p:sp>
          <p:nvSpPr>
            <p:cNvPr id="728" name="SMARTInkShape-2155"/>
            <p:cNvSpPr/>
            <p:nvPr>
              <p:custDataLst>
                <p:tags r:id="rId241"/>
              </p:custDataLst>
            </p:nvPr>
          </p:nvSpPr>
          <p:spPr>
            <a:xfrm>
              <a:off x="1952625" y="2314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156"/>
            <p:cNvSpPr/>
            <p:nvPr>
              <p:custDataLst>
                <p:tags r:id="rId242"/>
              </p:custDataLst>
            </p:nvPr>
          </p:nvSpPr>
          <p:spPr>
            <a:xfrm>
              <a:off x="1952625" y="2105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3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157"/>
            <p:cNvSpPr/>
            <p:nvPr>
              <p:custDataLst>
                <p:tags r:id="rId243"/>
              </p:custDataLst>
            </p:nvPr>
          </p:nvSpPr>
          <p:spPr>
            <a:xfrm>
              <a:off x="1995317" y="2162210"/>
              <a:ext cx="62084" cy="175285"/>
            </a:xfrm>
            <a:custGeom>
              <a:avLst/>
              <a:gdLst/>
              <a:ahLst/>
              <a:cxnLst/>
              <a:rect l="0" t="0" r="0" b="0"/>
              <a:pathLst>
                <a:path w="62084" h="175285">
                  <a:moveTo>
                    <a:pt x="62083" y="9490"/>
                  </a:moveTo>
                  <a:lnTo>
                    <a:pt x="62083" y="9490"/>
                  </a:lnTo>
                  <a:lnTo>
                    <a:pt x="62083" y="4433"/>
                  </a:lnTo>
                  <a:lnTo>
                    <a:pt x="61025" y="2944"/>
                  </a:lnTo>
                  <a:lnTo>
                    <a:pt x="59261" y="1951"/>
                  </a:lnTo>
                  <a:lnTo>
                    <a:pt x="52382" y="226"/>
                  </a:lnTo>
                  <a:lnTo>
                    <a:pt x="39417" y="0"/>
                  </a:lnTo>
                  <a:lnTo>
                    <a:pt x="33312" y="2803"/>
                  </a:lnTo>
                  <a:lnTo>
                    <a:pt x="30202" y="5032"/>
                  </a:lnTo>
                  <a:lnTo>
                    <a:pt x="26747" y="10331"/>
                  </a:lnTo>
                  <a:lnTo>
                    <a:pt x="25826" y="13225"/>
                  </a:lnTo>
                  <a:lnTo>
                    <a:pt x="23095" y="15155"/>
                  </a:lnTo>
                  <a:lnTo>
                    <a:pt x="14416" y="17299"/>
                  </a:lnTo>
                  <a:lnTo>
                    <a:pt x="11255" y="19988"/>
                  </a:lnTo>
                  <a:lnTo>
                    <a:pt x="709" y="40323"/>
                  </a:lnTo>
                  <a:lnTo>
                    <a:pt x="0" y="44862"/>
                  </a:lnTo>
                  <a:lnTo>
                    <a:pt x="2035" y="55550"/>
                  </a:lnTo>
                  <a:lnTo>
                    <a:pt x="9131" y="68410"/>
                  </a:lnTo>
                  <a:lnTo>
                    <a:pt x="28834" y="93044"/>
                  </a:lnTo>
                  <a:lnTo>
                    <a:pt x="33548" y="101659"/>
                  </a:lnTo>
                  <a:lnTo>
                    <a:pt x="54693" y="130570"/>
                  </a:lnTo>
                  <a:lnTo>
                    <a:pt x="59893" y="149318"/>
                  </a:lnTo>
                  <a:lnTo>
                    <a:pt x="58288" y="159124"/>
                  </a:lnTo>
                  <a:lnTo>
                    <a:pt x="51433" y="170595"/>
                  </a:lnTo>
                  <a:lnTo>
                    <a:pt x="48633" y="174044"/>
                  </a:lnTo>
                  <a:lnTo>
                    <a:pt x="44650" y="175284"/>
                  </a:lnTo>
                  <a:lnTo>
                    <a:pt x="34579" y="173840"/>
                  </a:lnTo>
                  <a:lnTo>
                    <a:pt x="14458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158"/>
            <p:cNvSpPr/>
            <p:nvPr>
              <p:custDataLst>
                <p:tags r:id="rId244"/>
              </p:custDataLst>
            </p:nvPr>
          </p:nvSpPr>
          <p:spPr>
            <a:xfrm>
              <a:off x="1909037" y="2210192"/>
              <a:ext cx="34064" cy="113909"/>
            </a:xfrm>
            <a:custGeom>
              <a:avLst/>
              <a:gdLst/>
              <a:ahLst/>
              <a:cxnLst/>
              <a:rect l="0" t="0" r="0" b="0"/>
              <a:pathLst>
                <a:path w="34064" h="113909">
                  <a:moveTo>
                    <a:pt x="5488" y="9133"/>
                  </a:moveTo>
                  <a:lnTo>
                    <a:pt x="5488" y="9133"/>
                  </a:lnTo>
                  <a:lnTo>
                    <a:pt x="5488" y="4077"/>
                  </a:lnTo>
                  <a:lnTo>
                    <a:pt x="4430" y="2587"/>
                  </a:lnTo>
                  <a:lnTo>
                    <a:pt x="2666" y="1594"/>
                  </a:lnTo>
                  <a:lnTo>
                    <a:pt x="432" y="932"/>
                  </a:lnTo>
                  <a:lnTo>
                    <a:pt x="0" y="491"/>
                  </a:lnTo>
                  <a:lnTo>
                    <a:pt x="771" y="197"/>
                  </a:lnTo>
                  <a:lnTo>
                    <a:pt x="2343" y="0"/>
                  </a:lnTo>
                  <a:lnTo>
                    <a:pt x="6913" y="5427"/>
                  </a:lnTo>
                  <a:lnTo>
                    <a:pt x="24663" y="48580"/>
                  </a:lnTo>
                  <a:lnTo>
                    <a:pt x="31278" y="76207"/>
                  </a:lnTo>
                  <a:lnTo>
                    <a:pt x="34063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378"/>
          <p:cNvGrpSpPr/>
          <p:nvPr/>
        </p:nvGrpSpPr>
        <p:grpSpPr>
          <a:xfrm>
            <a:off x="2619528" y="2072728"/>
            <a:ext cx="1235711" cy="346623"/>
            <a:chOff x="2619528" y="2072728"/>
            <a:chExt cx="1235711" cy="346623"/>
          </a:xfrm>
        </p:grpSpPr>
        <p:sp>
          <p:nvSpPr>
            <p:cNvPr id="733" name="SMARTInkShape-2159"/>
            <p:cNvSpPr/>
            <p:nvPr>
              <p:custDataLst>
                <p:tags r:id="rId230"/>
              </p:custDataLst>
            </p:nvPr>
          </p:nvSpPr>
          <p:spPr>
            <a:xfrm>
              <a:off x="2619528" y="2126184"/>
              <a:ext cx="161117" cy="281023"/>
            </a:xfrm>
            <a:custGeom>
              <a:avLst/>
              <a:gdLst/>
              <a:ahLst/>
              <a:cxnLst/>
              <a:rect l="0" t="0" r="0" b="0"/>
              <a:pathLst>
                <a:path w="161117" h="281023">
                  <a:moveTo>
                    <a:pt x="18897" y="26466"/>
                  </a:moveTo>
                  <a:lnTo>
                    <a:pt x="18897" y="26466"/>
                  </a:lnTo>
                  <a:lnTo>
                    <a:pt x="18897" y="5007"/>
                  </a:lnTo>
                  <a:lnTo>
                    <a:pt x="19955" y="2635"/>
                  </a:lnTo>
                  <a:lnTo>
                    <a:pt x="21719" y="1054"/>
                  </a:lnTo>
                  <a:lnTo>
                    <a:pt x="23953" y="0"/>
                  </a:lnTo>
                  <a:lnTo>
                    <a:pt x="24385" y="355"/>
                  </a:lnTo>
                  <a:lnTo>
                    <a:pt x="20994" y="5912"/>
                  </a:lnTo>
                  <a:lnTo>
                    <a:pt x="11477" y="46251"/>
                  </a:lnTo>
                  <a:lnTo>
                    <a:pt x="2458" y="88269"/>
                  </a:lnTo>
                  <a:lnTo>
                    <a:pt x="363" y="132748"/>
                  </a:lnTo>
                  <a:lnTo>
                    <a:pt x="0" y="172022"/>
                  </a:lnTo>
                  <a:lnTo>
                    <a:pt x="7481" y="215614"/>
                  </a:lnTo>
                  <a:lnTo>
                    <a:pt x="17161" y="244082"/>
                  </a:lnTo>
                  <a:lnTo>
                    <a:pt x="39848" y="274799"/>
                  </a:lnTo>
                  <a:lnTo>
                    <a:pt x="55373" y="279712"/>
                  </a:lnTo>
                  <a:lnTo>
                    <a:pt x="65439" y="281022"/>
                  </a:lnTo>
                  <a:lnTo>
                    <a:pt x="85091" y="276832"/>
                  </a:lnTo>
                  <a:lnTo>
                    <a:pt x="104408" y="266857"/>
                  </a:lnTo>
                  <a:lnTo>
                    <a:pt x="131017" y="244448"/>
                  </a:lnTo>
                  <a:lnTo>
                    <a:pt x="142106" y="230591"/>
                  </a:lnTo>
                  <a:lnTo>
                    <a:pt x="154299" y="200777"/>
                  </a:lnTo>
                  <a:lnTo>
                    <a:pt x="159558" y="160076"/>
                  </a:lnTo>
                  <a:lnTo>
                    <a:pt x="161116" y="114502"/>
                  </a:lnTo>
                  <a:lnTo>
                    <a:pt x="154038" y="73450"/>
                  </a:lnTo>
                  <a:lnTo>
                    <a:pt x="144429" y="47442"/>
                  </a:lnTo>
                  <a:lnTo>
                    <a:pt x="134308" y="36494"/>
                  </a:lnTo>
                  <a:lnTo>
                    <a:pt x="130763" y="34210"/>
                  </a:lnTo>
                  <a:lnTo>
                    <a:pt x="128399" y="33746"/>
                  </a:lnTo>
                  <a:lnTo>
                    <a:pt x="123672" y="35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160"/>
            <p:cNvSpPr/>
            <p:nvPr>
              <p:custDataLst>
                <p:tags r:id="rId231"/>
              </p:custDataLst>
            </p:nvPr>
          </p:nvSpPr>
          <p:spPr>
            <a:xfrm>
              <a:off x="2990850" y="2171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161"/>
            <p:cNvSpPr/>
            <p:nvPr>
              <p:custDataLst>
                <p:tags r:id="rId232"/>
              </p:custDataLst>
            </p:nvPr>
          </p:nvSpPr>
          <p:spPr>
            <a:xfrm>
              <a:off x="3000375" y="2257425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8201" y="1011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162"/>
            <p:cNvSpPr/>
            <p:nvPr>
              <p:custDataLst>
                <p:tags r:id="rId233"/>
              </p:custDataLst>
            </p:nvPr>
          </p:nvSpPr>
          <p:spPr>
            <a:xfrm>
              <a:off x="2829468" y="2270460"/>
              <a:ext cx="94708" cy="109289"/>
            </a:xfrm>
            <a:custGeom>
              <a:avLst/>
              <a:gdLst/>
              <a:ahLst/>
              <a:cxnLst/>
              <a:rect l="0" t="0" r="0" b="0"/>
              <a:pathLst>
                <a:path w="94708" h="109289">
                  <a:moveTo>
                    <a:pt x="28032" y="15540"/>
                  </a:moveTo>
                  <a:lnTo>
                    <a:pt x="28032" y="15540"/>
                  </a:lnTo>
                  <a:lnTo>
                    <a:pt x="20428" y="24203"/>
                  </a:lnTo>
                  <a:lnTo>
                    <a:pt x="3580" y="57297"/>
                  </a:lnTo>
                  <a:lnTo>
                    <a:pt x="0" y="93685"/>
                  </a:lnTo>
                  <a:lnTo>
                    <a:pt x="877" y="99387"/>
                  </a:lnTo>
                  <a:lnTo>
                    <a:pt x="2521" y="103188"/>
                  </a:lnTo>
                  <a:lnTo>
                    <a:pt x="7706" y="109288"/>
                  </a:lnTo>
                  <a:lnTo>
                    <a:pt x="8604" y="100232"/>
                  </a:lnTo>
                  <a:lnTo>
                    <a:pt x="11754" y="69313"/>
                  </a:lnTo>
                  <a:lnTo>
                    <a:pt x="23168" y="27276"/>
                  </a:lnTo>
                  <a:lnTo>
                    <a:pt x="36704" y="8904"/>
                  </a:lnTo>
                  <a:lnTo>
                    <a:pt x="48114" y="2007"/>
                  </a:lnTo>
                  <a:lnTo>
                    <a:pt x="54120" y="168"/>
                  </a:lnTo>
                  <a:lnTo>
                    <a:pt x="59183" y="0"/>
                  </a:lnTo>
                  <a:lnTo>
                    <a:pt x="67629" y="2636"/>
                  </a:lnTo>
                  <a:lnTo>
                    <a:pt x="74911" y="12980"/>
                  </a:lnTo>
                  <a:lnTo>
                    <a:pt x="90375" y="48011"/>
                  </a:lnTo>
                  <a:lnTo>
                    <a:pt x="94707" y="82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163"/>
            <p:cNvSpPr/>
            <p:nvPr>
              <p:custDataLst>
                <p:tags r:id="rId234"/>
              </p:custDataLst>
            </p:nvPr>
          </p:nvSpPr>
          <p:spPr>
            <a:xfrm>
              <a:off x="3076575" y="2228850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2"/>
                  </a:lnTo>
                  <a:lnTo>
                    <a:pt x="2822" y="37853"/>
                  </a:lnTo>
                  <a:lnTo>
                    <a:pt x="13257" y="25351"/>
                  </a:lnTo>
                  <a:lnTo>
                    <a:pt x="58314" y="634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164"/>
            <p:cNvSpPr/>
            <p:nvPr>
              <p:custDataLst>
                <p:tags r:id="rId235"/>
              </p:custDataLst>
            </p:nvPr>
          </p:nvSpPr>
          <p:spPr>
            <a:xfrm>
              <a:off x="3277679" y="2097725"/>
              <a:ext cx="89252" cy="245426"/>
            </a:xfrm>
            <a:custGeom>
              <a:avLst/>
              <a:gdLst/>
              <a:ahLst/>
              <a:cxnLst/>
              <a:rect l="0" t="0" r="0" b="0"/>
              <a:pathLst>
                <a:path w="89252" h="245426">
                  <a:moveTo>
                    <a:pt x="75121" y="35875"/>
                  </a:moveTo>
                  <a:lnTo>
                    <a:pt x="75121" y="35875"/>
                  </a:lnTo>
                  <a:lnTo>
                    <a:pt x="82726" y="27212"/>
                  </a:lnTo>
                  <a:lnTo>
                    <a:pt x="88378" y="17561"/>
                  </a:lnTo>
                  <a:lnTo>
                    <a:pt x="89251" y="13082"/>
                  </a:lnTo>
                  <a:lnTo>
                    <a:pt x="88774" y="9038"/>
                  </a:lnTo>
                  <a:lnTo>
                    <a:pt x="87398" y="5284"/>
                  </a:lnTo>
                  <a:lnTo>
                    <a:pt x="85422" y="2781"/>
                  </a:lnTo>
                  <a:lnTo>
                    <a:pt x="80405" y="0"/>
                  </a:lnTo>
                  <a:lnTo>
                    <a:pt x="76527" y="1375"/>
                  </a:lnTo>
                  <a:lnTo>
                    <a:pt x="66574" y="8547"/>
                  </a:lnTo>
                  <a:lnTo>
                    <a:pt x="30738" y="53047"/>
                  </a:lnTo>
                  <a:lnTo>
                    <a:pt x="15992" y="81415"/>
                  </a:lnTo>
                  <a:lnTo>
                    <a:pt x="4383" y="127845"/>
                  </a:lnTo>
                  <a:lnTo>
                    <a:pt x="0" y="174064"/>
                  </a:lnTo>
                  <a:lnTo>
                    <a:pt x="299" y="198646"/>
                  </a:lnTo>
                  <a:lnTo>
                    <a:pt x="4120" y="212640"/>
                  </a:lnTo>
                  <a:lnTo>
                    <a:pt x="27496" y="245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2165"/>
            <p:cNvSpPr/>
            <p:nvPr>
              <p:custDataLst>
                <p:tags r:id="rId236"/>
              </p:custDataLst>
            </p:nvPr>
          </p:nvSpPr>
          <p:spPr>
            <a:xfrm>
              <a:off x="3116744" y="2072728"/>
              <a:ext cx="93182" cy="270423"/>
            </a:xfrm>
            <a:custGeom>
              <a:avLst/>
              <a:gdLst/>
              <a:ahLst/>
              <a:cxnLst/>
              <a:rect l="0" t="0" r="0" b="0"/>
              <a:pathLst>
                <a:path w="93182" h="270423">
                  <a:moveTo>
                    <a:pt x="93181" y="22772"/>
                  </a:moveTo>
                  <a:lnTo>
                    <a:pt x="93181" y="22772"/>
                  </a:lnTo>
                  <a:lnTo>
                    <a:pt x="71722" y="1313"/>
                  </a:lnTo>
                  <a:lnTo>
                    <a:pt x="66175" y="0"/>
                  </a:lnTo>
                  <a:lnTo>
                    <a:pt x="51545" y="1362"/>
                  </a:lnTo>
                  <a:lnTo>
                    <a:pt x="37282" y="8318"/>
                  </a:lnTo>
                  <a:lnTo>
                    <a:pt x="30515" y="13136"/>
                  </a:lnTo>
                  <a:lnTo>
                    <a:pt x="20174" y="29778"/>
                  </a:lnTo>
                  <a:lnTo>
                    <a:pt x="4911" y="69900"/>
                  </a:lnTo>
                  <a:lnTo>
                    <a:pt x="0" y="93768"/>
                  </a:lnTo>
                  <a:lnTo>
                    <a:pt x="3600" y="129416"/>
                  </a:lnTo>
                  <a:lnTo>
                    <a:pt x="6314" y="168435"/>
                  </a:lnTo>
                  <a:lnTo>
                    <a:pt x="7117" y="206807"/>
                  </a:lnTo>
                  <a:lnTo>
                    <a:pt x="10128" y="223804"/>
                  </a:lnTo>
                  <a:lnTo>
                    <a:pt x="13935" y="237003"/>
                  </a:lnTo>
                  <a:lnTo>
                    <a:pt x="16981" y="27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166"/>
            <p:cNvSpPr/>
            <p:nvPr>
              <p:custDataLst>
                <p:tags r:id="rId237"/>
              </p:custDataLst>
            </p:nvPr>
          </p:nvSpPr>
          <p:spPr>
            <a:xfrm>
              <a:off x="3771900" y="2090443"/>
              <a:ext cx="83339" cy="328908"/>
            </a:xfrm>
            <a:custGeom>
              <a:avLst/>
              <a:gdLst/>
              <a:ahLst/>
              <a:cxnLst/>
              <a:rect l="0" t="0" r="0" b="0"/>
              <a:pathLst>
                <a:path w="83339" h="328908">
                  <a:moveTo>
                    <a:pt x="28575" y="5057"/>
                  </a:moveTo>
                  <a:lnTo>
                    <a:pt x="28575" y="5057"/>
                  </a:lnTo>
                  <a:lnTo>
                    <a:pt x="33632" y="0"/>
                  </a:lnTo>
                  <a:lnTo>
                    <a:pt x="36180" y="1686"/>
                  </a:lnTo>
                  <a:lnTo>
                    <a:pt x="56021" y="40753"/>
                  </a:lnTo>
                  <a:lnTo>
                    <a:pt x="68574" y="81132"/>
                  </a:lnTo>
                  <a:lnTo>
                    <a:pt x="78997" y="126611"/>
                  </a:lnTo>
                  <a:lnTo>
                    <a:pt x="83338" y="174177"/>
                  </a:lnTo>
                  <a:lnTo>
                    <a:pt x="77924" y="214147"/>
                  </a:lnTo>
                  <a:lnTo>
                    <a:pt x="74849" y="234511"/>
                  </a:lnTo>
                  <a:lnTo>
                    <a:pt x="58451" y="276433"/>
                  </a:lnTo>
                  <a:lnTo>
                    <a:pt x="54843" y="284400"/>
                  </a:lnTo>
                  <a:lnTo>
                    <a:pt x="0" y="32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167"/>
            <p:cNvSpPr/>
            <p:nvPr>
              <p:custDataLst>
                <p:tags r:id="rId238"/>
              </p:custDataLst>
            </p:nvPr>
          </p:nvSpPr>
          <p:spPr>
            <a:xfrm>
              <a:off x="3676650" y="21907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6228" y="44240"/>
                  </a:lnTo>
                  <a:lnTo>
                    <a:pt x="5793" y="8505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168"/>
            <p:cNvSpPr/>
            <p:nvPr>
              <p:custDataLst>
                <p:tags r:id="rId239"/>
              </p:custDataLst>
            </p:nvPr>
          </p:nvSpPr>
          <p:spPr>
            <a:xfrm>
              <a:off x="3533775" y="230505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7042" y="15208"/>
                  </a:lnTo>
                  <a:lnTo>
                    <a:pt x="33043" y="265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169"/>
            <p:cNvSpPr/>
            <p:nvPr>
              <p:custDataLst>
                <p:tags r:id="rId240"/>
              </p:custDataLst>
            </p:nvPr>
          </p:nvSpPr>
          <p:spPr>
            <a:xfrm>
              <a:off x="3392418" y="2162175"/>
              <a:ext cx="98037" cy="168918"/>
            </a:xfrm>
            <a:custGeom>
              <a:avLst/>
              <a:gdLst/>
              <a:ahLst/>
              <a:cxnLst/>
              <a:rect l="0" t="0" r="0" b="0"/>
              <a:pathLst>
                <a:path w="98037" h="168918">
                  <a:moveTo>
                    <a:pt x="65157" y="38100"/>
                  </a:moveTo>
                  <a:lnTo>
                    <a:pt x="65157" y="38100"/>
                  </a:lnTo>
                  <a:lnTo>
                    <a:pt x="65157" y="33044"/>
                  </a:lnTo>
                  <a:lnTo>
                    <a:pt x="61982" y="31554"/>
                  </a:lnTo>
                  <a:lnTo>
                    <a:pt x="49988" y="29899"/>
                  </a:lnTo>
                  <a:lnTo>
                    <a:pt x="39718" y="31986"/>
                  </a:lnTo>
                  <a:lnTo>
                    <a:pt x="35498" y="34024"/>
                  </a:lnTo>
                  <a:lnTo>
                    <a:pt x="6340" y="67402"/>
                  </a:lnTo>
                  <a:lnTo>
                    <a:pt x="810" y="98875"/>
                  </a:lnTo>
                  <a:lnTo>
                    <a:pt x="0" y="134106"/>
                  </a:lnTo>
                  <a:lnTo>
                    <a:pt x="3743" y="148149"/>
                  </a:lnTo>
                  <a:lnTo>
                    <a:pt x="8339" y="153800"/>
                  </a:lnTo>
                  <a:lnTo>
                    <a:pt x="21913" y="162900"/>
                  </a:lnTo>
                  <a:lnTo>
                    <a:pt x="42349" y="168917"/>
                  </a:lnTo>
                  <a:lnTo>
                    <a:pt x="66866" y="165643"/>
                  </a:lnTo>
                  <a:lnTo>
                    <a:pt x="76500" y="160755"/>
                  </a:lnTo>
                  <a:lnTo>
                    <a:pt x="84746" y="149231"/>
                  </a:lnTo>
                  <a:lnTo>
                    <a:pt x="93891" y="126767"/>
                  </a:lnTo>
                  <a:lnTo>
                    <a:pt x="98036" y="107141"/>
                  </a:lnTo>
                  <a:lnTo>
                    <a:pt x="92074" y="74472"/>
                  </a:lnTo>
                  <a:lnTo>
                    <a:pt x="83126" y="35951"/>
                  </a:lnTo>
                  <a:lnTo>
                    <a:pt x="74554" y="22681"/>
                  </a:lnTo>
                  <a:lnTo>
                    <a:pt x="57829" y="8367"/>
                  </a:lnTo>
                  <a:lnTo>
                    <a:pt x="36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379"/>
          <p:cNvGrpSpPr/>
          <p:nvPr/>
        </p:nvGrpSpPr>
        <p:grpSpPr>
          <a:xfrm>
            <a:off x="4144000" y="2190750"/>
            <a:ext cx="397226" cy="228601"/>
            <a:chOff x="4144000" y="2190750"/>
            <a:chExt cx="397226" cy="228601"/>
          </a:xfrm>
        </p:grpSpPr>
        <p:sp>
          <p:nvSpPr>
            <p:cNvPr id="745" name="SMARTInkShape-2170"/>
            <p:cNvSpPr/>
            <p:nvPr>
              <p:custDataLst>
                <p:tags r:id="rId227"/>
              </p:custDataLst>
            </p:nvPr>
          </p:nvSpPr>
          <p:spPr>
            <a:xfrm>
              <a:off x="4144000" y="2286000"/>
              <a:ext cx="285126" cy="19026"/>
            </a:xfrm>
            <a:custGeom>
              <a:avLst/>
              <a:gdLst/>
              <a:ahLst/>
              <a:cxnLst/>
              <a:rect l="0" t="0" r="0" b="0"/>
              <a:pathLst>
                <a:path w="285126" h="19026">
                  <a:moveTo>
                    <a:pt x="27950" y="0"/>
                  </a:moveTo>
                  <a:lnTo>
                    <a:pt x="27950" y="0"/>
                  </a:lnTo>
                  <a:lnTo>
                    <a:pt x="27950" y="5056"/>
                  </a:lnTo>
                  <a:lnTo>
                    <a:pt x="25833" y="6546"/>
                  </a:lnTo>
                  <a:lnTo>
                    <a:pt x="13800" y="9701"/>
                  </a:lnTo>
                  <a:lnTo>
                    <a:pt x="0" y="18623"/>
                  </a:lnTo>
                  <a:lnTo>
                    <a:pt x="45018" y="19025"/>
                  </a:lnTo>
                  <a:lnTo>
                    <a:pt x="92038" y="16223"/>
                  </a:lnTo>
                  <a:lnTo>
                    <a:pt x="128078" y="11509"/>
                  </a:lnTo>
                  <a:lnTo>
                    <a:pt x="172270" y="10113"/>
                  </a:lnTo>
                  <a:lnTo>
                    <a:pt x="213234" y="6877"/>
                  </a:lnTo>
                  <a:lnTo>
                    <a:pt x="285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171"/>
            <p:cNvSpPr/>
            <p:nvPr>
              <p:custDataLst>
                <p:tags r:id="rId228"/>
              </p:custDataLst>
            </p:nvPr>
          </p:nvSpPr>
          <p:spPr>
            <a:xfrm>
              <a:off x="4145901" y="2343150"/>
              <a:ext cx="292750" cy="47189"/>
            </a:xfrm>
            <a:custGeom>
              <a:avLst/>
              <a:gdLst/>
              <a:ahLst/>
              <a:cxnLst/>
              <a:rect l="0" t="0" r="0" b="0"/>
              <a:pathLst>
                <a:path w="292750" h="47189">
                  <a:moveTo>
                    <a:pt x="73674" y="19050"/>
                  </a:moveTo>
                  <a:lnTo>
                    <a:pt x="73674" y="19050"/>
                  </a:lnTo>
                  <a:lnTo>
                    <a:pt x="57407" y="20108"/>
                  </a:lnTo>
                  <a:lnTo>
                    <a:pt x="10263" y="35526"/>
                  </a:lnTo>
                  <a:lnTo>
                    <a:pt x="6000" y="36384"/>
                  </a:lnTo>
                  <a:lnTo>
                    <a:pt x="3158" y="38014"/>
                  </a:lnTo>
                  <a:lnTo>
                    <a:pt x="1263" y="40159"/>
                  </a:lnTo>
                  <a:lnTo>
                    <a:pt x="0" y="42648"/>
                  </a:lnTo>
                  <a:lnTo>
                    <a:pt x="2333" y="44307"/>
                  </a:lnTo>
                  <a:lnTo>
                    <a:pt x="47581" y="47188"/>
                  </a:lnTo>
                  <a:lnTo>
                    <a:pt x="91225" y="42439"/>
                  </a:lnTo>
                  <a:lnTo>
                    <a:pt x="127557" y="39386"/>
                  </a:lnTo>
                  <a:lnTo>
                    <a:pt x="174825" y="30749"/>
                  </a:lnTo>
                  <a:lnTo>
                    <a:pt x="209125" y="21929"/>
                  </a:lnTo>
                  <a:lnTo>
                    <a:pt x="292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172"/>
            <p:cNvSpPr/>
            <p:nvPr>
              <p:custDataLst>
                <p:tags r:id="rId229"/>
              </p:custDataLst>
            </p:nvPr>
          </p:nvSpPr>
          <p:spPr>
            <a:xfrm>
              <a:off x="4388884" y="2190750"/>
              <a:ext cx="152342" cy="228601"/>
            </a:xfrm>
            <a:custGeom>
              <a:avLst/>
              <a:gdLst/>
              <a:ahLst/>
              <a:cxnLst/>
              <a:rect l="0" t="0" r="0" b="0"/>
              <a:pathLst>
                <a:path w="152342" h="228601">
                  <a:moveTo>
                    <a:pt x="40241" y="0"/>
                  </a:moveTo>
                  <a:lnTo>
                    <a:pt x="40241" y="0"/>
                  </a:lnTo>
                  <a:lnTo>
                    <a:pt x="517" y="0"/>
                  </a:lnTo>
                  <a:lnTo>
                    <a:pt x="0" y="1058"/>
                  </a:lnTo>
                  <a:lnTo>
                    <a:pt x="5071" y="5056"/>
                  </a:lnTo>
                  <a:lnTo>
                    <a:pt x="50319" y="32056"/>
                  </a:lnTo>
                  <a:lnTo>
                    <a:pt x="89402" y="55479"/>
                  </a:lnTo>
                  <a:lnTo>
                    <a:pt x="124153" y="86218"/>
                  </a:lnTo>
                  <a:lnTo>
                    <a:pt x="139422" y="108214"/>
                  </a:lnTo>
                  <a:lnTo>
                    <a:pt x="152341" y="142740"/>
                  </a:lnTo>
                  <a:lnTo>
                    <a:pt x="146503" y="173305"/>
                  </a:lnTo>
                  <a:lnTo>
                    <a:pt x="141091" y="191324"/>
                  </a:lnTo>
                  <a:lnTo>
                    <a:pt x="129513" y="207094"/>
                  </a:lnTo>
                  <a:lnTo>
                    <a:pt x="9739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380"/>
          <p:cNvGrpSpPr/>
          <p:nvPr/>
        </p:nvGrpSpPr>
        <p:grpSpPr>
          <a:xfrm>
            <a:off x="4781550" y="2076911"/>
            <a:ext cx="990601" cy="457269"/>
            <a:chOff x="4781550" y="2076911"/>
            <a:chExt cx="990601" cy="457269"/>
          </a:xfrm>
        </p:grpSpPr>
        <p:sp>
          <p:nvSpPr>
            <p:cNvPr id="749" name="SMARTInkShape-2173"/>
            <p:cNvSpPr/>
            <p:nvPr>
              <p:custDataLst>
                <p:tags r:id="rId220"/>
              </p:custDataLst>
            </p:nvPr>
          </p:nvSpPr>
          <p:spPr>
            <a:xfrm>
              <a:off x="4886892" y="2076911"/>
              <a:ext cx="75634" cy="313865"/>
            </a:xfrm>
            <a:custGeom>
              <a:avLst/>
              <a:gdLst/>
              <a:ahLst/>
              <a:cxnLst/>
              <a:rect l="0" t="0" r="0" b="0"/>
              <a:pathLst>
                <a:path w="75634" h="313865">
                  <a:moveTo>
                    <a:pt x="75633" y="28114"/>
                  </a:moveTo>
                  <a:lnTo>
                    <a:pt x="75633" y="28114"/>
                  </a:lnTo>
                  <a:lnTo>
                    <a:pt x="75633" y="18001"/>
                  </a:lnTo>
                  <a:lnTo>
                    <a:pt x="74575" y="15022"/>
                  </a:lnTo>
                  <a:lnTo>
                    <a:pt x="72811" y="13036"/>
                  </a:lnTo>
                  <a:lnTo>
                    <a:pt x="56335" y="1874"/>
                  </a:lnTo>
                  <a:lnTo>
                    <a:pt x="38777" y="0"/>
                  </a:lnTo>
                  <a:lnTo>
                    <a:pt x="34129" y="1963"/>
                  </a:lnTo>
                  <a:lnTo>
                    <a:pt x="26143" y="9788"/>
                  </a:lnTo>
                  <a:lnTo>
                    <a:pt x="12392" y="40722"/>
                  </a:lnTo>
                  <a:lnTo>
                    <a:pt x="3743" y="76535"/>
                  </a:lnTo>
                  <a:lnTo>
                    <a:pt x="1349" y="108901"/>
                  </a:lnTo>
                  <a:lnTo>
                    <a:pt x="0" y="152710"/>
                  </a:lnTo>
                  <a:lnTo>
                    <a:pt x="6092" y="192347"/>
                  </a:lnTo>
                  <a:lnTo>
                    <a:pt x="8392" y="235925"/>
                  </a:lnTo>
                  <a:lnTo>
                    <a:pt x="8846" y="280477"/>
                  </a:lnTo>
                  <a:lnTo>
                    <a:pt x="11730" y="296556"/>
                  </a:lnTo>
                  <a:lnTo>
                    <a:pt x="13981" y="302325"/>
                  </a:lnTo>
                  <a:lnTo>
                    <a:pt x="14423" y="306171"/>
                  </a:lnTo>
                  <a:lnTo>
                    <a:pt x="8958" y="313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174"/>
            <p:cNvSpPr/>
            <p:nvPr>
              <p:custDataLst>
                <p:tags r:id="rId221"/>
              </p:custDataLst>
            </p:nvPr>
          </p:nvSpPr>
          <p:spPr>
            <a:xfrm>
              <a:off x="4781550" y="22383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3961" y="29899"/>
                  </a:lnTo>
                  <a:lnTo>
                    <a:pt x="99050" y="22291"/>
                  </a:lnTo>
                  <a:lnTo>
                    <a:pt x="140579" y="1442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175"/>
            <p:cNvSpPr/>
            <p:nvPr>
              <p:custDataLst>
                <p:tags r:id="rId222"/>
              </p:custDataLst>
            </p:nvPr>
          </p:nvSpPr>
          <p:spPr>
            <a:xfrm>
              <a:off x="5064251" y="2085975"/>
              <a:ext cx="98300" cy="247651"/>
            </a:xfrm>
            <a:custGeom>
              <a:avLst/>
              <a:gdLst/>
              <a:ahLst/>
              <a:cxnLst/>
              <a:rect l="0" t="0" r="0" b="0"/>
              <a:pathLst>
                <a:path w="98300" h="247651">
                  <a:moveTo>
                    <a:pt x="98299" y="0"/>
                  </a:moveTo>
                  <a:lnTo>
                    <a:pt x="98299" y="0"/>
                  </a:lnTo>
                  <a:lnTo>
                    <a:pt x="85042" y="0"/>
                  </a:lnTo>
                  <a:lnTo>
                    <a:pt x="82052" y="2117"/>
                  </a:lnTo>
                  <a:lnTo>
                    <a:pt x="44138" y="46591"/>
                  </a:lnTo>
                  <a:lnTo>
                    <a:pt x="24257" y="85207"/>
                  </a:lnTo>
                  <a:lnTo>
                    <a:pt x="9825" y="123723"/>
                  </a:lnTo>
                  <a:lnTo>
                    <a:pt x="0" y="152370"/>
                  </a:lnTo>
                  <a:lnTo>
                    <a:pt x="499" y="186023"/>
                  </a:lnTo>
                  <a:lnTo>
                    <a:pt x="12407" y="217749"/>
                  </a:lnTo>
                  <a:lnTo>
                    <a:pt x="26258" y="231891"/>
                  </a:lnTo>
                  <a:lnTo>
                    <a:pt x="46262" y="242981"/>
                  </a:lnTo>
                  <a:lnTo>
                    <a:pt x="57180" y="245575"/>
                  </a:lnTo>
                  <a:lnTo>
                    <a:pt x="8877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176"/>
            <p:cNvSpPr/>
            <p:nvPr>
              <p:custDataLst>
                <p:tags r:id="rId223"/>
              </p:custDataLst>
            </p:nvPr>
          </p:nvSpPr>
          <p:spPr>
            <a:xfrm>
              <a:off x="5229225" y="2207618"/>
              <a:ext cx="93609" cy="326562"/>
            </a:xfrm>
            <a:custGeom>
              <a:avLst/>
              <a:gdLst/>
              <a:ahLst/>
              <a:cxnLst/>
              <a:rect l="0" t="0" r="0" b="0"/>
              <a:pathLst>
                <a:path w="93609" h="326562">
                  <a:moveTo>
                    <a:pt x="9525" y="40282"/>
                  </a:moveTo>
                  <a:lnTo>
                    <a:pt x="9525" y="40282"/>
                  </a:lnTo>
                  <a:lnTo>
                    <a:pt x="4469" y="40282"/>
                  </a:lnTo>
                  <a:lnTo>
                    <a:pt x="2980" y="41340"/>
                  </a:lnTo>
                  <a:lnTo>
                    <a:pt x="1986" y="43104"/>
                  </a:lnTo>
                  <a:lnTo>
                    <a:pt x="883" y="50003"/>
                  </a:lnTo>
                  <a:lnTo>
                    <a:pt x="78" y="92798"/>
                  </a:lnTo>
                  <a:lnTo>
                    <a:pt x="10" y="134125"/>
                  </a:lnTo>
                  <a:lnTo>
                    <a:pt x="2" y="173315"/>
                  </a:lnTo>
                  <a:lnTo>
                    <a:pt x="0" y="216177"/>
                  </a:lnTo>
                  <a:lnTo>
                    <a:pt x="0" y="255767"/>
                  </a:lnTo>
                  <a:lnTo>
                    <a:pt x="0" y="299790"/>
                  </a:lnTo>
                  <a:lnTo>
                    <a:pt x="0" y="326561"/>
                  </a:lnTo>
                  <a:lnTo>
                    <a:pt x="0" y="284379"/>
                  </a:lnTo>
                  <a:lnTo>
                    <a:pt x="0" y="241489"/>
                  </a:lnTo>
                  <a:lnTo>
                    <a:pt x="1058" y="194797"/>
                  </a:lnTo>
                  <a:lnTo>
                    <a:pt x="8201" y="150392"/>
                  </a:lnTo>
                  <a:lnTo>
                    <a:pt x="9133" y="114653"/>
                  </a:lnTo>
                  <a:lnTo>
                    <a:pt x="15994" y="70377"/>
                  </a:lnTo>
                  <a:lnTo>
                    <a:pt x="20261" y="40732"/>
                  </a:lnTo>
                  <a:lnTo>
                    <a:pt x="36771" y="7916"/>
                  </a:lnTo>
                  <a:lnTo>
                    <a:pt x="40389" y="2829"/>
                  </a:lnTo>
                  <a:lnTo>
                    <a:pt x="44918" y="497"/>
                  </a:lnTo>
                  <a:lnTo>
                    <a:pt x="50053" y="0"/>
                  </a:lnTo>
                  <a:lnTo>
                    <a:pt x="55595" y="727"/>
                  </a:lnTo>
                  <a:lnTo>
                    <a:pt x="67395" y="7180"/>
                  </a:lnTo>
                  <a:lnTo>
                    <a:pt x="77578" y="16045"/>
                  </a:lnTo>
                  <a:lnTo>
                    <a:pt x="82105" y="23513"/>
                  </a:lnTo>
                  <a:lnTo>
                    <a:pt x="91556" y="52139"/>
                  </a:lnTo>
                  <a:lnTo>
                    <a:pt x="93608" y="69894"/>
                  </a:lnTo>
                  <a:lnTo>
                    <a:pt x="88876" y="85545"/>
                  </a:lnTo>
                  <a:lnTo>
                    <a:pt x="81833" y="99557"/>
                  </a:lnTo>
                  <a:lnTo>
                    <a:pt x="75752" y="118288"/>
                  </a:lnTo>
                  <a:lnTo>
                    <a:pt x="66829" y="127163"/>
                  </a:lnTo>
                  <a:lnTo>
                    <a:pt x="44848" y="138109"/>
                  </a:lnTo>
                  <a:lnTo>
                    <a:pt x="38365" y="139366"/>
                  </a:lnTo>
                  <a:lnTo>
                    <a:pt x="19050" y="13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177"/>
            <p:cNvSpPr/>
            <p:nvPr>
              <p:custDataLst>
                <p:tags r:id="rId224"/>
              </p:custDataLst>
            </p:nvPr>
          </p:nvSpPr>
          <p:spPr>
            <a:xfrm>
              <a:off x="5334000" y="2085975"/>
              <a:ext cx="81281" cy="257176"/>
            </a:xfrm>
            <a:custGeom>
              <a:avLst/>
              <a:gdLst/>
              <a:ahLst/>
              <a:cxnLst/>
              <a:rect l="0" t="0" r="0" b="0"/>
              <a:pathLst>
                <a:path w="81281" h="257176">
                  <a:moveTo>
                    <a:pt x="0" y="0"/>
                  </a:moveTo>
                  <a:lnTo>
                    <a:pt x="0" y="0"/>
                  </a:lnTo>
                  <a:lnTo>
                    <a:pt x="23370" y="0"/>
                  </a:lnTo>
                  <a:lnTo>
                    <a:pt x="37198" y="5644"/>
                  </a:lnTo>
                  <a:lnTo>
                    <a:pt x="43848" y="10113"/>
                  </a:lnTo>
                  <a:lnTo>
                    <a:pt x="54061" y="23544"/>
                  </a:lnTo>
                  <a:lnTo>
                    <a:pt x="69240" y="52981"/>
                  </a:lnTo>
                  <a:lnTo>
                    <a:pt x="75884" y="95446"/>
                  </a:lnTo>
                  <a:lnTo>
                    <a:pt x="81280" y="135289"/>
                  </a:lnTo>
                  <a:lnTo>
                    <a:pt x="76059" y="165087"/>
                  </a:lnTo>
                  <a:lnTo>
                    <a:pt x="61576" y="203902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178"/>
            <p:cNvSpPr/>
            <p:nvPr>
              <p:custDataLst>
                <p:tags r:id="rId225"/>
              </p:custDataLst>
            </p:nvPr>
          </p:nvSpPr>
          <p:spPr>
            <a:xfrm>
              <a:off x="5620258" y="2181225"/>
              <a:ext cx="151893" cy="9134"/>
            </a:xfrm>
            <a:custGeom>
              <a:avLst/>
              <a:gdLst/>
              <a:ahLst/>
              <a:cxnLst/>
              <a:rect l="0" t="0" r="0" b="0"/>
              <a:pathLst>
                <a:path w="151893" h="9134">
                  <a:moveTo>
                    <a:pt x="18542" y="0"/>
                  </a:moveTo>
                  <a:lnTo>
                    <a:pt x="18542" y="0"/>
                  </a:lnTo>
                  <a:lnTo>
                    <a:pt x="5285" y="0"/>
                  </a:lnTo>
                  <a:lnTo>
                    <a:pt x="3354" y="1058"/>
                  </a:lnTo>
                  <a:lnTo>
                    <a:pt x="2067" y="2822"/>
                  </a:lnTo>
                  <a:lnTo>
                    <a:pt x="0" y="8201"/>
                  </a:lnTo>
                  <a:lnTo>
                    <a:pt x="14812" y="9133"/>
                  </a:lnTo>
                  <a:lnTo>
                    <a:pt x="60227" y="1934"/>
                  </a:lnTo>
                  <a:lnTo>
                    <a:pt x="95804" y="573"/>
                  </a:lnTo>
                  <a:lnTo>
                    <a:pt x="151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179"/>
            <p:cNvSpPr/>
            <p:nvPr>
              <p:custDataLst>
                <p:tags r:id="rId226"/>
              </p:custDataLst>
            </p:nvPr>
          </p:nvSpPr>
          <p:spPr>
            <a:xfrm>
              <a:off x="5622251" y="2238375"/>
              <a:ext cx="149900" cy="45285"/>
            </a:xfrm>
            <a:custGeom>
              <a:avLst/>
              <a:gdLst/>
              <a:ahLst/>
              <a:cxnLst/>
              <a:rect l="0" t="0" r="0" b="0"/>
              <a:pathLst>
                <a:path w="149900" h="45285">
                  <a:moveTo>
                    <a:pt x="35599" y="0"/>
                  </a:moveTo>
                  <a:lnTo>
                    <a:pt x="35599" y="0"/>
                  </a:lnTo>
                  <a:lnTo>
                    <a:pt x="14903" y="15208"/>
                  </a:lnTo>
                  <a:lnTo>
                    <a:pt x="3126" y="31435"/>
                  </a:lnTo>
                  <a:lnTo>
                    <a:pt x="0" y="39724"/>
                  </a:lnTo>
                  <a:lnTo>
                    <a:pt x="226" y="42358"/>
                  </a:lnTo>
                  <a:lnTo>
                    <a:pt x="1432" y="44113"/>
                  </a:lnTo>
                  <a:lnTo>
                    <a:pt x="3296" y="45284"/>
                  </a:lnTo>
                  <a:lnTo>
                    <a:pt x="45156" y="39777"/>
                  </a:lnTo>
                  <a:lnTo>
                    <a:pt x="83230" y="33375"/>
                  </a:lnTo>
                  <a:lnTo>
                    <a:pt x="1498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381"/>
          <p:cNvGrpSpPr/>
          <p:nvPr/>
        </p:nvGrpSpPr>
        <p:grpSpPr>
          <a:xfrm>
            <a:off x="925011" y="2886075"/>
            <a:ext cx="330966" cy="238126"/>
            <a:chOff x="925011" y="2886075"/>
            <a:chExt cx="330966" cy="238126"/>
          </a:xfrm>
        </p:grpSpPr>
        <p:sp>
          <p:nvSpPr>
            <p:cNvPr id="757" name="SMARTInkShape-2180"/>
            <p:cNvSpPr/>
            <p:nvPr>
              <p:custDataLst>
                <p:tags r:id="rId217"/>
              </p:custDataLst>
            </p:nvPr>
          </p:nvSpPr>
          <p:spPr>
            <a:xfrm>
              <a:off x="925011" y="2886075"/>
              <a:ext cx="170365" cy="238126"/>
            </a:xfrm>
            <a:custGeom>
              <a:avLst/>
              <a:gdLst/>
              <a:ahLst/>
              <a:cxnLst/>
              <a:rect l="0" t="0" r="0" b="0"/>
              <a:pathLst>
                <a:path w="170365" h="238126">
                  <a:moveTo>
                    <a:pt x="122739" y="0"/>
                  </a:moveTo>
                  <a:lnTo>
                    <a:pt x="122739" y="0"/>
                  </a:lnTo>
                  <a:lnTo>
                    <a:pt x="104425" y="0"/>
                  </a:lnTo>
                  <a:lnTo>
                    <a:pt x="95902" y="2822"/>
                  </a:lnTo>
                  <a:lnTo>
                    <a:pt x="53727" y="32503"/>
                  </a:lnTo>
                  <a:lnTo>
                    <a:pt x="20167" y="77869"/>
                  </a:lnTo>
                  <a:lnTo>
                    <a:pt x="4412" y="125295"/>
                  </a:lnTo>
                  <a:lnTo>
                    <a:pt x="0" y="166645"/>
                  </a:lnTo>
                  <a:lnTo>
                    <a:pt x="294" y="185078"/>
                  </a:lnTo>
                  <a:lnTo>
                    <a:pt x="12214" y="216022"/>
                  </a:lnTo>
                  <a:lnTo>
                    <a:pt x="23875" y="225832"/>
                  </a:lnTo>
                  <a:lnTo>
                    <a:pt x="31430" y="229930"/>
                  </a:lnTo>
                  <a:lnTo>
                    <a:pt x="48290" y="231660"/>
                  </a:lnTo>
                  <a:lnTo>
                    <a:pt x="74872" y="229204"/>
                  </a:lnTo>
                  <a:lnTo>
                    <a:pt x="85943" y="223224"/>
                  </a:lnTo>
                  <a:lnTo>
                    <a:pt x="104075" y="205135"/>
                  </a:lnTo>
                  <a:lnTo>
                    <a:pt x="127885" y="173377"/>
                  </a:lnTo>
                  <a:lnTo>
                    <a:pt x="137199" y="142858"/>
                  </a:lnTo>
                  <a:lnTo>
                    <a:pt x="140882" y="97442"/>
                  </a:lnTo>
                  <a:lnTo>
                    <a:pt x="138698" y="67324"/>
                  </a:lnTo>
                  <a:lnTo>
                    <a:pt x="131348" y="43937"/>
                  </a:lnTo>
                  <a:lnTo>
                    <a:pt x="124449" y="34344"/>
                  </a:lnTo>
                  <a:lnTo>
                    <a:pt x="114327" y="26553"/>
                  </a:lnTo>
                  <a:lnTo>
                    <a:pt x="102772" y="22385"/>
                  </a:lnTo>
                  <a:lnTo>
                    <a:pt x="96728" y="21273"/>
                  </a:lnTo>
                  <a:lnTo>
                    <a:pt x="87190" y="22860"/>
                  </a:lnTo>
                  <a:lnTo>
                    <a:pt x="83164" y="24765"/>
                  </a:lnTo>
                  <a:lnTo>
                    <a:pt x="80481" y="28152"/>
                  </a:lnTo>
                  <a:lnTo>
                    <a:pt x="70764" y="59812"/>
                  </a:lnTo>
                  <a:lnTo>
                    <a:pt x="70711" y="74561"/>
                  </a:lnTo>
                  <a:lnTo>
                    <a:pt x="79301" y="106333"/>
                  </a:lnTo>
                  <a:lnTo>
                    <a:pt x="103728" y="148749"/>
                  </a:lnTo>
                  <a:lnTo>
                    <a:pt x="119340" y="165900"/>
                  </a:lnTo>
                  <a:lnTo>
                    <a:pt x="155693" y="196724"/>
                  </a:lnTo>
                  <a:lnTo>
                    <a:pt x="165547" y="212570"/>
                  </a:lnTo>
                  <a:lnTo>
                    <a:pt x="169412" y="227942"/>
                  </a:lnTo>
                  <a:lnTo>
                    <a:pt x="17036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181"/>
            <p:cNvSpPr/>
            <p:nvPr>
              <p:custDataLst>
                <p:tags r:id="rId218"/>
              </p:custDataLst>
            </p:nvPr>
          </p:nvSpPr>
          <p:spPr>
            <a:xfrm>
              <a:off x="1238250" y="2933700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3601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182"/>
            <p:cNvSpPr/>
            <p:nvPr>
              <p:custDataLst>
                <p:tags r:id="rId219"/>
              </p:custDataLst>
            </p:nvPr>
          </p:nvSpPr>
          <p:spPr>
            <a:xfrm>
              <a:off x="1232762" y="30480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1" y="13257"/>
                  </a:lnTo>
                  <a:lnTo>
                    <a:pt x="0" y="15188"/>
                  </a:lnTo>
                  <a:lnTo>
                    <a:pt x="771" y="16476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382"/>
          <p:cNvGrpSpPr/>
          <p:nvPr/>
        </p:nvGrpSpPr>
        <p:grpSpPr>
          <a:xfrm>
            <a:off x="1628775" y="2827779"/>
            <a:ext cx="474761" cy="286897"/>
            <a:chOff x="1628775" y="2827779"/>
            <a:chExt cx="474761" cy="286897"/>
          </a:xfrm>
        </p:grpSpPr>
        <p:sp>
          <p:nvSpPr>
            <p:cNvPr id="761" name="SMARTInkShape-2183"/>
            <p:cNvSpPr/>
            <p:nvPr>
              <p:custDataLst>
                <p:tags r:id="rId210"/>
              </p:custDataLst>
            </p:nvPr>
          </p:nvSpPr>
          <p:spPr>
            <a:xfrm>
              <a:off x="1628775" y="2900069"/>
              <a:ext cx="9526" cy="214607"/>
            </a:xfrm>
            <a:custGeom>
              <a:avLst/>
              <a:gdLst/>
              <a:ahLst/>
              <a:cxnLst/>
              <a:rect l="0" t="0" r="0" b="0"/>
              <a:pathLst>
                <a:path w="9526" h="214607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9525" y="39946"/>
                  </a:lnTo>
                  <a:lnTo>
                    <a:pt x="9525" y="85678"/>
                  </a:lnTo>
                  <a:lnTo>
                    <a:pt x="9525" y="122900"/>
                  </a:lnTo>
                  <a:lnTo>
                    <a:pt x="9525" y="160312"/>
                  </a:lnTo>
                  <a:lnTo>
                    <a:pt x="8467" y="190993"/>
                  </a:lnTo>
                  <a:lnTo>
                    <a:pt x="0" y="21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184"/>
            <p:cNvSpPr/>
            <p:nvPr>
              <p:custDataLst>
                <p:tags r:id="rId211"/>
              </p:custDataLst>
            </p:nvPr>
          </p:nvSpPr>
          <p:spPr>
            <a:xfrm>
              <a:off x="1628775" y="2867025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0" y="95250"/>
                  </a:moveTo>
                  <a:lnTo>
                    <a:pt x="0" y="95250"/>
                  </a:lnTo>
                  <a:lnTo>
                    <a:pt x="0" y="60306"/>
                  </a:lnTo>
                  <a:lnTo>
                    <a:pt x="5644" y="55731"/>
                  </a:lnTo>
                  <a:lnTo>
                    <a:pt x="49837" y="34842"/>
                  </a:lnTo>
                  <a:lnTo>
                    <a:pt x="91649" y="2220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185"/>
            <p:cNvSpPr/>
            <p:nvPr>
              <p:custDataLst>
                <p:tags r:id="rId212"/>
              </p:custDataLst>
            </p:nvPr>
          </p:nvSpPr>
          <p:spPr>
            <a:xfrm>
              <a:off x="1628775" y="29813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186"/>
            <p:cNvSpPr/>
            <p:nvPr>
              <p:custDataLst>
                <p:tags r:id="rId213"/>
              </p:custDataLst>
            </p:nvPr>
          </p:nvSpPr>
          <p:spPr>
            <a:xfrm>
              <a:off x="1790700" y="30003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187"/>
            <p:cNvSpPr/>
            <p:nvPr>
              <p:custDataLst>
                <p:tags r:id="rId214"/>
              </p:custDataLst>
            </p:nvPr>
          </p:nvSpPr>
          <p:spPr>
            <a:xfrm>
              <a:off x="1813787" y="29337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5793"/>
                  </a:lnTo>
                  <a:lnTo>
                    <a:pt x="4430" y="3862"/>
                  </a:lnTo>
                  <a:lnTo>
                    <a:pt x="2666" y="2574"/>
                  </a:lnTo>
                  <a:lnTo>
                    <a:pt x="432" y="1716"/>
                  </a:lnTo>
                  <a:lnTo>
                    <a:pt x="0" y="1144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188"/>
            <p:cNvSpPr/>
            <p:nvPr>
              <p:custDataLst>
                <p:tags r:id="rId215"/>
              </p:custDataLst>
            </p:nvPr>
          </p:nvSpPr>
          <p:spPr>
            <a:xfrm>
              <a:off x="1866900" y="2962275"/>
              <a:ext cx="76201" cy="93070"/>
            </a:xfrm>
            <a:custGeom>
              <a:avLst/>
              <a:gdLst/>
              <a:ahLst/>
              <a:cxnLst/>
              <a:rect l="0" t="0" r="0" b="0"/>
              <a:pathLst>
                <a:path w="76201" h="93070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8201" y="58314"/>
                  </a:lnTo>
                  <a:lnTo>
                    <a:pt x="6114" y="71073"/>
                  </a:lnTo>
                  <a:lnTo>
                    <a:pt x="1812" y="84206"/>
                  </a:lnTo>
                  <a:lnTo>
                    <a:pt x="358" y="93069"/>
                  </a:lnTo>
                  <a:lnTo>
                    <a:pt x="239" y="92738"/>
                  </a:lnTo>
                  <a:lnTo>
                    <a:pt x="106" y="89547"/>
                  </a:lnTo>
                  <a:lnTo>
                    <a:pt x="10765" y="44813"/>
                  </a:lnTo>
                  <a:lnTo>
                    <a:pt x="28849" y="13986"/>
                  </a:lnTo>
                  <a:lnTo>
                    <a:pt x="37869" y="6922"/>
                  </a:lnTo>
                  <a:lnTo>
                    <a:pt x="49791" y="2051"/>
                  </a:lnTo>
                  <a:lnTo>
                    <a:pt x="54361" y="3484"/>
                  </a:lnTo>
                  <a:lnTo>
                    <a:pt x="65082" y="10720"/>
                  </a:lnTo>
                  <a:lnTo>
                    <a:pt x="71259" y="18170"/>
                  </a:lnTo>
                  <a:lnTo>
                    <a:pt x="72906" y="21638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189"/>
            <p:cNvSpPr/>
            <p:nvPr>
              <p:custDataLst>
                <p:tags r:id="rId216"/>
              </p:custDataLst>
            </p:nvPr>
          </p:nvSpPr>
          <p:spPr>
            <a:xfrm>
              <a:off x="2012078" y="2827779"/>
              <a:ext cx="91458" cy="236388"/>
            </a:xfrm>
            <a:custGeom>
              <a:avLst/>
              <a:gdLst/>
              <a:ahLst/>
              <a:cxnLst/>
              <a:rect l="0" t="0" r="0" b="0"/>
              <a:pathLst>
                <a:path w="91458" h="236388">
                  <a:moveTo>
                    <a:pt x="54847" y="163071"/>
                  </a:moveTo>
                  <a:lnTo>
                    <a:pt x="54847" y="163071"/>
                  </a:lnTo>
                  <a:lnTo>
                    <a:pt x="62386" y="145171"/>
                  </a:lnTo>
                  <a:lnTo>
                    <a:pt x="63048" y="141612"/>
                  </a:lnTo>
                  <a:lnTo>
                    <a:pt x="62431" y="138182"/>
                  </a:lnTo>
                  <a:lnTo>
                    <a:pt x="58923" y="131548"/>
                  </a:lnTo>
                  <a:lnTo>
                    <a:pt x="55448" y="129356"/>
                  </a:lnTo>
                  <a:lnTo>
                    <a:pt x="45942" y="126920"/>
                  </a:lnTo>
                  <a:lnTo>
                    <a:pt x="41502" y="127329"/>
                  </a:lnTo>
                  <a:lnTo>
                    <a:pt x="18374" y="138399"/>
                  </a:lnTo>
                  <a:lnTo>
                    <a:pt x="9356" y="152811"/>
                  </a:lnTo>
                  <a:lnTo>
                    <a:pt x="0" y="186445"/>
                  </a:lnTo>
                  <a:lnTo>
                    <a:pt x="6100" y="229537"/>
                  </a:lnTo>
                  <a:lnTo>
                    <a:pt x="9649" y="232782"/>
                  </a:lnTo>
                  <a:lnTo>
                    <a:pt x="22059" y="236387"/>
                  </a:lnTo>
                  <a:lnTo>
                    <a:pt x="27697" y="235232"/>
                  </a:lnTo>
                  <a:lnTo>
                    <a:pt x="36783" y="228303"/>
                  </a:lnTo>
                  <a:lnTo>
                    <a:pt x="47848" y="212503"/>
                  </a:lnTo>
                  <a:lnTo>
                    <a:pt x="64287" y="166862"/>
                  </a:lnTo>
                  <a:lnTo>
                    <a:pt x="77055" y="123250"/>
                  </a:lnTo>
                  <a:lnTo>
                    <a:pt x="81535" y="84127"/>
                  </a:lnTo>
                  <a:lnTo>
                    <a:pt x="87920" y="45724"/>
                  </a:lnTo>
                  <a:lnTo>
                    <a:pt x="91457" y="22703"/>
                  </a:lnTo>
                  <a:lnTo>
                    <a:pt x="87449" y="4123"/>
                  </a:lnTo>
                  <a:lnTo>
                    <a:pt x="86107" y="1014"/>
                  </a:lnTo>
                  <a:lnTo>
                    <a:pt x="85212" y="0"/>
                  </a:lnTo>
                  <a:lnTo>
                    <a:pt x="73663" y="11033"/>
                  </a:lnTo>
                  <a:lnTo>
                    <a:pt x="68501" y="21768"/>
                  </a:lnTo>
                  <a:lnTo>
                    <a:pt x="58370" y="61874"/>
                  </a:lnTo>
                  <a:lnTo>
                    <a:pt x="55543" y="106118"/>
                  </a:lnTo>
                  <a:lnTo>
                    <a:pt x="54847" y="19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383"/>
          <p:cNvGrpSpPr/>
          <p:nvPr/>
        </p:nvGrpSpPr>
        <p:grpSpPr>
          <a:xfrm>
            <a:off x="323850" y="2838450"/>
            <a:ext cx="10172701" cy="731405"/>
            <a:chOff x="323850" y="2838450"/>
            <a:chExt cx="10172701" cy="731405"/>
          </a:xfrm>
        </p:grpSpPr>
        <p:sp>
          <p:nvSpPr>
            <p:cNvPr id="769" name="SMARTInkShape-2190"/>
            <p:cNvSpPr/>
            <p:nvPr>
              <p:custDataLst>
                <p:tags r:id="rId198"/>
              </p:custDataLst>
            </p:nvPr>
          </p:nvSpPr>
          <p:spPr>
            <a:xfrm>
              <a:off x="2486251" y="2950195"/>
              <a:ext cx="103958" cy="346550"/>
            </a:xfrm>
            <a:custGeom>
              <a:avLst/>
              <a:gdLst/>
              <a:ahLst/>
              <a:cxnLst/>
              <a:rect l="0" t="0" r="0" b="0"/>
              <a:pathLst>
                <a:path w="103958" h="346550">
                  <a:moveTo>
                    <a:pt x="18824" y="107330"/>
                  </a:moveTo>
                  <a:lnTo>
                    <a:pt x="18824" y="107330"/>
                  </a:lnTo>
                  <a:lnTo>
                    <a:pt x="18824" y="147350"/>
                  </a:lnTo>
                  <a:lnTo>
                    <a:pt x="18824" y="188966"/>
                  </a:lnTo>
                  <a:lnTo>
                    <a:pt x="18824" y="235425"/>
                  </a:lnTo>
                  <a:lnTo>
                    <a:pt x="18824" y="282798"/>
                  </a:lnTo>
                  <a:lnTo>
                    <a:pt x="16002" y="320127"/>
                  </a:lnTo>
                  <a:lnTo>
                    <a:pt x="8463" y="340773"/>
                  </a:lnTo>
                  <a:lnTo>
                    <a:pt x="5566" y="345509"/>
                  </a:lnTo>
                  <a:lnTo>
                    <a:pt x="3636" y="346549"/>
                  </a:lnTo>
                  <a:lnTo>
                    <a:pt x="2348" y="345126"/>
                  </a:lnTo>
                  <a:lnTo>
                    <a:pt x="537" y="330188"/>
                  </a:lnTo>
                  <a:lnTo>
                    <a:pt x="0" y="297187"/>
                  </a:lnTo>
                  <a:lnTo>
                    <a:pt x="2663" y="255659"/>
                  </a:lnTo>
                  <a:lnTo>
                    <a:pt x="10155" y="211957"/>
                  </a:lnTo>
                  <a:lnTo>
                    <a:pt x="16029" y="177114"/>
                  </a:lnTo>
                  <a:lnTo>
                    <a:pt x="24228" y="139649"/>
                  </a:lnTo>
                  <a:lnTo>
                    <a:pt x="30357" y="98544"/>
                  </a:lnTo>
                  <a:lnTo>
                    <a:pt x="44489" y="52394"/>
                  </a:lnTo>
                  <a:lnTo>
                    <a:pt x="64356" y="12440"/>
                  </a:lnTo>
                  <a:lnTo>
                    <a:pt x="74691" y="2362"/>
                  </a:lnTo>
                  <a:lnTo>
                    <a:pt x="79352" y="310"/>
                  </a:lnTo>
                  <a:lnTo>
                    <a:pt x="83518" y="0"/>
                  </a:lnTo>
                  <a:lnTo>
                    <a:pt x="87353" y="852"/>
                  </a:lnTo>
                  <a:lnTo>
                    <a:pt x="94437" y="10265"/>
                  </a:lnTo>
                  <a:lnTo>
                    <a:pt x="97808" y="17220"/>
                  </a:lnTo>
                  <a:lnTo>
                    <a:pt x="103217" y="64288"/>
                  </a:lnTo>
                  <a:lnTo>
                    <a:pt x="103957" y="86083"/>
                  </a:lnTo>
                  <a:lnTo>
                    <a:pt x="98642" y="103531"/>
                  </a:lnTo>
                  <a:lnTo>
                    <a:pt x="78567" y="137521"/>
                  </a:lnTo>
                  <a:lnTo>
                    <a:pt x="55136" y="157507"/>
                  </a:lnTo>
                  <a:lnTo>
                    <a:pt x="51499" y="158773"/>
                  </a:lnTo>
                  <a:lnTo>
                    <a:pt x="37874" y="15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191"/>
            <p:cNvSpPr/>
            <p:nvPr>
              <p:custDataLst>
                <p:tags r:id="rId199"/>
              </p:custDataLst>
            </p:nvPr>
          </p:nvSpPr>
          <p:spPr>
            <a:xfrm>
              <a:off x="2668812" y="2937737"/>
              <a:ext cx="74389" cy="144853"/>
            </a:xfrm>
            <a:custGeom>
              <a:avLst/>
              <a:gdLst/>
              <a:ahLst/>
              <a:cxnLst/>
              <a:rect l="0" t="0" r="0" b="0"/>
              <a:pathLst>
                <a:path w="74389" h="144853">
                  <a:moveTo>
                    <a:pt x="74388" y="5488"/>
                  </a:moveTo>
                  <a:lnTo>
                    <a:pt x="74388" y="5488"/>
                  </a:lnTo>
                  <a:lnTo>
                    <a:pt x="74388" y="0"/>
                  </a:lnTo>
                  <a:lnTo>
                    <a:pt x="74388" y="2343"/>
                  </a:lnTo>
                  <a:lnTo>
                    <a:pt x="68744" y="6912"/>
                  </a:lnTo>
                  <a:lnTo>
                    <a:pt x="35792" y="35024"/>
                  </a:lnTo>
                  <a:lnTo>
                    <a:pt x="25484" y="46132"/>
                  </a:lnTo>
                  <a:lnTo>
                    <a:pt x="10357" y="83862"/>
                  </a:lnTo>
                  <a:lnTo>
                    <a:pt x="0" y="119486"/>
                  </a:lnTo>
                  <a:lnTo>
                    <a:pt x="1815" y="130590"/>
                  </a:lnTo>
                  <a:lnTo>
                    <a:pt x="3781" y="136514"/>
                  </a:lnTo>
                  <a:lnTo>
                    <a:pt x="8267" y="140464"/>
                  </a:lnTo>
                  <a:lnTo>
                    <a:pt x="21717" y="144852"/>
                  </a:lnTo>
                  <a:lnTo>
                    <a:pt x="35456" y="143981"/>
                  </a:lnTo>
                  <a:lnTo>
                    <a:pt x="48618" y="139007"/>
                  </a:lnTo>
                  <a:lnTo>
                    <a:pt x="61524" y="129741"/>
                  </a:lnTo>
                  <a:lnTo>
                    <a:pt x="68671" y="112923"/>
                  </a:lnTo>
                  <a:lnTo>
                    <a:pt x="70788" y="93453"/>
                  </a:lnTo>
                  <a:lnTo>
                    <a:pt x="66031" y="70593"/>
                  </a:lnTo>
                  <a:lnTo>
                    <a:pt x="45813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192"/>
            <p:cNvSpPr/>
            <p:nvPr>
              <p:custDataLst>
                <p:tags r:id="rId200"/>
              </p:custDataLst>
            </p:nvPr>
          </p:nvSpPr>
          <p:spPr>
            <a:xfrm>
              <a:off x="2793211" y="2925499"/>
              <a:ext cx="64290" cy="163567"/>
            </a:xfrm>
            <a:custGeom>
              <a:avLst/>
              <a:gdLst/>
              <a:ahLst/>
              <a:cxnLst/>
              <a:rect l="0" t="0" r="0" b="0"/>
              <a:pathLst>
                <a:path w="64290" h="163567">
                  <a:moveTo>
                    <a:pt x="64289" y="8201"/>
                  </a:moveTo>
                  <a:lnTo>
                    <a:pt x="64289" y="8201"/>
                  </a:lnTo>
                  <a:lnTo>
                    <a:pt x="59233" y="8201"/>
                  </a:lnTo>
                  <a:lnTo>
                    <a:pt x="53928" y="5379"/>
                  </a:lnTo>
                  <a:lnTo>
                    <a:pt x="51031" y="3145"/>
                  </a:lnTo>
                  <a:lnTo>
                    <a:pt x="42169" y="662"/>
                  </a:lnTo>
                  <a:lnTo>
                    <a:pt x="36842" y="0"/>
                  </a:lnTo>
                  <a:lnTo>
                    <a:pt x="25280" y="4909"/>
                  </a:lnTo>
                  <a:lnTo>
                    <a:pt x="5666" y="20251"/>
                  </a:lnTo>
                  <a:lnTo>
                    <a:pt x="1193" y="29784"/>
                  </a:lnTo>
                  <a:lnTo>
                    <a:pt x="0" y="35290"/>
                  </a:lnTo>
                  <a:lnTo>
                    <a:pt x="1497" y="47052"/>
                  </a:lnTo>
                  <a:lnTo>
                    <a:pt x="6748" y="59335"/>
                  </a:lnTo>
                  <a:lnTo>
                    <a:pt x="28267" y="95851"/>
                  </a:lnTo>
                  <a:lnTo>
                    <a:pt x="35060" y="141132"/>
                  </a:lnTo>
                  <a:lnTo>
                    <a:pt x="32602" y="149479"/>
                  </a:lnTo>
                  <a:lnTo>
                    <a:pt x="22399" y="163461"/>
                  </a:lnTo>
                  <a:lnTo>
                    <a:pt x="19429" y="163566"/>
                  </a:lnTo>
                  <a:lnTo>
                    <a:pt x="7139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193"/>
            <p:cNvSpPr/>
            <p:nvPr>
              <p:custDataLst>
                <p:tags r:id="rId201"/>
              </p:custDataLst>
            </p:nvPr>
          </p:nvSpPr>
          <p:spPr>
            <a:xfrm>
              <a:off x="2943311" y="2838450"/>
              <a:ext cx="28490" cy="228601"/>
            </a:xfrm>
            <a:custGeom>
              <a:avLst/>
              <a:gdLst/>
              <a:ahLst/>
              <a:cxnLst/>
              <a:rect l="0" t="0" r="0" b="0"/>
              <a:pathLst>
                <a:path w="28490" h="228601">
                  <a:moveTo>
                    <a:pt x="28489" y="0"/>
                  </a:moveTo>
                  <a:lnTo>
                    <a:pt x="28489" y="0"/>
                  </a:lnTo>
                  <a:lnTo>
                    <a:pt x="23433" y="0"/>
                  </a:lnTo>
                  <a:lnTo>
                    <a:pt x="18128" y="8467"/>
                  </a:lnTo>
                  <a:lnTo>
                    <a:pt x="13301" y="23871"/>
                  </a:lnTo>
                  <a:lnTo>
                    <a:pt x="4891" y="70315"/>
                  </a:lnTo>
                  <a:lnTo>
                    <a:pt x="569" y="117601"/>
                  </a:lnTo>
                  <a:lnTo>
                    <a:pt x="0" y="164085"/>
                  </a:lnTo>
                  <a:lnTo>
                    <a:pt x="980" y="210602"/>
                  </a:lnTo>
                  <a:lnTo>
                    <a:pt x="943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194"/>
            <p:cNvSpPr/>
            <p:nvPr>
              <p:custDataLst>
                <p:tags r:id="rId202"/>
              </p:custDataLst>
            </p:nvPr>
          </p:nvSpPr>
          <p:spPr>
            <a:xfrm>
              <a:off x="2890995" y="2952750"/>
              <a:ext cx="80806" cy="19051"/>
            </a:xfrm>
            <a:custGeom>
              <a:avLst/>
              <a:gdLst/>
              <a:ahLst/>
              <a:cxnLst/>
              <a:rect l="0" t="0" r="0" b="0"/>
              <a:pathLst>
                <a:path w="80806" h="19051">
                  <a:moveTo>
                    <a:pt x="14130" y="19050"/>
                  </a:moveTo>
                  <a:lnTo>
                    <a:pt x="14130" y="19050"/>
                  </a:lnTo>
                  <a:lnTo>
                    <a:pt x="873" y="19050"/>
                  </a:lnTo>
                  <a:lnTo>
                    <a:pt x="0" y="17992"/>
                  </a:lnTo>
                  <a:lnTo>
                    <a:pt x="477" y="16228"/>
                  </a:lnTo>
                  <a:lnTo>
                    <a:pt x="1853" y="13994"/>
                  </a:lnTo>
                  <a:lnTo>
                    <a:pt x="11849" y="11511"/>
                  </a:lnTo>
                  <a:lnTo>
                    <a:pt x="52125" y="3241"/>
                  </a:lnTo>
                  <a:lnTo>
                    <a:pt x="80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195"/>
            <p:cNvSpPr/>
            <p:nvPr>
              <p:custDataLst>
                <p:tags r:id="rId203"/>
              </p:custDataLst>
            </p:nvPr>
          </p:nvSpPr>
          <p:spPr>
            <a:xfrm>
              <a:off x="3032287" y="2926041"/>
              <a:ext cx="61275" cy="121960"/>
            </a:xfrm>
            <a:custGeom>
              <a:avLst/>
              <a:gdLst/>
              <a:ahLst/>
              <a:cxnLst/>
              <a:rect l="0" t="0" r="0" b="0"/>
              <a:pathLst>
                <a:path w="61275" h="121960">
                  <a:moveTo>
                    <a:pt x="25238" y="17184"/>
                  </a:moveTo>
                  <a:lnTo>
                    <a:pt x="25238" y="17184"/>
                  </a:lnTo>
                  <a:lnTo>
                    <a:pt x="20182" y="22240"/>
                  </a:lnTo>
                  <a:lnTo>
                    <a:pt x="17699" y="27545"/>
                  </a:lnTo>
                  <a:lnTo>
                    <a:pt x="15829" y="35726"/>
                  </a:lnTo>
                  <a:lnTo>
                    <a:pt x="36432" y="28530"/>
                  </a:lnTo>
                  <a:lnTo>
                    <a:pt x="56372" y="13831"/>
                  </a:lnTo>
                  <a:lnTo>
                    <a:pt x="60242" y="7580"/>
                  </a:lnTo>
                  <a:lnTo>
                    <a:pt x="61274" y="4431"/>
                  </a:lnTo>
                  <a:lnTo>
                    <a:pt x="59845" y="2332"/>
                  </a:lnTo>
                  <a:lnTo>
                    <a:pt x="52613" y="0"/>
                  </a:lnTo>
                  <a:lnTo>
                    <a:pt x="42344" y="1786"/>
                  </a:lnTo>
                  <a:lnTo>
                    <a:pt x="36642" y="3743"/>
                  </a:lnTo>
                  <a:lnTo>
                    <a:pt x="27484" y="14385"/>
                  </a:lnTo>
                  <a:lnTo>
                    <a:pt x="1668" y="57861"/>
                  </a:lnTo>
                  <a:lnTo>
                    <a:pt x="0" y="66527"/>
                  </a:lnTo>
                  <a:lnTo>
                    <a:pt x="3790" y="84623"/>
                  </a:lnTo>
                  <a:lnTo>
                    <a:pt x="18414" y="111997"/>
                  </a:lnTo>
                  <a:lnTo>
                    <a:pt x="22806" y="115318"/>
                  </a:lnTo>
                  <a:lnTo>
                    <a:pt x="44288" y="12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196"/>
            <p:cNvSpPr/>
            <p:nvPr>
              <p:custDataLst>
                <p:tags r:id="rId204"/>
              </p:custDataLst>
            </p:nvPr>
          </p:nvSpPr>
          <p:spPr>
            <a:xfrm>
              <a:off x="3171825" y="2924175"/>
              <a:ext cx="76201" cy="121638"/>
            </a:xfrm>
            <a:custGeom>
              <a:avLst/>
              <a:gdLst/>
              <a:ahLst/>
              <a:cxnLst/>
              <a:rect l="0" t="0" r="0" b="0"/>
              <a:pathLst>
                <a:path w="76201" h="121638">
                  <a:moveTo>
                    <a:pt x="0" y="9525"/>
                  </a:moveTo>
                  <a:lnTo>
                    <a:pt x="0" y="9525"/>
                  </a:lnTo>
                  <a:lnTo>
                    <a:pt x="10361" y="34964"/>
                  </a:lnTo>
                  <a:lnTo>
                    <a:pt x="13257" y="39184"/>
                  </a:lnTo>
                  <a:lnTo>
                    <a:pt x="17334" y="60293"/>
                  </a:lnTo>
                  <a:lnTo>
                    <a:pt x="17653" y="93755"/>
                  </a:lnTo>
                  <a:lnTo>
                    <a:pt x="13843" y="104463"/>
                  </a:lnTo>
                  <a:lnTo>
                    <a:pt x="1703" y="121637"/>
                  </a:lnTo>
                  <a:lnTo>
                    <a:pt x="1135" y="120250"/>
                  </a:lnTo>
                  <a:lnTo>
                    <a:pt x="505" y="113064"/>
                  </a:lnTo>
                  <a:lnTo>
                    <a:pt x="5206" y="92062"/>
                  </a:lnTo>
                  <a:lnTo>
                    <a:pt x="23881" y="5757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197"/>
            <p:cNvSpPr/>
            <p:nvPr>
              <p:custDataLst>
                <p:tags r:id="rId205"/>
              </p:custDataLst>
            </p:nvPr>
          </p:nvSpPr>
          <p:spPr>
            <a:xfrm>
              <a:off x="3276600" y="29337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4387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198"/>
            <p:cNvSpPr/>
            <p:nvPr>
              <p:custDataLst>
                <p:tags r:id="rId206"/>
              </p:custDataLst>
            </p:nvPr>
          </p:nvSpPr>
          <p:spPr>
            <a:xfrm>
              <a:off x="3305175" y="2847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199"/>
            <p:cNvSpPr/>
            <p:nvPr>
              <p:custDataLst>
                <p:tags r:id="rId207"/>
              </p:custDataLst>
            </p:nvPr>
          </p:nvSpPr>
          <p:spPr>
            <a:xfrm>
              <a:off x="3343831" y="2929095"/>
              <a:ext cx="47070" cy="110638"/>
            </a:xfrm>
            <a:custGeom>
              <a:avLst/>
              <a:gdLst/>
              <a:ahLst/>
              <a:cxnLst/>
              <a:rect l="0" t="0" r="0" b="0"/>
              <a:pathLst>
                <a:path w="47070" h="110638">
                  <a:moveTo>
                    <a:pt x="47069" y="14130"/>
                  </a:moveTo>
                  <a:lnTo>
                    <a:pt x="47069" y="14130"/>
                  </a:lnTo>
                  <a:lnTo>
                    <a:pt x="33812" y="873"/>
                  </a:lnTo>
                  <a:lnTo>
                    <a:pt x="30822" y="0"/>
                  </a:lnTo>
                  <a:lnTo>
                    <a:pt x="27771" y="477"/>
                  </a:lnTo>
                  <a:lnTo>
                    <a:pt x="24679" y="1853"/>
                  </a:lnTo>
                  <a:lnTo>
                    <a:pt x="18421" y="9026"/>
                  </a:lnTo>
                  <a:lnTo>
                    <a:pt x="5780" y="35935"/>
                  </a:lnTo>
                  <a:lnTo>
                    <a:pt x="278" y="83062"/>
                  </a:lnTo>
                  <a:lnTo>
                    <a:pt x="0" y="88660"/>
                  </a:lnTo>
                  <a:lnTo>
                    <a:pt x="5336" y="100524"/>
                  </a:lnTo>
                  <a:lnTo>
                    <a:pt x="9722" y="106651"/>
                  </a:lnTo>
                  <a:lnTo>
                    <a:pt x="13704" y="109677"/>
                  </a:lnTo>
                  <a:lnTo>
                    <a:pt x="17417" y="110637"/>
                  </a:lnTo>
                  <a:lnTo>
                    <a:pt x="20951" y="110218"/>
                  </a:lnTo>
                  <a:lnTo>
                    <a:pt x="27700" y="106930"/>
                  </a:lnTo>
                  <a:lnTo>
                    <a:pt x="30981" y="104572"/>
                  </a:lnTo>
                  <a:lnTo>
                    <a:pt x="34627" y="90663"/>
                  </a:lnTo>
                  <a:lnTo>
                    <a:pt x="38218" y="49295"/>
                  </a:lnTo>
                  <a:lnTo>
                    <a:pt x="47069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2200"/>
            <p:cNvSpPr/>
            <p:nvPr>
              <p:custDataLst>
                <p:tags r:id="rId208"/>
              </p:custDataLst>
            </p:nvPr>
          </p:nvSpPr>
          <p:spPr>
            <a:xfrm>
              <a:off x="3419475" y="2886075"/>
              <a:ext cx="133351" cy="138224"/>
            </a:xfrm>
            <a:custGeom>
              <a:avLst/>
              <a:gdLst/>
              <a:ahLst/>
              <a:cxnLst/>
              <a:rect l="0" t="0" r="0" b="0"/>
              <a:pathLst>
                <a:path w="133351" h="138224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7605" y="23087"/>
                  </a:lnTo>
                  <a:lnTo>
                    <a:pt x="10361" y="23858"/>
                  </a:lnTo>
                  <a:lnTo>
                    <a:pt x="22120" y="32822"/>
                  </a:lnTo>
                  <a:lnTo>
                    <a:pt x="32056" y="44221"/>
                  </a:lnTo>
                  <a:lnTo>
                    <a:pt x="44236" y="71765"/>
                  </a:lnTo>
                  <a:lnTo>
                    <a:pt x="45366" y="76418"/>
                  </a:lnTo>
                  <a:lnTo>
                    <a:pt x="39575" y="106700"/>
                  </a:lnTo>
                  <a:lnTo>
                    <a:pt x="31246" y="130745"/>
                  </a:lnTo>
                  <a:lnTo>
                    <a:pt x="25176" y="137484"/>
                  </a:lnTo>
                  <a:lnTo>
                    <a:pt x="22076" y="138223"/>
                  </a:lnTo>
                  <a:lnTo>
                    <a:pt x="18950" y="137657"/>
                  </a:lnTo>
                  <a:lnTo>
                    <a:pt x="15809" y="136221"/>
                  </a:lnTo>
                  <a:lnTo>
                    <a:pt x="14773" y="133147"/>
                  </a:lnTo>
                  <a:lnTo>
                    <a:pt x="23334" y="102031"/>
                  </a:lnTo>
                  <a:lnTo>
                    <a:pt x="46429" y="63786"/>
                  </a:lnTo>
                  <a:lnTo>
                    <a:pt x="71299" y="421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201"/>
            <p:cNvSpPr/>
            <p:nvPr>
              <p:custDataLst>
                <p:tags r:id="rId209"/>
              </p:custDataLst>
            </p:nvPr>
          </p:nvSpPr>
          <p:spPr>
            <a:xfrm>
              <a:off x="323850" y="3305210"/>
              <a:ext cx="10172701" cy="264645"/>
            </a:xfrm>
            <a:custGeom>
              <a:avLst/>
              <a:gdLst/>
              <a:ahLst/>
              <a:cxnLst/>
              <a:rect l="0" t="0" r="0" b="0"/>
              <a:pathLst>
                <a:path w="10172701" h="264645">
                  <a:moveTo>
                    <a:pt x="0" y="228565"/>
                  </a:moveTo>
                  <a:lnTo>
                    <a:pt x="0" y="228565"/>
                  </a:lnTo>
                  <a:lnTo>
                    <a:pt x="0" y="233622"/>
                  </a:lnTo>
                  <a:lnTo>
                    <a:pt x="1058" y="235111"/>
                  </a:lnTo>
                  <a:lnTo>
                    <a:pt x="2822" y="236104"/>
                  </a:lnTo>
                  <a:lnTo>
                    <a:pt x="5056" y="236766"/>
                  </a:lnTo>
                  <a:lnTo>
                    <a:pt x="13183" y="231857"/>
                  </a:lnTo>
                  <a:lnTo>
                    <a:pt x="18314" y="227584"/>
                  </a:lnTo>
                  <a:lnTo>
                    <a:pt x="35303" y="222837"/>
                  </a:lnTo>
                  <a:lnTo>
                    <a:pt x="77135" y="217343"/>
                  </a:lnTo>
                  <a:lnTo>
                    <a:pt x="112599" y="212994"/>
                  </a:lnTo>
                  <a:lnTo>
                    <a:pt x="157423" y="209487"/>
                  </a:lnTo>
                  <a:lnTo>
                    <a:pt x="204806" y="203274"/>
                  </a:lnTo>
                  <a:lnTo>
                    <a:pt x="240250" y="201450"/>
                  </a:lnTo>
                  <a:lnTo>
                    <a:pt x="274347" y="197816"/>
                  </a:lnTo>
                  <a:lnTo>
                    <a:pt x="309257" y="193732"/>
                  </a:lnTo>
                  <a:lnTo>
                    <a:pt x="349467" y="191917"/>
                  </a:lnTo>
                  <a:lnTo>
                    <a:pt x="392033" y="188288"/>
                  </a:lnTo>
                  <a:lnTo>
                    <a:pt x="435645" y="183148"/>
                  </a:lnTo>
                  <a:lnTo>
                    <a:pt x="479723" y="177335"/>
                  </a:lnTo>
                  <a:lnTo>
                    <a:pt x="503965" y="174304"/>
                  </a:lnTo>
                  <a:lnTo>
                    <a:pt x="529652" y="171224"/>
                  </a:lnTo>
                  <a:lnTo>
                    <a:pt x="556301" y="168112"/>
                  </a:lnTo>
                  <a:lnTo>
                    <a:pt x="584651" y="164980"/>
                  </a:lnTo>
                  <a:lnTo>
                    <a:pt x="614134" y="161833"/>
                  </a:lnTo>
                  <a:lnTo>
                    <a:pt x="644373" y="158677"/>
                  </a:lnTo>
                  <a:lnTo>
                    <a:pt x="674057" y="155515"/>
                  </a:lnTo>
                  <a:lnTo>
                    <a:pt x="703371" y="152348"/>
                  </a:lnTo>
                  <a:lnTo>
                    <a:pt x="732439" y="149179"/>
                  </a:lnTo>
                  <a:lnTo>
                    <a:pt x="763459" y="146008"/>
                  </a:lnTo>
                  <a:lnTo>
                    <a:pt x="795781" y="142835"/>
                  </a:lnTo>
                  <a:lnTo>
                    <a:pt x="828971" y="139662"/>
                  </a:lnTo>
                  <a:lnTo>
                    <a:pt x="863797" y="136488"/>
                  </a:lnTo>
                  <a:lnTo>
                    <a:pt x="899715" y="133313"/>
                  </a:lnTo>
                  <a:lnTo>
                    <a:pt x="936360" y="130139"/>
                  </a:lnTo>
                  <a:lnTo>
                    <a:pt x="972432" y="128023"/>
                  </a:lnTo>
                  <a:lnTo>
                    <a:pt x="1008121" y="126612"/>
                  </a:lnTo>
                  <a:lnTo>
                    <a:pt x="1043556" y="125671"/>
                  </a:lnTo>
                  <a:lnTo>
                    <a:pt x="1080937" y="123986"/>
                  </a:lnTo>
                  <a:lnTo>
                    <a:pt x="1119616" y="121804"/>
                  </a:lnTo>
                  <a:lnTo>
                    <a:pt x="1159161" y="119291"/>
                  </a:lnTo>
                  <a:lnTo>
                    <a:pt x="1199282" y="116557"/>
                  </a:lnTo>
                  <a:lnTo>
                    <a:pt x="1239788" y="113676"/>
                  </a:lnTo>
                  <a:lnTo>
                    <a:pt x="1280551" y="110697"/>
                  </a:lnTo>
                  <a:lnTo>
                    <a:pt x="1321483" y="107653"/>
                  </a:lnTo>
                  <a:lnTo>
                    <a:pt x="1362531" y="104565"/>
                  </a:lnTo>
                  <a:lnTo>
                    <a:pt x="1403654" y="101449"/>
                  </a:lnTo>
                  <a:lnTo>
                    <a:pt x="1444828" y="98312"/>
                  </a:lnTo>
                  <a:lnTo>
                    <a:pt x="1486035" y="95163"/>
                  </a:lnTo>
                  <a:lnTo>
                    <a:pt x="1527265" y="92006"/>
                  </a:lnTo>
                  <a:lnTo>
                    <a:pt x="1568510" y="88842"/>
                  </a:lnTo>
                  <a:lnTo>
                    <a:pt x="1609765" y="85675"/>
                  </a:lnTo>
                  <a:lnTo>
                    <a:pt x="1651027" y="82505"/>
                  </a:lnTo>
                  <a:lnTo>
                    <a:pt x="1694409" y="79333"/>
                  </a:lnTo>
                  <a:lnTo>
                    <a:pt x="1739206" y="76160"/>
                  </a:lnTo>
                  <a:lnTo>
                    <a:pt x="1784946" y="72987"/>
                  </a:lnTo>
                  <a:lnTo>
                    <a:pt x="1830256" y="69813"/>
                  </a:lnTo>
                  <a:lnTo>
                    <a:pt x="1875279" y="66639"/>
                  </a:lnTo>
                  <a:lnTo>
                    <a:pt x="1920111" y="63464"/>
                  </a:lnTo>
                  <a:lnTo>
                    <a:pt x="1967991" y="60290"/>
                  </a:lnTo>
                  <a:lnTo>
                    <a:pt x="2017902" y="57115"/>
                  </a:lnTo>
                  <a:lnTo>
                    <a:pt x="2069168" y="53940"/>
                  </a:lnTo>
                  <a:lnTo>
                    <a:pt x="2121337" y="50765"/>
                  </a:lnTo>
                  <a:lnTo>
                    <a:pt x="2174108" y="47590"/>
                  </a:lnTo>
                  <a:lnTo>
                    <a:pt x="2227280" y="44415"/>
                  </a:lnTo>
                  <a:lnTo>
                    <a:pt x="2278604" y="42298"/>
                  </a:lnTo>
                  <a:lnTo>
                    <a:pt x="2328694" y="40887"/>
                  </a:lnTo>
                  <a:lnTo>
                    <a:pt x="2377963" y="39947"/>
                  </a:lnTo>
                  <a:lnTo>
                    <a:pt x="2429858" y="38261"/>
                  </a:lnTo>
                  <a:lnTo>
                    <a:pt x="2483505" y="36079"/>
                  </a:lnTo>
                  <a:lnTo>
                    <a:pt x="2538320" y="33566"/>
                  </a:lnTo>
                  <a:lnTo>
                    <a:pt x="2593914" y="30832"/>
                  </a:lnTo>
                  <a:lnTo>
                    <a:pt x="2650025" y="27951"/>
                  </a:lnTo>
                  <a:lnTo>
                    <a:pt x="2706484" y="24972"/>
                  </a:lnTo>
                  <a:lnTo>
                    <a:pt x="2764231" y="22987"/>
                  </a:lnTo>
                  <a:lnTo>
                    <a:pt x="2822837" y="21663"/>
                  </a:lnTo>
                  <a:lnTo>
                    <a:pt x="2882017" y="20780"/>
                  </a:lnTo>
                  <a:lnTo>
                    <a:pt x="2939461" y="20192"/>
                  </a:lnTo>
                  <a:lnTo>
                    <a:pt x="2995749" y="19799"/>
                  </a:lnTo>
                  <a:lnTo>
                    <a:pt x="3051266" y="19538"/>
                  </a:lnTo>
                  <a:lnTo>
                    <a:pt x="3108385" y="18305"/>
                  </a:lnTo>
                  <a:lnTo>
                    <a:pt x="3166574" y="16425"/>
                  </a:lnTo>
                  <a:lnTo>
                    <a:pt x="3225474" y="14113"/>
                  </a:lnTo>
                  <a:lnTo>
                    <a:pt x="3283791" y="12572"/>
                  </a:lnTo>
                  <a:lnTo>
                    <a:pt x="3341719" y="11545"/>
                  </a:lnTo>
                  <a:lnTo>
                    <a:pt x="3399387" y="10860"/>
                  </a:lnTo>
                  <a:lnTo>
                    <a:pt x="3457942" y="10404"/>
                  </a:lnTo>
                  <a:lnTo>
                    <a:pt x="3517086" y="10099"/>
                  </a:lnTo>
                  <a:lnTo>
                    <a:pt x="3576624" y="9896"/>
                  </a:lnTo>
                  <a:lnTo>
                    <a:pt x="3636424" y="8702"/>
                  </a:lnTo>
                  <a:lnTo>
                    <a:pt x="3696400" y="6848"/>
                  </a:lnTo>
                  <a:lnTo>
                    <a:pt x="3756491" y="4554"/>
                  </a:lnTo>
                  <a:lnTo>
                    <a:pt x="3816661" y="3024"/>
                  </a:lnTo>
                  <a:lnTo>
                    <a:pt x="3876882" y="2004"/>
                  </a:lnTo>
                  <a:lnTo>
                    <a:pt x="3937138" y="1325"/>
                  </a:lnTo>
                  <a:lnTo>
                    <a:pt x="3998475" y="872"/>
                  </a:lnTo>
                  <a:lnTo>
                    <a:pt x="4060534" y="569"/>
                  </a:lnTo>
                  <a:lnTo>
                    <a:pt x="4123072" y="368"/>
                  </a:lnTo>
                  <a:lnTo>
                    <a:pt x="4185932" y="234"/>
                  </a:lnTo>
                  <a:lnTo>
                    <a:pt x="4249004" y="144"/>
                  </a:lnTo>
                  <a:lnTo>
                    <a:pt x="4312219" y="84"/>
                  </a:lnTo>
                  <a:lnTo>
                    <a:pt x="4375529" y="44"/>
                  </a:lnTo>
                  <a:lnTo>
                    <a:pt x="4438903" y="18"/>
                  </a:lnTo>
                  <a:lnTo>
                    <a:pt x="4502319" y="0"/>
                  </a:lnTo>
                  <a:lnTo>
                    <a:pt x="4564704" y="1047"/>
                  </a:lnTo>
                  <a:lnTo>
                    <a:pt x="4626402" y="2803"/>
                  </a:lnTo>
                  <a:lnTo>
                    <a:pt x="4687644" y="5032"/>
                  </a:lnTo>
                  <a:lnTo>
                    <a:pt x="4750696" y="6518"/>
                  </a:lnTo>
                  <a:lnTo>
                    <a:pt x="4814956" y="7509"/>
                  </a:lnTo>
                  <a:lnTo>
                    <a:pt x="4880020" y="8169"/>
                  </a:lnTo>
                  <a:lnTo>
                    <a:pt x="4944564" y="8609"/>
                  </a:lnTo>
                  <a:lnTo>
                    <a:pt x="5008759" y="8903"/>
                  </a:lnTo>
                  <a:lnTo>
                    <a:pt x="5072723" y="9099"/>
                  </a:lnTo>
                  <a:lnTo>
                    <a:pt x="5137590" y="9229"/>
                  </a:lnTo>
                  <a:lnTo>
                    <a:pt x="5203060" y="9316"/>
                  </a:lnTo>
                  <a:lnTo>
                    <a:pt x="5268932" y="9374"/>
                  </a:lnTo>
                  <a:lnTo>
                    <a:pt x="5332955" y="10471"/>
                  </a:lnTo>
                  <a:lnTo>
                    <a:pt x="5395745" y="12261"/>
                  </a:lnTo>
                  <a:lnTo>
                    <a:pt x="5457713" y="14513"/>
                  </a:lnTo>
                  <a:lnTo>
                    <a:pt x="5520192" y="16013"/>
                  </a:lnTo>
                  <a:lnTo>
                    <a:pt x="5583012" y="17014"/>
                  </a:lnTo>
                  <a:lnTo>
                    <a:pt x="5646057" y="17681"/>
                  </a:lnTo>
                  <a:lnTo>
                    <a:pt x="5709256" y="19184"/>
                  </a:lnTo>
                  <a:lnTo>
                    <a:pt x="5772553" y="21244"/>
                  </a:lnTo>
                  <a:lnTo>
                    <a:pt x="5835919" y="23676"/>
                  </a:lnTo>
                  <a:lnTo>
                    <a:pt x="5899329" y="25298"/>
                  </a:lnTo>
                  <a:lnTo>
                    <a:pt x="5962769" y="26379"/>
                  </a:lnTo>
                  <a:lnTo>
                    <a:pt x="6026229" y="27099"/>
                  </a:lnTo>
                  <a:lnTo>
                    <a:pt x="6089703" y="28638"/>
                  </a:lnTo>
                  <a:lnTo>
                    <a:pt x="6153186" y="30722"/>
                  </a:lnTo>
                  <a:lnTo>
                    <a:pt x="6216673" y="33170"/>
                  </a:lnTo>
                  <a:lnTo>
                    <a:pt x="6280166" y="34801"/>
                  </a:lnTo>
                  <a:lnTo>
                    <a:pt x="6343660" y="35889"/>
                  </a:lnTo>
                  <a:lnTo>
                    <a:pt x="6407157" y="36614"/>
                  </a:lnTo>
                  <a:lnTo>
                    <a:pt x="6468538" y="38156"/>
                  </a:lnTo>
                  <a:lnTo>
                    <a:pt x="6528508" y="40243"/>
                  </a:lnTo>
                  <a:lnTo>
                    <a:pt x="6587539" y="42692"/>
                  </a:lnTo>
                  <a:lnTo>
                    <a:pt x="6647001" y="45383"/>
                  </a:lnTo>
                  <a:lnTo>
                    <a:pt x="6706751" y="48235"/>
                  </a:lnTo>
                  <a:lnTo>
                    <a:pt x="6766693" y="51195"/>
                  </a:lnTo>
                  <a:lnTo>
                    <a:pt x="6826762" y="54226"/>
                  </a:lnTo>
                  <a:lnTo>
                    <a:pt x="6886916" y="57306"/>
                  </a:lnTo>
                  <a:lnTo>
                    <a:pt x="6947127" y="60418"/>
                  </a:lnTo>
                  <a:lnTo>
                    <a:pt x="7007376" y="63550"/>
                  </a:lnTo>
                  <a:lnTo>
                    <a:pt x="7067652" y="66697"/>
                  </a:lnTo>
                  <a:lnTo>
                    <a:pt x="7127942" y="69853"/>
                  </a:lnTo>
                  <a:lnTo>
                    <a:pt x="7187187" y="73015"/>
                  </a:lnTo>
                  <a:lnTo>
                    <a:pt x="7245733" y="76182"/>
                  </a:lnTo>
                  <a:lnTo>
                    <a:pt x="7303814" y="79351"/>
                  </a:lnTo>
                  <a:lnTo>
                    <a:pt x="7361584" y="82522"/>
                  </a:lnTo>
                  <a:lnTo>
                    <a:pt x="7419148" y="85695"/>
                  </a:lnTo>
                  <a:lnTo>
                    <a:pt x="7476574" y="88868"/>
                  </a:lnTo>
                  <a:lnTo>
                    <a:pt x="7533908" y="93101"/>
                  </a:lnTo>
                  <a:lnTo>
                    <a:pt x="7591180" y="98039"/>
                  </a:lnTo>
                  <a:lnTo>
                    <a:pt x="7648411" y="103447"/>
                  </a:lnTo>
                  <a:lnTo>
                    <a:pt x="7706675" y="108111"/>
                  </a:lnTo>
                  <a:lnTo>
                    <a:pt x="7765624" y="112279"/>
                  </a:lnTo>
                  <a:lnTo>
                    <a:pt x="7825033" y="116116"/>
                  </a:lnTo>
                  <a:lnTo>
                    <a:pt x="7882630" y="119732"/>
                  </a:lnTo>
                  <a:lnTo>
                    <a:pt x="7939020" y="123202"/>
                  </a:lnTo>
                  <a:lnTo>
                    <a:pt x="7994605" y="126573"/>
                  </a:lnTo>
                  <a:lnTo>
                    <a:pt x="8048596" y="130937"/>
                  </a:lnTo>
                  <a:lnTo>
                    <a:pt x="8101522" y="135963"/>
                  </a:lnTo>
                  <a:lnTo>
                    <a:pt x="8153740" y="141430"/>
                  </a:lnTo>
                  <a:lnTo>
                    <a:pt x="8206542" y="146133"/>
                  </a:lnTo>
                  <a:lnTo>
                    <a:pt x="8259737" y="150328"/>
                  </a:lnTo>
                  <a:lnTo>
                    <a:pt x="8313191" y="154182"/>
                  </a:lnTo>
                  <a:lnTo>
                    <a:pt x="8366820" y="157809"/>
                  </a:lnTo>
                  <a:lnTo>
                    <a:pt x="8420563" y="161286"/>
                  </a:lnTo>
                  <a:lnTo>
                    <a:pt x="8474384" y="164662"/>
                  </a:lnTo>
                  <a:lnTo>
                    <a:pt x="8526139" y="169030"/>
                  </a:lnTo>
                  <a:lnTo>
                    <a:pt x="8576518" y="174059"/>
                  </a:lnTo>
                  <a:lnTo>
                    <a:pt x="8625978" y="179528"/>
                  </a:lnTo>
                  <a:lnTo>
                    <a:pt x="8674828" y="184232"/>
                  </a:lnTo>
                  <a:lnTo>
                    <a:pt x="8723268" y="188426"/>
                  </a:lnTo>
                  <a:lnTo>
                    <a:pt x="8771437" y="192281"/>
                  </a:lnTo>
                  <a:lnTo>
                    <a:pt x="8818366" y="195909"/>
                  </a:lnTo>
                  <a:lnTo>
                    <a:pt x="8864469" y="199386"/>
                  </a:lnTo>
                  <a:lnTo>
                    <a:pt x="8910020" y="202762"/>
                  </a:lnTo>
                  <a:lnTo>
                    <a:pt x="8954147" y="206071"/>
                  </a:lnTo>
                  <a:lnTo>
                    <a:pt x="8997323" y="209336"/>
                  </a:lnTo>
                  <a:lnTo>
                    <a:pt x="9039864" y="212571"/>
                  </a:lnTo>
                  <a:lnTo>
                    <a:pt x="9081984" y="215786"/>
                  </a:lnTo>
                  <a:lnTo>
                    <a:pt x="9123824" y="218987"/>
                  </a:lnTo>
                  <a:lnTo>
                    <a:pt x="9165474" y="222180"/>
                  </a:lnTo>
                  <a:lnTo>
                    <a:pt x="9208058" y="225367"/>
                  </a:lnTo>
                  <a:lnTo>
                    <a:pt x="9251264" y="228549"/>
                  </a:lnTo>
                  <a:lnTo>
                    <a:pt x="9294885" y="231730"/>
                  </a:lnTo>
                  <a:lnTo>
                    <a:pt x="9336664" y="233850"/>
                  </a:lnTo>
                  <a:lnTo>
                    <a:pt x="9377218" y="235263"/>
                  </a:lnTo>
                  <a:lnTo>
                    <a:pt x="9416954" y="236206"/>
                  </a:lnTo>
                  <a:lnTo>
                    <a:pt x="9454028" y="237892"/>
                  </a:lnTo>
                  <a:lnTo>
                    <a:pt x="9489327" y="240075"/>
                  </a:lnTo>
                  <a:lnTo>
                    <a:pt x="9523444" y="242588"/>
                  </a:lnTo>
                  <a:lnTo>
                    <a:pt x="9557828" y="244264"/>
                  </a:lnTo>
                  <a:lnTo>
                    <a:pt x="9592394" y="245381"/>
                  </a:lnTo>
                  <a:lnTo>
                    <a:pt x="9627080" y="246125"/>
                  </a:lnTo>
                  <a:lnTo>
                    <a:pt x="9659727" y="246622"/>
                  </a:lnTo>
                  <a:lnTo>
                    <a:pt x="9691020" y="246953"/>
                  </a:lnTo>
                  <a:lnTo>
                    <a:pt x="9721404" y="247174"/>
                  </a:lnTo>
                  <a:lnTo>
                    <a:pt x="9751185" y="248380"/>
                  </a:lnTo>
                  <a:lnTo>
                    <a:pt x="9780566" y="250241"/>
                  </a:lnTo>
                  <a:lnTo>
                    <a:pt x="9809677" y="252541"/>
                  </a:lnTo>
                  <a:lnTo>
                    <a:pt x="9837551" y="254074"/>
                  </a:lnTo>
                  <a:lnTo>
                    <a:pt x="9864601" y="255096"/>
                  </a:lnTo>
                  <a:lnTo>
                    <a:pt x="9891101" y="255777"/>
                  </a:lnTo>
                  <a:lnTo>
                    <a:pt x="9916175" y="257290"/>
                  </a:lnTo>
                  <a:lnTo>
                    <a:pt x="9963792" y="261793"/>
                  </a:lnTo>
                  <a:lnTo>
                    <a:pt x="10006827" y="264499"/>
                  </a:lnTo>
                  <a:lnTo>
                    <a:pt x="10047120" y="264644"/>
                  </a:lnTo>
                  <a:lnTo>
                    <a:pt x="10086194" y="261180"/>
                  </a:lnTo>
                  <a:lnTo>
                    <a:pt x="10121906" y="258936"/>
                  </a:lnTo>
                  <a:lnTo>
                    <a:pt x="10172700" y="25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384"/>
          <p:cNvGrpSpPr/>
          <p:nvPr/>
        </p:nvGrpSpPr>
        <p:grpSpPr>
          <a:xfrm>
            <a:off x="10822494" y="1004163"/>
            <a:ext cx="557782" cy="486838"/>
            <a:chOff x="10822494" y="1004163"/>
            <a:chExt cx="557782" cy="486838"/>
          </a:xfrm>
        </p:grpSpPr>
        <p:sp>
          <p:nvSpPr>
            <p:cNvPr id="782" name="SMARTInkShape-2202"/>
            <p:cNvSpPr/>
            <p:nvPr>
              <p:custDataLst>
                <p:tags r:id="rId190"/>
              </p:custDataLst>
            </p:nvPr>
          </p:nvSpPr>
          <p:spPr>
            <a:xfrm>
              <a:off x="10830080" y="1004163"/>
              <a:ext cx="550196" cy="24538"/>
            </a:xfrm>
            <a:custGeom>
              <a:avLst/>
              <a:gdLst/>
              <a:ahLst/>
              <a:cxnLst/>
              <a:rect l="0" t="0" r="0" b="0"/>
              <a:pathLst>
                <a:path w="550196" h="24538">
                  <a:moveTo>
                    <a:pt x="37945" y="5487"/>
                  </a:moveTo>
                  <a:lnTo>
                    <a:pt x="37945" y="5487"/>
                  </a:lnTo>
                  <a:lnTo>
                    <a:pt x="32888" y="5487"/>
                  </a:lnTo>
                  <a:lnTo>
                    <a:pt x="27584" y="8309"/>
                  </a:lnTo>
                  <a:lnTo>
                    <a:pt x="20610" y="13688"/>
                  </a:lnTo>
                  <a:lnTo>
                    <a:pt x="11630" y="14750"/>
                  </a:lnTo>
                  <a:lnTo>
                    <a:pt x="0" y="15009"/>
                  </a:lnTo>
                  <a:lnTo>
                    <a:pt x="4946" y="20068"/>
                  </a:lnTo>
                  <a:lnTo>
                    <a:pt x="10226" y="22551"/>
                  </a:lnTo>
                  <a:lnTo>
                    <a:pt x="51150" y="24485"/>
                  </a:lnTo>
                  <a:lnTo>
                    <a:pt x="90091" y="24530"/>
                  </a:lnTo>
                  <a:lnTo>
                    <a:pt x="134717" y="24536"/>
                  </a:lnTo>
                  <a:lnTo>
                    <a:pt x="171745" y="24536"/>
                  </a:lnTo>
                  <a:lnTo>
                    <a:pt x="209528" y="24537"/>
                  </a:lnTo>
                  <a:lnTo>
                    <a:pt x="250357" y="21715"/>
                  </a:lnTo>
                  <a:lnTo>
                    <a:pt x="295967" y="16998"/>
                  </a:lnTo>
                  <a:lnTo>
                    <a:pt x="340174" y="15600"/>
                  </a:lnTo>
                  <a:lnTo>
                    <a:pt x="380083" y="15186"/>
                  </a:lnTo>
                  <a:lnTo>
                    <a:pt x="418719" y="12242"/>
                  </a:lnTo>
                  <a:lnTo>
                    <a:pt x="464645" y="6821"/>
                  </a:lnTo>
                  <a:lnTo>
                    <a:pt x="511119" y="5663"/>
                  </a:lnTo>
                  <a:lnTo>
                    <a:pt x="550195" y="5490"/>
                  </a:lnTo>
                  <a:lnTo>
                    <a:pt x="549837" y="4431"/>
                  </a:lnTo>
                  <a:lnTo>
                    <a:pt x="546617" y="431"/>
                  </a:lnTo>
                  <a:lnTo>
                    <a:pt x="544276" y="0"/>
                  </a:lnTo>
                  <a:lnTo>
                    <a:pt x="541658" y="771"/>
                  </a:lnTo>
                  <a:lnTo>
                    <a:pt x="538854" y="2343"/>
                  </a:lnTo>
                  <a:lnTo>
                    <a:pt x="518086" y="4866"/>
                  </a:lnTo>
                  <a:lnTo>
                    <a:pt x="475353" y="5405"/>
                  </a:lnTo>
                  <a:lnTo>
                    <a:pt x="457045" y="5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2203"/>
            <p:cNvSpPr/>
            <p:nvPr>
              <p:custDataLst>
                <p:tags r:id="rId191"/>
              </p:custDataLst>
            </p:nvPr>
          </p:nvSpPr>
          <p:spPr>
            <a:xfrm>
              <a:off x="10822494" y="1047750"/>
              <a:ext cx="502732" cy="47591"/>
            </a:xfrm>
            <a:custGeom>
              <a:avLst/>
              <a:gdLst/>
              <a:ahLst/>
              <a:cxnLst/>
              <a:rect l="0" t="0" r="0" b="0"/>
              <a:pathLst>
                <a:path w="502732" h="47591">
                  <a:moveTo>
                    <a:pt x="131256" y="0"/>
                  </a:moveTo>
                  <a:lnTo>
                    <a:pt x="131256" y="0"/>
                  </a:lnTo>
                  <a:lnTo>
                    <a:pt x="92633" y="10361"/>
                  </a:lnTo>
                  <a:lnTo>
                    <a:pt x="46521" y="24452"/>
                  </a:lnTo>
                  <a:lnTo>
                    <a:pt x="25598" y="28412"/>
                  </a:lnTo>
                  <a:lnTo>
                    <a:pt x="0" y="37660"/>
                  </a:lnTo>
                  <a:lnTo>
                    <a:pt x="361" y="38865"/>
                  </a:lnTo>
                  <a:lnTo>
                    <a:pt x="3582" y="43026"/>
                  </a:lnTo>
                  <a:lnTo>
                    <a:pt x="11366" y="45581"/>
                  </a:lnTo>
                  <a:lnTo>
                    <a:pt x="56238" y="47446"/>
                  </a:lnTo>
                  <a:lnTo>
                    <a:pt x="98446" y="47590"/>
                  </a:lnTo>
                  <a:lnTo>
                    <a:pt x="135058" y="42558"/>
                  </a:lnTo>
                  <a:lnTo>
                    <a:pt x="177774" y="39421"/>
                  </a:lnTo>
                  <a:lnTo>
                    <a:pt x="223943" y="33435"/>
                  </a:lnTo>
                  <a:lnTo>
                    <a:pt x="271138" y="30015"/>
                  </a:lnTo>
                  <a:lnTo>
                    <a:pt x="318634" y="29002"/>
                  </a:lnTo>
                  <a:lnTo>
                    <a:pt x="361167" y="28701"/>
                  </a:lnTo>
                  <a:lnTo>
                    <a:pt x="400578" y="28612"/>
                  </a:lnTo>
                  <a:lnTo>
                    <a:pt x="439067" y="23530"/>
                  </a:lnTo>
                  <a:lnTo>
                    <a:pt x="502731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2204"/>
            <p:cNvSpPr/>
            <p:nvPr>
              <p:custDataLst>
                <p:tags r:id="rId192"/>
              </p:custDataLst>
            </p:nvPr>
          </p:nvSpPr>
          <p:spPr>
            <a:xfrm>
              <a:off x="10848975" y="1258987"/>
              <a:ext cx="61125" cy="232014"/>
            </a:xfrm>
            <a:custGeom>
              <a:avLst/>
              <a:gdLst/>
              <a:ahLst/>
              <a:cxnLst/>
              <a:rect l="0" t="0" r="0" b="0"/>
              <a:pathLst>
                <a:path w="61125" h="232014">
                  <a:moveTo>
                    <a:pt x="0" y="45938"/>
                  </a:moveTo>
                  <a:lnTo>
                    <a:pt x="0" y="45938"/>
                  </a:lnTo>
                  <a:lnTo>
                    <a:pt x="1058" y="70847"/>
                  </a:lnTo>
                  <a:lnTo>
                    <a:pt x="8642" y="116106"/>
                  </a:lnTo>
                  <a:lnTo>
                    <a:pt x="9351" y="154225"/>
                  </a:lnTo>
                  <a:lnTo>
                    <a:pt x="9490" y="197150"/>
                  </a:lnTo>
                  <a:lnTo>
                    <a:pt x="9522" y="232013"/>
                  </a:lnTo>
                  <a:lnTo>
                    <a:pt x="8467" y="219297"/>
                  </a:lnTo>
                  <a:lnTo>
                    <a:pt x="883" y="173524"/>
                  </a:lnTo>
                  <a:lnTo>
                    <a:pt x="260" y="135482"/>
                  </a:lnTo>
                  <a:lnTo>
                    <a:pt x="77" y="97987"/>
                  </a:lnTo>
                  <a:lnTo>
                    <a:pt x="2837" y="56337"/>
                  </a:lnTo>
                  <a:lnTo>
                    <a:pt x="16248" y="11128"/>
                  </a:lnTo>
                  <a:lnTo>
                    <a:pt x="22390" y="4008"/>
                  </a:lnTo>
                  <a:lnTo>
                    <a:pt x="31471" y="844"/>
                  </a:lnTo>
                  <a:lnTo>
                    <a:pt x="36856" y="0"/>
                  </a:lnTo>
                  <a:lnTo>
                    <a:pt x="45660" y="1885"/>
                  </a:lnTo>
                  <a:lnTo>
                    <a:pt x="49489" y="3870"/>
                  </a:lnTo>
                  <a:lnTo>
                    <a:pt x="56569" y="14541"/>
                  </a:lnTo>
                  <a:lnTo>
                    <a:pt x="59937" y="21832"/>
                  </a:lnTo>
                  <a:lnTo>
                    <a:pt x="61124" y="27750"/>
                  </a:lnTo>
                  <a:lnTo>
                    <a:pt x="59622" y="37149"/>
                  </a:lnTo>
                  <a:lnTo>
                    <a:pt x="48975" y="65957"/>
                  </a:lnTo>
                  <a:lnTo>
                    <a:pt x="39053" y="79882"/>
                  </a:lnTo>
                  <a:lnTo>
                    <a:pt x="27588" y="87483"/>
                  </a:lnTo>
                  <a:lnTo>
                    <a:pt x="21568" y="89509"/>
                  </a:lnTo>
                  <a:lnTo>
                    <a:pt x="16494" y="89802"/>
                  </a:lnTo>
                  <a:lnTo>
                    <a:pt x="0" y="84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2205"/>
            <p:cNvSpPr/>
            <p:nvPr>
              <p:custDataLst>
                <p:tags r:id="rId193"/>
              </p:custDataLst>
            </p:nvPr>
          </p:nvSpPr>
          <p:spPr>
            <a:xfrm>
              <a:off x="10944225" y="1247775"/>
              <a:ext cx="85726" cy="91695"/>
            </a:xfrm>
            <a:custGeom>
              <a:avLst/>
              <a:gdLst/>
              <a:ahLst/>
              <a:cxnLst/>
              <a:rect l="0" t="0" r="0" b="0"/>
              <a:pathLst>
                <a:path w="85726" h="91695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6"/>
                  </a:lnTo>
                  <a:lnTo>
                    <a:pt x="21735" y="7604"/>
                  </a:lnTo>
                  <a:lnTo>
                    <a:pt x="49767" y="45056"/>
                  </a:lnTo>
                  <a:lnTo>
                    <a:pt x="51169" y="51204"/>
                  </a:lnTo>
                  <a:lnTo>
                    <a:pt x="49905" y="63680"/>
                  </a:lnTo>
                  <a:lnTo>
                    <a:pt x="39625" y="91503"/>
                  </a:lnTo>
                  <a:lnTo>
                    <a:pt x="38059" y="91694"/>
                  </a:lnTo>
                  <a:lnTo>
                    <a:pt x="33496" y="89083"/>
                  </a:lnTo>
                  <a:lnTo>
                    <a:pt x="32913" y="84789"/>
                  </a:lnTo>
                  <a:lnTo>
                    <a:pt x="37151" y="64634"/>
                  </a:lnTo>
                  <a:lnTo>
                    <a:pt x="46168" y="447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206"/>
            <p:cNvSpPr/>
            <p:nvPr>
              <p:custDataLst>
                <p:tags r:id="rId194"/>
              </p:custDataLst>
            </p:nvPr>
          </p:nvSpPr>
          <p:spPr>
            <a:xfrm>
              <a:off x="11058525" y="12382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1" y="17900"/>
                  </a:lnTo>
                  <a:lnTo>
                    <a:pt x="4468" y="21458"/>
                  </a:lnTo>
                  <a:lnTo>
                    <a:pt x="4037" y="25947"/>
                  </a:lnTo>
                  <a:lnTo>
                    <a:pt x="8594" y="544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2207"/>
            <p:cNvSpPr/>
            <p:nvPr>
              <p:custDataLst>
                <p:tags r:id="rId195"/>
              </p:custDataLst>
            </p:nvPr>
          </p:nvSpPr>
          <p:spPr>
            <a:xfrm>
              <a:off x="11087100" y="1195545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2208"/>
            <p:cNvSpPr/>
            <p:nvPr>
              <p:custDataLst>
                <p:tags r:id="rId196"/>
              </p:custDataLst>
            </p:nvPr>
          </p:nvSpPr>
          <p:spPr>
            <a:xfrm>
              <a:off x="11116621" y="1238250"/>
              <a:ext cx="46680" cy="74286"/>
            </a:xfrm>
            <a:custGeom>
              <a:avLst/>
              <a:gdLst/>
              <a:ahLst/>
              <a:cxnLst/>
              <a:rect l="0" t="0" r="0" b="0"/>
              <a:pathLst>
                <a:path w="46680" h="74286">
                  <a:moveTo>
                    <a:pt x="46679" y="0"/>
                  </a:moveTo>
                  <a:lnTo>
                    <a:pt x="46679" y="0"/>
                  </a:lnTo>
                  <a:lnTo>
                    <a:pt x="41622" y="0"/>
                  </a:lnTo>
                  <a:lnTo>
                    <a:pt x="36318" y="2822"/>
                  </a:lnTo>
                  <a:lnTo>
                    <a:pt x="6234" y="26568"/>
                  </a:lnTo>
                  <a:lnTo>
                    <a:pt x="2245" y="36856"/>
                  </a:lnTo>
                  <a:lnTo>
                    <a:pt x="0" y="49490"/>
                  </a:lnTo>
                  <a:lnTo>
                    <a:pt x="2295" y="56568"/>
                  </a:lnTo>
                  <a:lnTo>
                    <a:pt x="12393" y="69735"/>
                  </a:lnTo>
                  <a:lnTo>
                    <a:pt x="21211" y="73327"/>
                  </a:lnTo>
                  <a:lnTo>
                    <a:pt x="26525" y="74285"/>
                  </a:lnTo>
                  <a:lnTo>
                    <a:pt x="31126" y="72806"/>
                  </a:lnTo>
                  <a:lnTo>
                    <a:pt x="39062" y="65520"/>
                  </a:lnTo>
                  <a:lnTo>
                    <a:pt x="43293" y="58048"/>
                  </a:lnTo>
                  <a:lnTo>
                    <a:pt x="44422" y="54573"/>
                  </a:lnTo>
                  <a:lnTo>
                    <a:pt x="40953" y="34514"/>
                  </a:lnTo>
                  <a:lnTo>
                    <a:pt x="276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209"/>
            <p:cNvSpPr/>
            <p:nvPr>
              <p:custDataLst>
                <p:tags r:id="rId197"/>
              </p:custDataLst>
            </p:nvPr>
          </p:nvSpPr>
          <p:spPr>
            <a:xfrm>
              <a:off x="11172825" y="1181100"/>
              <a:ext cx="104776" cy="136436"/>
            </a:xfrm>
            <a:custGeom>
              <a:avLst/>
              <a:gdLst/>
              <a:ahLst/>
              <a:cxnLst/>
              <a:rect l="0" t="0" r="0" b="0"/>
              <a:pathLst>
                <a:path w="104776" h="136436">
                  <a:moveTo>
                    <a:pt x="0" y="38100"/>
                  </a:moveTo>
                  <a:lnTo>
                    <a:pt x="0" y="38100"/>
                  </a:lnTo>
                  <a:lnTo>
                    <a:pt x="22389" y="38100"/>
                  </a:lnTo>
                  <a:lnTo>
                    <a:pt x="25509" y="40217"/>
                  </a:lnTo>
                  <a:lnTo>
                    <a:pt x="31800" y="48213"/>
                  </a:lnTo>
                  <a:lnTo>
                    <a:pt x="52918" y="91217"/>
                  </a:lnTo>
                  <a:lnTo>
                    <a:pt x="56593" y="120955"/>
                  </a:lnTo>
                  <a:lnTo>
                    <a:pt x="54080" y="130663"/>
                  </a:lnTo>
                  <a:lnTo>
                    <a:pt x="51929" y="134734"/>
                  </a:lnTo>
                  <a:lnTo>
                    <a:pt x="49436" y="136389"/>
                  </a:lnTo>
                  <a:lnTo>
                    <a:pt x="46717" y="136435"/>
                  </a:lnTo>
                  <a:lnTo>
                    <a:pt x="43845" y="135406"/>
                  </a:lnTo>
                  <a:lnTo>
                    <a:pt x="41929" y="132604"/>
                  </a:lnTo>
                  <a:lnTo>
                    <a:pt x="39235" y="118548"/>
                  </a:lnTo>
                  <a:lnTo>
                    <a:pt x="39493" y="99919"/>
                  </a:lnTo>
                  <a:lnTo>
                    <a:pt x="54376" y="53745"/>
                  </a:lnTo>
                  <a:lnTo>
                    <a:pt x="64846" y="24246"/>
                  </a:lnTo>
                  <a:lnTo>
                    <a:pt x="76246" y="1047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385"/>
          <p:cNvGrpSpPr/>
          <p:nvPr/>
        </p:nvGrpSpPr>
        <p:grpSpPr>
          <a:xfrm>
            <a:off x="6069743" y="1828800"/>
            <a:ext cx="435833" cy="713248"/>
            <a:chOff x="6069743" y="1828800"/>
            <a:chExt cx="435833" cy="713248"/>
          </a:xfrm>
        </p:grpSpPr>
        <p:sp>
          <p:nvSpPr>
            <p:cNvPr id="791" name="SMARTInkShape-2210"/>
            <p:cNvSpPr/>
            <p:nvPr>
              <p:custDataLst>
                <p:tags r:id="rId186"/>
              </p:custDataLst>
            </p:nvPr>
          </p:nvSpPr>
          <p:spPr>
            <a:xfrm>
              <a:off x="6134100" y="19621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69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2211"/>
            <p:cNvSpPr/>
            <p:nvPr>
              <p:custDataLst>
                <p:tags r:id="rId187"/>
              </p:custDataLst>
            </p:nvPr>
          </p:nvSpPr>
          <p:spPr>
            <a:xfrm>
              <a:off x="6134100" y="1943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5793" y="0"/>
                  </a:lnTo>
                  <a:lnTo>
                    <a:pt x="3862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2212"/>
            <p:cNvSpPr/>
            <p:nvPr>
              <p:custDataLst>
                <p:tags r:id="rId188"/>
              </p:custDataLst>
            </p:nvPr>
          </p:nvSpPr>
          <p:spPr>
            <a:xfrm>
              <a:off x="6069743" y="1905392"/>
              <a:ext cx="140558" cy="636656"/>
            </a:xfrm>
            <a:custGeom>
              <a:avLst/>
              <a:gdLst/>
              <a:ahLst/>
              <a:cxnLst/>
              <a:rect l="0" t="0" r="0" b="0"/>
              <a:pathLst>
                <a:path w="140558" h="636656">
                  <a:moveTo>
                    <a:pt x="121507" y="9133"/>
                  </a:moveTo>
                  <a:lnTo>
                    <a:pt x="121507" y="9133"/>
                  </a:lnTo>
                  <a:lnTo>
                    <a:pt x="111394" y="9133"/>
                  </a:lnTo>
                  <a:lnTo>
                    <a:pt x="103607" y="6311"/>
                  </a:lnTo>
                  <a:lnTo>
                    <a:pt x="100048" y="4077"/>
                  </a:lnTo>
                  <a:lnTo>
                    <a:pt x="84928" y="932"/>
                  </a:lnTo>
                  <a:lnTo>
                    <a:pt x="72099" y="0"/>
                  </a:lnTo>
                  <a:lnTo>
                    <a:pt x="50678" y="7290"/>
                  </a:lnTo>
                  <a:lnTo>
                    <a:pt x="28886" y="18921"/>
                  </a:lnTo>
                  <a:lnTo>
                    <a:pt x="21076" y="26183"/>
                  </a:lnTo>
                  <a:lnTo>
                    <a:pt x="14076" y="36466"/>
                  </a:lnTo>
                  <a:lnTo>
                    <a:pt x="13081" y="50914"/>
                  </a:lnTo>
                  <a:lnTo>
                    <a:pt x="21067" y="81004"/>
                  </a:lnTo>
                  <a:lnTo>
                    <a:pt x="43259" y="126541"/>
                  </a:lnTo>
                  <a:lnTo>
                    <a:pt x="76667" y="169204"/>
                  </a:lnTo>
                  <a:lnTo>
                    <a:pt x="86466" y="192381"/>
                  </a:lnTo>
                  <a:lnTo>
                    <a:pt x="91016" y="224413"/>
                  </a:lnTo>
                  <a:lnTo>
                    <a:pt x="87309" y="255659"/>
                  </a:lnTo>
                  <a:lnTo>
                    <a:pt x="79506" y="274912"/>
                  </a:lnTo>
                  <a:lnTo>
                    <a:pt x="38329" y="320723"/>
                  </a:lnTo>
                  <a:lnTo>
                    <a:pt x="24190" y="332173"/>
                  </a:lnTo>
                  <a:lnTo>
                    <a:pt x="9417" y="339446"/>
                  </a:lnTo>
                  <a:lnTo>
                    <a:pt x="5505" y="340466"/>
                  </a:lnTo>
                  <a:lnTo>
                    <a:pt x="2897" y="340089"/>
                  </a:lnTo>
                  <a:lnTo>
                    <a:pt x="1159" y="338779"/>
                  </a:lnTo>
                  <a:lnTo>
                    <a:pt x="0" y="336847"/>
                  </a:lnTo>
                  <a:lnTo>
                    <a:pt x="285" y="334500"/>
                  </a:lnTo>
                  <a:lnTo>
                    <a:pt x="3426" y="329071"/>
                  </a:lnTo>
                  <a:lnTo>
                    <a:pt x="13993" y="325953"/>
                  </a:lnTo>
                  <a:lnTo>
                    <a:pt x="28215" y="325625"/>
                  </a:lnTo>
                  <a:lnTo>
                    <a:pt x="61022" y="336862"/>
                  </a:lnTo>
                  <a:lnTo>
                    <a:pt x="70989" y="348465"/>
                  </a:lnTo>
                  <a:lnTo>
                    <a:pt x="75128" y="356004"/>
                  </a:lnTo>
                  <a:lnTo>
                    <a:pt x="76905" y="375670"/>
                  </a:lnTo>
                  <a:lnTo>
                    <a:pt x="69422" y="417732"/>
                  </a:lnTo>
                  <a:lnTo>
                    <a:pt x="51841" y="461488"/>
                  </a:lnTo>
                  <a:lnTo>
                    <a:pt x="33898" y="508533"/>
                  </a:lnTo>
                  <a:lnTo>
                    <a:pt x="16901" y="553329"/>
                  </a:lnTo>
                  <a:lnTo>
                    <a:pt x="9123" y="585353"/>
                  </a:lnTo>
                  <a:lnTo>
                    <a:pt x="10881" y="598958"/>
                  </a:lnTo>
                  <a:lnTo>
                    <a:pt x="16248" y="612061"/>
                  </a:lnTo>
                  <a:lnTo>
                    <a:pt x="25688" y="624940"/>
                  </a:lnTo>
                  <a:lnTo>
                    <a:pt x="39763" y="632075"/>
                  </a:lnTo>
                  <a:lnTo>
                    <a:pt x="74668" y="636655"/>
                  </a:lnTo>
                  <a:lnTo>
                    <a:pt x="93282" y="631638"/>
                  </a:lnTo>
                  <a:lnTo>
                    <a:pt x="140557" y="609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2213"/>
            <p:cNvSpPr/>
            <p:nvPr>
              <p:custDataLst>
                <p:tags r:id="rId189"/>
              </p:custDataLst>
            </p:nvPr>
          </p:nvSpPr>
          <p:spPr>
            <a:xfrm>
              <a:off x="6486525" y="18288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53962"/>
                  </a:lnTo>
                  <a:lnTo>
                    <a:pt x="9350" y="92099"/>
                  </a:lnTo>
                  <a:lnTo>
                    <a:pt x="16049" y="139285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386"/>
          <p:cNvGrpSpPr/>
          <p:nvPr/>
        </p:nvGrpSpPr>
        <p:grpSpPr>
          <a:xfrm>
            <a:off x="6934200" y="1800733"/>
            <a:ext cx="200026" cy="228093"/>
            <a:chOff x="6934200" y="1800733"/>
            <a:chExt cx="200026" cy="228093"/>
          </a:xfrm>
        </p:grpSpPr>
        <p:sp>
          <p:nvSpPr>
            <p:cNvPr id="796" name="SMARTInkShape-2214"/>
            <p:cNvSpPr/>
            <p:nvPr>
              <p:custDataLst>
                <p:tags r:id="rId182"/>
              </p:custDataLst>
            </p:nvPr>
          </p:nvSpPr>
          <p:spPr>
            <a:xfrm>
              <a:off x="6991350" y="195262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2"/>
                  </a:lnTo>
                  <a:lnTo>
                    <a:pt x="2822" y="37852"/>
                  </a:lnTo>
                  <a:lnTo>
                    <a:pt x="13257" y="25351"/>
                  </a:lnTo>
                  <a:lnTo>
                    <a:pt x="32503" y="15860"/>
                  </a:lnTo>
                  <a:lnTo>
                    <a:pt x="38602" y="14807"/>
                  </a:lnTo>
                  <a:lnTo>
                    <a:pt x="54359" y="16264"/>
                  </a:lnTo>
                  <a:lnTo>
                    <a:pt x="99878" y="919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2215"/>
            <p:cNvSpPr/>
            <p:nvPr>
              <p:custDataLst>
                <p:tags r:id="rId183"/>
              </p:custDataLst>
            </p:nvPr>
          </p:nvSpPr>
          <p:spPr>
            <a:xfrm>
              <a:off x="7019925" y="1800733"/>
              <a:ext cx="66676" cy="209043"/>
            </a:xfrm>
            <a:custGeom>
              <a:avLst/>
              <a:gdLst/>
              <a:ahLst/>
              <a:cxnLst/>
              <a:rect l="0" t="0" r="0" b="0"/>
              <a:pathLst>
                <a:path w="66676" h="209043">
                  <a:moveTo>
                    <a:pt x="66675" y="18542"/>
                  </a:moveTo>
                  <a:lnTo>
                    <a:pt x="66675" y="18542"/>
                  </a:lnTo>
                  <a:lnTo>
                    <a:pt x="66675" y="5284"/>
                  </a:lnTo>
                  <a:lnTo>
                    <a:pt x="65617" y="3354"/>
                  </a:lnTo>
                  <a:lnTo>
                    <a:pt x="63853" y="2066"/>
                  </a:lnTo>
                  <a:lnTo>
                    <a:pt x="58013" y="636"/>
                  </a:lnTo>
                  <a:lnTo>
                    <a:pt x="48361" y="0"/>
                  </a:lnTo>
                  <a:lnTo>
                    <a:pt x="31027" y="4699"/>
                  </a:lnTo>
                  <a:lnTo>
                    <a:pt x="21551" y="12742"/>
                  </a:lnTo>
                  <a:lnTo>
                    <a:pt x="13812" y="24431"/>
                  </a:lnTo>
                  <a:lnTo>
                    <a:pt x="3042" y="52161"/>
                  </a:lnTo>
                  <a:lnTo>
                    <a:pt x="401" y="94740"/>
                  </a:lnTo>
                  <a:lnTo>
                    <a:pt x="52" y="140315"/>
                  </a:lnTo>
                  <a:lnTo>
                    <a:pt x="7" y="183346"/>
                  </a:lnTo>
                  <a:lnTo>
                    <a:pt x="0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2216"/>
            <p:cNvSpPr/>
            <p:nvPr>
              <p:custDataLst>
                <p:tags r:id="rId184"/>
              </p:custDataLst>
            </p:nvPr>
          </p:nvSpPr>
          <p:spPr>
            <a:xfrm>
              <a:off x="6953250" y="1866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2217"/>
            <p:cNvSpPr/>
            <p:nvPr>
              <p:custDataLst>
                <p:tags r:id="rId185"/>
              </p:custDataLst>
            </p:nvPr>
          </p:nvSpPr>
          <p:spPr>
            <a:xfrm>
              <a:off x="6934200" y="19812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387"/>
          <p:cNvGrpSpPr/>
          <p:nvPr/>
        </p:nvGrpSpPr>
        <p:grpSpPr>
          <a:xfrm>
            <a:off x="7359691" y="1905000"/>
            <a:ext cx="927060" cy="290430"/>
            <a:chOff x="7359691" y="1905000"/>
            <a:chExt cx="927060" cy="290430"/>
          </a:xfrm>
        </p:grpSpPr>
        <p:sp>
          <p:nvSpPr>
            <p:cNvPr id="801" name="SMARTInkShape-2218"/>
            <p:cNvSpPr/>
            <p:nvPr>
              <p:custDataLst>
                <p:tags r:id="rId175"/>
              </p:custDataLst>
            </p:nvPr>
          </p:nvSpPr>
          <p:spPr>
            <a:xfrm>
              <a:off x="7991475" y="2038350"/>
              <a:ext cx="161926" cy="46302"/>
            </a:xfrm>
            <a:custGeom>
              <a:avLst/>
              <a:gdLst/>
              <a:ahLst/>
              <a:cxnLst/>
              <a:rect l="0" t="0" r="0" b="0"/>
              <a:pathLst>
                <a:path w="161926" h="46302">
                  <a:moveTo>
                    <a:pt x="0" y="38100"/>
                  </a:moveTo>
                  <a:lnTo>
                    <a:pt x="0" y="38100"/>
                  </a:lnTo>
                  <a:lnTo>
                    <a:pt x="0" y="43157"/>
                  </a:lnTo>
                  <a:lnTo>
                    <a:pt x="1058" y="44646"/>
                  </a:lnTo>
                  <a:lnTo>
                    <a:pt x="2822" y="45639"/>
                  </a:lnTo>
                  <a:lnTo>
                    <a:pt x="5056" y="46301"/>
                  </a:lnTo>
                  <a:lnTo>
                    <a:pt x="45665" y="37090"/>
                  </a:lnTo>
                  <a:lnTo>
                    <a:pt x="85144" y="28276"/>
                  </a:lnTo>
                  <a:lnTo>
                    <a:pt x="131354" y="1581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2219"/>
            <p:cNvSpPr/>
            <p:nvPr>
              <p:custDataLst>
                <p:tags r:id="rId176"/>
              </p:custDataLst>
            </p:nvPr>
          </p:nvSpPr>
          <p:spPr>
            <a:xfrm>
              <a:off x="7359691" y="1928911"/>
              <a:ext cx="101762" cy="167925"/>
            </a:xfrm>
            <a:custGeom>
              <a:avLst/>
              <a:gdLst/>
              <a:ahLst/>
              <a:cxnLst/>
              <a:rect l="0" t="0" r="0" b="0"/>
              <a:pathLst>
                <a:path w="101762" h="167925">
                  <a:moveTo>
                    <a:pt x="79334" y="14189"/>
                  </a:moveTo>
                  <a:lnTo>
                    <a:pt x="79334" y="14189"/>
                  </a:lnTo>
                  <a:lnTo>
                    <a:pt x="71134" y="5988"/>
                  </a:lnTo>
                  <a:lnTo>
                    <a:pt x="60088" y="0"/>
                  </a:lnTo>
                  <a:lnTo>
                    <a:pt x="54862" y="496"/>
                  </a:lnTo>
                  <a:lnTo>
                    <a:pt x="43410" y="6692"/>
                  </a:lnTo>
                  <a:lnTo>
                    <a:pt x="34087" y="19324"/>
                  </a:lnTo>
                  <a:lnTo>
                    <a:pt x="12868" y="66145"/>
                  </a:lnTo>
                  <a:lnTo>
                    <a:pt x="0" y="93126"/>
                  </a:lnTo>
                  <a:lnTo>
                    <a:pt x="559" y="124831"/>
                  </a:lnTo>
                  <a:lnTo>
                    <a:pt x="7428" y="150924"/>
                  </a:lnTo>
                  <a:lnTo>
                    <a:pt x="16165" y="167004"/>
                  </a:lnTo>
                  <a:lnTo>
                    <a:pt x="22405" y="167924"/>
                  </a:lnTo>
                  <a:lnTo>
                    <a:pt x="40626" y="163302"/>
                  </a:lnTo>
                  <a:lnTo>
                    <a:pt x="69628" y="143743"/>
                  </a:lnTo>
                  <a:lnTo>
                    <a:pt x="88218" y="117839"/>
                  </a:lnTo>
                  <a:lnTo>
                    <a:pt x="100427" y="90056"/>
                  </a:lnTo>
                  <a:lnTo>
                    <a:pt x="101761" y="74013"/>
                  </a:lnTo>
                  <a:lnTo>
                    <a:pt x="93994" y="46467"/>
                  </a:lnTo>
                  <a:lnTo>
                    <a:pt x="80268" y="27045"/>
                  </a:lnTo>
                  <a:lnTo>
                    <a:pt x="41234" y="1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2220"/>
            <p:cNvSpPr/>
            <p:nvPr>
              <p:custDataLst>
                <p:tags r:id="rId177"/>
              </p:custDataLst>
            </p:nvPr>
          </p:nvSpPr>
          <p:spPr>
            <a:xfrm>
              <a:off x="7791450" y="1945298"/>
              <a:ext cx="130084" cy="250132"/>
            </a:xfrm>
            <a:custGeom>
              <a:avLst/>
              <a:gdLst/>
              <a:ahLst/>
              <a:cxnLst/>
              <a:rect l="0" t="0" r="0" b="0"/>
              <a:pathLst>
                <a:path w="130084" h="250132">
                  <a:moveTo>
                    <a:pt x="0" y="93052"/>
                  </a:moveTo>
                  <a:lnTo>
                    <a:pt x="0" y="93052"/>
                  </a:lnTo>
                  <a:lnTo>
                    <a:pt x="0" y="84851"/>
                  </a:lnTo>
                  <a:lnTo>
                    <a:pt x="13257" y="110158"/>
                  </a:lnTo>
                  <a:lnTo>
                    <a:pt x="17905" y="149779"/>
                  </a:lnTo>
                  <a:lnTo>
                    <a:pt x="18711" y="185942"/>
                  </a:lnTo>
                  <a:lnTo>
                    <a:pt x="16161" y="230444"/>
                  </a:lnTo>
                  <a:lnTo>
                    <a:pt x="10836" y="250131"/>
                  </a:lnTo>
                  <a:lnTo>
                    <a:pt x="9340" y="249629"/>
                  </a:lnTo>
                  <a:lnTo>
                    <a:pt x="4856" y="243428"/>
                  </a:lnTo>
                  <a:lnTo>
                    <a:pt x="1439" y="222980"/>
                  </a:lnTo>
                  <a:lnTo>
                    <a:pt x="6831" y="181080"/>
                  </a:lnTo>
                  <a:lnTo>
                    <a:pt x="11815" y="141132"/>
                  </a:lnTo>
                  <a:lnTo>
                    <a:pt x="22551" y="106592"/>
                  </a:lnTo>
                  <a:lnTo>
                    <a:pt x="40085" y="62683"/>
                  </a:lnTo>
                  <a:lnTo>
                    <a:pt x="63364" y="17282"/>
                  </a:lnTo>
                  <a:lnTo>
                    <a:pt x="73671" y="8929"/>
                  </a:lnTo>
                  <a:lnTo>
                    <a:pt x="91678" y="1099"/>
                  </a:lnTo>
                  <a:lnTo>
                    <a:pt x="96044" y="0"/>
                  </a:lnTo>
                  <a:lnTo>
                    <a:pt x="100013" y="326"/>
                  </a:lnTo>
                  <a:lnTo>
                    <a:pt x="107245" y="3510"/>
                  </a:lnTo>
                  <a:lnTo>
                    <a:pt x="122323" y="21365"/>
                  </a:lnTo>
                  <a:lnTo>
                    <a:pt x="128449" y="35086"/>
                  </a:lnTo>
                  <a:lnTo>
                    <a:pt x="130083" y="41708"/>
                  </a:lnTo>
                  <a:lnTo>
                    <a:pt x="126254" y="57532"/>
                  </a:lnTo>
                  <a:lnTo>
                    <a:pt x="112197" y="81469"/>
                  </a:lnTo>
                  <a:lnTo>
                    <a:pt x="93542" y="103464"/>
                  </a:lnTo>
                  <a:lnTo>
                    <a:pt x="83555" y="108263"/>
                  </a:lnTo>
                  <a:lnTo>
                    <a:pt x="38100" y="112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2221"/>
            <p:cNvSpPr/>
            <p:nvPr>
              <p:custDataLst>
                <p:tags r:id="rId178"/>
              </p:custDataLst>
            </p:nvPr>
          </p:nvSpPr>
          <p:spPr>
            <a:xfrm>
              <a:off x="8258175" y="1905000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28575" y="0"/>
                  </a:moveTo>
                  <a:lnTo>
                    <a:pt x="28575" y="0"/>
                  </a:lnTo>
                  <a:lnTo>
                    <a:pt x="20971" y="8663"/>
                  </a:lnTo>
                  <a:lnTo>
                    <a:pt x="15318" y="18314"/>
                  </a:lnTo>
                  <a:lnTo>
                    <a:pt x="11242" y="40704"/>
                  </a:lnTo>
                  <a:lnTo>
                    <a:pt x="15352" y="8326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2222"/>
            <p:cNvSpPr/>
            <p:nvPr>
              <p:custDataLst>
                <p:tags r:id="rId179"/>
              </p:custDataLst>
            </p:nvPr>
          </p:nvSpPr>
          <p:spPr>
            <a:xfrm>
              <a:off x="7543800" y="2085975"/>
              <a:ext cx="66676" cy="33633"/>
            </a:xfrm>
            <a:custGeom>
              <a:avLst/>
              <a:gdLst/>
              <a:ahLst/>
              <a:cxnLst/>
              <a:rect l="0" t="0" r="0" b="0"/>
              <a:pathLst>
                <a:path w="66676" h="33633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058" y="33004"/>
                  </a:lnTo>
                  <a:lnTo>
                    <a:pt x="5056" y="26663"/>
                  </a:lnTo>
                  <a:lnTo>
                    <a:pt x="8662" y="2412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2223"/>
            <p:cNvSpPr/>
            <p:nvPr>
              <p:custDataLst>
                <p:tags r:id="rId180"/>
              </p:custDataLst>
            </p:nvPr>
          </p:nvSpPr>
          <p:spPr>
            <a:xfrm>
              <a:off x="7558780" y="1933967"/>
              <a:ext cx="108846" cy="99152"/>
            </a:xfrm>
            <a:custGeom>
              <a:avLst/>
              <a:gdLst/>
              <a:ahLst/>
              <a:cxnLst/>
              <a:rect l="0" t="0" r="0" b="0"/>
              <a:pathLst>
                <a:path w="108846" h="99152">
                  <a:moveTo>
                    <a:pt x="99320" y="9133"/>
                  </a:moveTo>
                  <a:lnTo>
                    <a:pt x="99320" y="9133"/>
                  </a:lnTo>
                  <a:lnTo>
                    <a:pt x="99320" y="0"/>
                  </a:lnTo>
                  <a:lnTo>
                    <a:pt x="84111" y="8348"/>
                  </a:lnTo>
                  <a:lnTo>
                    <a:pt x="67885" y="23482"/>
                  </a:lnTo>
                  <a:lnTo>
                    <a:pt x="53788" y="40313"/>
                  </a:lnTo>
                  <a:lnTo>
                    <a:pt x="11245" y="69312"/>
                  </a:lnTo>
                  <a:lnTo>
                    <a:pt x="1139" y="83996"/>
                  </a:lnTo>
                  <a:lnTo>
                    <a:pt x="0" y="87617"/>
                  </a:lnTo>
                  <a:lnTo>
                    <a:pt x="297" y="90031"/>
                  </a:lnTo>
                  <a:lnTo>
                    <a:pt x="1555" y="91640"/>
                  </a:lnTo>
                  <a:lnTo>
                    <a:pt x="13438" y="98961"/>
                  </a:lnTo>
                  <a:lnTo>
                    <a:pt x="27283" y="99151"/>
                  </a:lnTo>
                  <a:lnTo>
                    <a:pt x="73636" y="95109"/>
                  </a:lnTo>
                  <a:lnTo>
                    <a:pt x="108845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2224"/>
            <p:cNvSpPr/>
            <p:nvPr>
              <p:custDataLst>
                <p:tags r:id="rId181"/>
              </p:custDataLst>
            </p:nvPr>
          </p:nvSpPr>
          <p:spPr>
            <a:xfrm>
              <a:off x="8022398" y="1924050"/>
              <a:ext cx="121478" cy="114301"/>
            </a:xfrm>
            <a:custGeom>
              <a:avLst/>
              <a:gdLst/>
              <a:ahLst/>
              <a:cxnLst/>
              <a:rect l="0" t="0" r="0" b="0"/>
              <a:pathLst>
                <a:path w="121478" h="114301">
                  <a:moveTo>
                    <a:pt x="121477" y="0"/>
                  </a:moveTo>
                  <a:lnTo>
                    <a:pt x="121477" y="0"/>
                  </a:lnTo>
                  <a:lnTo>
                    <a:pt x="103115" y="1058"/>
                  </a:lnTo>
                  <a:lnTo>
                    <a:pt x="82875" y="7604"/>
                  </a:lnTo>
                  <a:lnTo>
                    <a:pt x="35454" y="40000"/>
                  </a:lnTo>
                  <a:lnTo>
                    <a:pt x="13899" y="54781"/>
                  </a:lnTo>
                  <a:lnTo>
                    <a:pt x="2936" y="69971"/>
                  </a:lnTo>
                  <a:lnTo>
                    <a:pt x="0" y="78018"/>
                  </a:lnTo>
                  <a:lnTo>
                    <a:pt x="1335" y="82703"/>
                  </a:lnTo>
                  <a:lnTo>
                    <a:pt x="8461" y="93554"/>
                  </a:lnTo>
                  <a:lnTo>
                    <a:pt x="18684" y="99788"/>
                  </a:lnTo>
                  <a:lnTo>
                    <a:pt x="7385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9" name="SMARTInkShape-2225"/>
          <p:cNvSpPr/>
          <p:nvPr>
            <p:custDataLst>
              <p:tags r:id="rId3"/>
            </p:custDataLst>
          </p:nvPr>
        </p:nvSpPr>
        <p:spPr>
          <a:xfrm>
            <a:off x="6474932" y="2498365"/>
            <a:ext cx="130577" cy="160333"/>
          </a:xfrm>
          <a:custGeom>
            <a:avLst/>
            <a:gdLst/>
            <a:ahLst/>
            <a:cxnLst/>
            <a:rect l="0" t="0" r="0" b="0"/>
            <a:pathLst>
              <a:path w="130577" h="160333">
                <a:moveTo>
                  <a:pt x="87793" y="16235"/>
                </a:moveTo>
                <a:lnTo>
                  <a:pt x="87793" y="16235"/>
                </a:lnTo>
                <a:lnTo>
                  <a:pt x="82737" y="11179"/>
                </a:lnTo>
                <a:lnTo>
                  <a:pt x="77432" y="8696"/>
                </a:lnTo>
                <a:lnTo>
                  <a:pt x="60347" y="7102"/>
                </a:lnTo>
                <a:lnTo>
                  <a:pt x="51605" y="9707"/>
                </a:lnTo>
                <a:lnTo>
                  <a:pt x="26466" y="25096"/>
                </a:lnTo>
                <a:lnTo>
                  <a:pt x="9180" y="47436"/>
                </a:lnTo>
                <a:lnTo>
                  <a:pt x="643" y="65027"/>
                </a:lnTo>
                <a:lnTo>
                  <a:pt x="0" y="102894"/>
                </a:lnTo>
                <a:lnTo>
                  <a:pt x="11567" y="137514"/>
                </a:lnTo>
                <a:lnTo>
                  <a:pt x="22518" y="152334"/>
                </a:lnTo>
                <a:lnTo>
                  <a:pt x="28401" y="157768"/>
                </a:lnTo>
                <a:lnTo>
                  <a:pt x="35499" y="160332"/>
                </a:lnTo>
                <a:lnTo>
                  <a:pt x="68794" y="159480"/>
                </a:lnTo>
                <a:lnTo>
                  <a:pt x="90631" y="149107"/>
                </a:lnTo>
                <a:lnTo>
                  <a:pt x="112153" y="127571"/>
                </a:lnTo>
                <a:lnTo>
                  <a:pt x="121823" y="111195"/>
                </a:lnTo>
                <a:lnTo>
                  <a:pt x="130576" y="76542"/>
                </a:lnTo>
                <a:lnTo>
                  <a:pt x="128680" y="64910"/>
                </a:lnTo>
                <a:lnTo>
                  <a:pt x="107824" y="23692"/>
                </a:lnTo>
                <a:lnTo>
                  <a:pt x="93521" y="11435"/>
                </a:lnTo>
                <a:lnTo>
                  <a:pt x="73262" y="1407"/>
                </a:lnTo>
                <a:lnTo>
                  <a:pt x="68580" y="0"/>
                </a:lnTo>
                <a:lnTo>
                  <a:pt x="57734" y="1258"/>
                </a:lnTo>
                <a:lnTo>
                  <a:pt x="46916" y="5345"/>
                </a:lnTo>
                <a:lnTo>
                  <a:pt x="30643" y="162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" name="SMARTInkShape-Group389"/>
          <p:cNvGrpSpPr/>
          <p:nvPr/>
        </p:nvGrpSpPr>
        <p:grpSpPr>
          <a:xfrm>
            <a:off x="7060321" y="2425142"/>
            <a:ext cx="1093080" cy="245649"/>
            <a:chOff x="7060321" y="2425142"/>
            <a:chExt cx="1093080" cy="245649"/>
          </a:xfrm>
        </p:grpSpPr>
        <p:sp>
          <p:nvSpPr>
            <p:cNvPr id="810" name="SMARTInkShape-2226"/>
            <p:cNvSpPr/>
            <p:nvPr>
              <p:custDataLst>
                <p:tags r:id="rId165"/>
              </p:custDataLst>
            </p:nvPr>
          </p:nvSpPr>
          <p:spPr>
            <a:xfrm>
              <a:off x="8029575" y="2521823"/>
              <a:ext cx="123826" cy="107078"/>
            </a:xfrm>
            <a:custGeom>
              <a:avLst/>
              <a:gdLst/>
              <a:ahLst/>
              <a:cxnLst/>
              <a:rect l="0" t="0" r="0" b="0"/>
              <a:pathLst>
                <a:path w="123826" h="107078">
                  <a:moveTo>
                    <a:pt x="0" y="49927"/>
                  </a:moveTo>
                  <a:lnTo>
                    <a:pt x="0" y="49927"/>
                  </a:lnTo>
                  <a:lnTo>
                    <a:pt x="22390" y="49927"/>
                  </a:lnTo>
                  <a:lnTo>
                    <a:pt x="36856" y="44871"/>
                  </a:lnTo>
                  <a:lnTo>
                    <a:pt x="56568" y="30630"/>
                  </a:lnTo>
                  <a:lnTo>
                    <a:pt x="59937" y="27537"/>
                  </a:lnTo>
                  <a:lnTo>
                    <a:pt x="63680" y="18456"/>
                  </a:lnTo>
                  <a:lnTo>
                    <a:pt x="64678" y="13071"/>
                  </a:lnTo>
                  <a:lnTo>
                    <a:pt x="62965" y="4266"/>
                  </a:lnTo>
                  <a:lnTo>
                    <a:pt x="61027" y="436"/>
                  </a:lnTo>
                  <a:lnTo>
                    <a:pt x="56559" y="0"/>
                  </a:lnTo>
                  <a:lnTo>
                    <a:pt x="37220" y="8440"/>
                  </a:lnTo>
                  <a:lnTo>
                    <a:pt x="11538" y="29556"/>
                  </a:lnTo>
                  <a:lnTo>
                    <a:pt x="5128" y="38403"/>
                  </a:lnTo>
                  <a:lnTo>
                    <a:pt x="2280" y="46922"/>
                  </a:lnTo>
                  <a:lnTo>
                    <a:pt x="1013" y="57764"/>
                  </a:lnTo>
                  <a:lnTo>
                    <a:pt x="6095" y="69638"/>
                  </a:lnTo>
                  <a:lnTo>
                    <a:pt x="10413" y="75767"/>
                  </a:lnTo>
                  <a:lnTo>
                    <a:pt x="23678" y="85401"/>
                  </a:lnTo>
                  <a:lnTo>
                    <a:pt x="63121" y="100208"/>
                  </a:lnTo>
                  <a:lnTo>
                    <a:pt x="123825" y="10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2227"/>
            <p:cNvSpPr/>
            <p:nvPr>
              <p:custDataLst>
                <p:tags r:id="rId166"/>
              </p:custDataLst>
            </p:nvPr>
          </p:nvSpPr>
          <p:spPr>
            <a:xfrm>
              <a:off x="7934325" y="2515026"/>
              <a:ext cx="66676" cy="111919"/>
            </a:xfrm>
            <a:custGeom>
              <a:avLst/>
              <a:gdLst/>
              <a:ahLst/>
              <a:cxnLst/>
              <a:rect l="0" t="0" r="0" b="0"/>
              <a:pathLst>
                <a:path w="66676" h="111919">
                  <a:moveTo>
                    <a:pt x="66675" y="18624"/>
                  </a:moveTo>
                  <a:lnTo>
                    <a:pt x="66675" y="18624"/>
                  </a:lnTo>
                  <a:lnTo>
                    <a:pt x="66675" y="10423"/>
                  </a:lnTo>
                  <a:lnTo>
                    <a:pt x="61619" y="4435"/>
                  </a:lnTo>
                  <a:lnTo>
                    <a:pt x="53492" y="1734"/>
                  </a:lnTo>
                  <a:lnTo>
                    <a:pt x="31027" y="0"/>
                  </a:lnTo>
                  <a:lnTo>
                    <a:pt x="27036" y="917"/>
                  </a:lnTo>
                  <a:lnTo>
                    <a:pt x="24374" y="2586"/>
                  </a:lnTo>
                  <a:lnTo>
                    <a:pt x="22599" y="4757"/>
                  </a:lnTo>
                  <a:lnTo>
                    <a:pt x="20627" y="9991"/>
                  </a:lnTo>
                  <a:lnTo>
                    <a:pt x="20102" y="12869"/>
                  </a:lnTo>
                  <a:lnTo>
                    <a:pt x="24418" y="32088"/>
                  </a:lnTo>
                  <a:lnTo>
                    <a:pt x="49007" y="75653"/>
                  </a:lnTo>
                  <a:lnTo>
                    <a:pt x="49605" y="80985"/>
                  </a:lnTo>
                  <a:lnTo>
                    <a:pt x="47447" y="89731"/>
                  </a:lnTo>
                  <a:lnTo>
                    <a:pt x="42959" y="97147"/>
                  </a:lnTo>
                  <a:lnTo>
                    <a:pt x="29427" y="107271"/>
                  </a:lnTo>
                  <a:lnTo>
                    <a:pt x="12012" y="111918"/>
                  </a:lnTo>
                  <a:lnTo>
                    <a:pt x="8007" y="111512"/>
                  </a:lnTo>
                  <a:lnTo>
                    <a:pt x="0" y="10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2228"/>
            <p:cNvSpPr/>
            <p:nvPr>
              <p:custDataLst>
                <p:tags r:id="rId167"/>
              </p:custDataLst>
            </p:nvPr>
          </p:nvSpPr>
          <p:spPr>
            <a:xfrm>
              <a:off x="7896225" y="2486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487" y="578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2229"/>
            <p:cNvSpPr/>
            <p:nvPr>
              <p:custDataLst>
                <p:tags r:id="rId168"/>
              </p:custDataLst>
            </p:nvPr>
          </p:nvSpPr>
          <p:spPr>
            <a:xfrm>
              <a:off x="7060321" y="2562225"/>
              <a:ext cx="73213" cy="108566"/>
            </a:xfrm>
            <a:custGeom>
              <a:avLst/>
              <a:gdLst/>
              <a:ahLst/>
              <a:cxnLst/>
              <a:rect l="0" t="0" r="0" b="0"/>
              <a:pathLst>
                <a:path w="73213" h="108566">
                  <a:moveTo>
                    <a:pt x="54854" y="38100"/>
                  </a:moveTo>
                  <a:lnTo>
                    <a:pt x="54854" y="38100"/>
                  </a:lnTo>
                  <a:lnTo>
                    <a:pt x="59910" y="33044"/>
                  </a:lnTo>
                  <a:lnTo>
                    <a:pt x="62392" y="27739"/>
                  </a:lnTo>
                  <a:lnTo>
                    <a:pt x="63054" y="24843"/>
                  </a:lnTo>
                  <a:lnTo>
                    <a:pt x="62438" y="21854"/>
                  </a:lnTo>
                  <a:lnTo>
                    <a:pt x="56062" y="11357"/>
                  </a:lnTo>
                  <a:lnTo>
                    <a:pt x="45099" y="10068"/>
                  </a:lnTo>
                  <a:lnTo>
                    <a:pt x="40942" y="12004"/>
                  </a:lnTo>
                  <a:lnTo>
                    <a:pt x="18306" y="36088"/>
                  </a:lnTo>
                  <a:lnTo>
                    <a:pt x="5454" y="59376"/>
                  </a:lnTo>
                  <a:lnTo>
                    <a:pt x="0" y="81328"/>
                  </a:lnTo>
                  <a:lnTo>
                    <a:pt x="1546" y="91885"/>
                  </a:lnTo>
                  <a:lnTo>
                    <a:pt x="3441" y="96182"/>
                  </a:lnTo>
                  <a:lnTo>
                    <a:pt x="14012" y="103778"/>
                  </a:lnTo>
                  <a:lnTo>
                    <a:pt x="21275" y="107285"/>
                  </a:lnTo>
                  <a:lnTo>
                    <a:pt x="27177" y="108565"/>
                  </a:lnTo>
                  <a:lnTo>
                    <a:pt x="32169" y="108360"/>
                  </a:lnTo>
                  <a:lnTo>
                    <a:pt x="36557" y="107165"/>
                  </a:lnTo>
                  <a:lnTo>
                    <a:pt x="62074" y="87189"/>
                  </a:lnTo>
                  <a:lnTo>
                    <a:pt x="66017" y="83526"/>
                  </a:lnTo>
                  <a:lnTo>
                    <a:pt x="70399" y="70989"/>
                  </a:lnTo>
                  <a:lnTo>
                    <a:pt x="73212" y="42127"/>
                  </a:lnTo>
                  <a:lnTo>
                    <a:pt x="67952" y="28954"/>
                  </a:lnTo>
                  <a:lnTo>
                    <a:pt x="57441" y="13363"/>
                  </a:lnTo>
                  <a:lnTo>
                    <a:pt x="54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2230"/>
            <p:cNvSpPr/>
            <p:nvPr>
              <p:custDataLst>
                <p:tags r:id="rId169"/>
              </p:custDataLst>
            </p:nvPr>
          </p:nvSpPr>
          <p:spPr>
            <a:xfrm>
              <a:off x="7248549" y="2425142"/>
              <a:ext cx="38077" cy="228900"/>
            </a:xfrm>
            <a:custGeom>
              <a:avLst/>
              <a:gdLst/>
              <a:ahLst/>
              <a:cxnLst/>
              <a:rect l="0" t="0" r="0" b="0"/>
              <a:pathLst>
                <a:path w="38077" h="228900">
                  <a:moveTo>
                    <a:pt x="28551" y="13258"/>
                  </a:moveTo>
                  <a:lnTo>
                    <a:pt x="28551" y="13258"/>
                  </a:lnTo>
                  <a:lnTo>
                    <a:pt x="28551" y="8202"/>
                  </a:lnTo>
                  <a:lnTo>
                    <a:pt x="22906" y="2897"/>
                  </a:lnTo>
                  <a:lnTo>
                    <a:pt x="18438" y="0"/>
                  </a:lnTo>
                  <a:lnTo>
                    <a:pt x="14400" y="187"/>
                  </a:lnTo>
                  <a:lnTo>
                    <a:pt x="10651" y="2427"/>
                  </a:lnTo>
                  <a:lnTo>
                    <a:pt x="7093" y="6037"/>
                  </a:lnTo>
                  <a:lnTo>
                    <a:pt x="3139" y="18515"/>
                  </a:lnTo>
                  <a:lnTo>
                    <a:pt x="600" y="57453"/>
                  </a:lnTo>
                  <a:lnTo>
                    <a:pt x="99" y="103793"/>
                  </a:lnTo>
                  <a:lnTo>
                    <a:pt x="0" y="141169"/>
                  </a:lnTo>
                  <a:lnTo>
                    <a:pt x="5037" y="183634"/>
                  </a:lnTo>
                  <a:lnTo>
                    <a:pt x="22366" y="220306"/>
                  </a:lnTo>
                  <a:lnTo>
                    <a:pt x="28625" y="226987"/>
                  </a:lnTo>
                  <a:lnTo>
                    <a:pt x="31775" y="228769"/>
                  </a:lnTo>
                  <a:lnTo>
                    <a:pt x="33875" y="228899"/>
                  </a:lnTo>
                  <a:lnTo>
                    <a:pt x="38076" y="22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2231"/>
            <p:cNvSpPr/>
            <p:nvPr>
              <p:custDataLst>
                <p:tags r:id="rId170"/>
              </p:custDataLst>
            </p:nvPr>
          </p:nvSpPr>
          <p:spPr>
            <a:xfrm>
              <a:off x="7198169" y="2439387"/>
              <a:ext cx="202757" cy="170464"/>
            </a:xfrm>
            <a:custGeom>
              <a:avLst/>
              <a:gdLst/>
              <a:ahLst/>
              <a:cxnLst/>
              <a:rect l="0" t="0" r="0" b="0"/>
              <a:pathLst>
                <a:path w="202757" h="170464">
                  <a:moveTo>
                    <a:pt x="12256" y="103788"/>
                  </a:moveTo>
                  <a:lnTo>
                    <a:pt x="12256" y="103788"/>
                  </a:lnTo>
                  <a:lnTo>
                    <a:pt x="222" y="97242"/>
                  </a:lnTo>
                  <a:lnTo>
                    <a:pt x="0" y="96249"/>
                  </a:lnTo>
                  <a:lnTo>
                    <a:pt x="44078" y="72195"/>
                  </a:lnTo>
                  <a:lnTo>
                    <a:pt x="91294" y="38788"/>
                  </a:lnTo>
                  <a:lnTo>
                    <a:pt x="100301" y="29743"/>
                  </a:lnTo>
                  <a:lnTo>
                    <a:pt x="116196" y="10257"/>
                  </a:lnTo>
                  <a:lnTo>
                    <a:pt x="124774" y="4010"/>
                  </a:lnTo>
                  <a:lnTo>
                    <a:pt x="133848" y="0"/>
                  </a:lnTo>
                  <a:lnTo>
                    <a:pt x="134592" y="1787"/>
                  </a:lnTo>
                  <a:lnTo>
                    <a:pt x="135420" y="9419"/>
                  </a:lnTo>
                  <a:lnTo>
                    <a:pt x="128454" y="50831"/>
                  </a:lnTo>
                  <a:lnTo>
                    <a:pt x="121875" y="93210"/>
                  </a:lnTo>
                  <a:lnTo>
                    <a:pt x="115871" y="119063"/>
                  </a:lnTo>
                  <a:lnTo>
                    <a:pt x="98803" y="158166"/>
                  </a:lnTo>
                  <a:lnTo>
                    <a:pt x="98529" y="158032"/>
                  </a:lnTo>
                  <a:lnTo>
                    <a:pt x="98224" y="155060"/>
                  </a:lnTo>
                  <a:lnTo>
                    <a:pt x="108166" y="142381"/>
                  </a:lnTo>
                  <a:lnTo>
                    <a:pt x="124517" y="130275"/>
                  </a:lnTo>
                  <a:lnTo>
                    <a:pt x="130488" y="128854"/>
                  </a:lnTo>
                  <a:lnTo>
                    <a:pt x="142767" y="130098"/>
                  </a:lnTo>
                  <a:lnTo>
                    <a:pt x="166638" y="136748"/>
                  </a:lnTo>
                  <a:lnTo>
                    <a:pt x="202756" y="170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2232"/>
            <p:cNvSpPr/>
            <p:nvPr>
              <p:custDataLst>
                <p:tags r:id="rId171"/>
              </p:custDataLst>
            </p:nvPr>
          </p:nvSpPr>
          <p:spPr>
            <a:xfrm>
              <a:off x="7429500" y="2524671"/>
              <a:ext cx="54888" cy="104230"/>
            </a:xfrm>
            <a:custGeom>
              <a:avLst/>
              <a:gdLst/>
              <a:ahLst/>
              <a:cxnLst/>
              <a:rect l="0" t="0" r="0" b="0"/>
              <a:pathLst>
                <a:path w="54888" h="104230">
                  <a:moveTo>
                    <a:pt x="0" y="37554"/>
                  </a:moveTo>
                  <a:lnTo>
                    <a:pt x="0" y="37554"/>
                  </a:lnTo>
                  <a:lnTo>
                    <a:pt x="5056" y="37554"/>
                  </a:lnTo>
                  <a:lnTo>
                    <a:pt x="6545" y="36496"/>
                  </a:lnTo>
                  <a:lnTo>
                    <a:pt x="7538" y="34732"/>
                  </a:lnTo>
                  <a:lnTo>
                    <a:pt x="8200" y="32498"/>
                  </a:lnTo>
                  <a:lnTo>
                    <a:pt x="9701" y="31008"/>
                  </a:lnTo>
                  <a:lnTo>
                    <a:pt x="19711" y="25796"/>
                  </a:lnTo>
                  <a:lnTo>
                    <a:pt x="54887" y="1296"/>
                  </a:lnTo>
                  <a:lnTo>
                    <a:pt x="54583" y="682"/>
                  </a:lnTo>
                  <a:lnTo>
                    <a:pt x="51423" y="0"/>
                  </a:lnTo>
                  <a:lnTo>
                    <a:pt x="46491" y="2519"/>
                  </a:lnTo>
                  <a:lnTo>
                    <a:pt x="25054" y="17849"/>
                  </a:lnTo>
                  <a:lnTo>
                    <a:pt x="6722" y="52716"/>
                  </a:lnTo>
                  <a:lnTo>
                    <a:pt x="1991" y="77324"/>
                  </a:lnTo>
                  <a:lnTo>
                    <a:pt x="2386" y="83118"/>
                  </a:lnTo>
                  <a:lnTo>
                    <a:pt x="3708" y="86980"/>
                  </a:lnTo>
                  <a:lnTo>
                    <a:pt x="28575" y="10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2233"/>
            <p:cNvSpPr/>
            <p:nvPr>
              <p:custDataLst>
                <p:tags r:id="rId172"/>
              </p:custDataLst>
            </p:nvPr>
          </p:nvSpPr>
          <p:spPr>
            <a:xfrm>
              <a:off x="7544193" y="2514600"/>
              <a:ext cx="104383" cy="123081"/>
            </a:xfrm>
            <a:custGeom>
              <a:avLst/>
              <a:gdLst/>
              <a:ahLst/>
              <a:cxnLst/>
              <a:rect l="0" t="0" r="0" b="0"/>
              <a:pathLst>
                <a:path w="104383" h="123081">
                  <a:moveTo>
                    <a:pt x="9132" y="38100"/>
                  </a:moveTo>
                  <a:lnTo>
                    <a:pt x="9132" y="38100"/>
                  </a:lnTo>
                  <a:lnTo>
                    <a:pt x="0" y="28967"/>
                  </a:lnTo>
                  <a:lnTo>
                    <a:pt x="22008" y="28585"/>
                  </a:lnTo>
                  <a:lnTo>
                    <a:pt x="24066" y="29640"/>
                  </a:lnTo>
                  <a:lnTo>
                    <a:pt x="25438" y="31402"/>
                  </a:lnTo>
                  <a:lnTo>
                    <a:pt x="26353" y="33635"/>
                  </a:lnTo>
                  <a:lnTo>
                    <a:pt x="28021" y="35123"/>
                  </a:lnTo>
                  <a:lnTo>
                    <a:pt x="32696" y="36777"/>
                  </a:lnTo>
                  <a:lnTo>
                    <a:pt x="38302" y="43156"/>
                  </a:lnTo>
                  <a:lnTo>
                    <a:pt x="43263" y="51989"/>
                  </a:lnTo>
                  <a:lnTo>
                    <a:pt x="45469" y="59442"/>
                  </a:lnTo>
                  <a:lnTo>
                    <a:pt x="46710" y="79702"/>
                  </a:lnTo>
                  <a:lnTo>
                    <a:pt x="42020" y="100756"/>
                  </a:lnTo>
                  <a:lnTo>
                    <a:pt x="33928" y="115343"/>
                  </a:lnTo>
                  <a:lnTo>
                    <a:pt x="27914" y="120055"/>
                  </a:lnTo>
                  <a:lnTo>
                    <a:pt x="20486" y="123080"/>
                  </a:lnTo>
                  <a:lnTo>
                    <a:pt x="19199" y="108435"/>
                  </a:lnTo>
                  <a:lnTo>
                    <a:pt x="28930" y="78931"/>
                  </a:lnTo>
                  <a:lnTo>
                    <a:pt x="57274" y="36473"/>
                  </a:lnTo>
                  <a:lnTo>
                    <a:pt x="72146" y="14848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2234"/>
            <p:cNvSpPr/>
            <p:nvPr>
              <p:custDataLst>
                <p:tags r:id="rId173"/>
              </p:custDataLst>
            </p:nvPr>
          </p:nvSpPr>
          <p:spPr>
            <a:xfrm>
              <a:off x="7696200" y="2543175"/>
              <a:ext cx="123221" cy="90854"/>
            </a:xfrm>
            <a:custGeom>
              <a:avLst/>
              <a:gdLst/>
              <a:ahLst/>
              <a:cxnLst/>
              <a:rect l="0" t="0" r="0" b="0"/>
              <a:pathLst>
                <a:path w="123221" h="90854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47962"/>
                  </a:lnTo>
                  <a:lnTo>
                    <a:pt x="0" y="68035"/>
                  </a:lnTo>
                  <a:lnTo>
                    <a:pt x="1058" y="70757"/>
                  </a:lnTo>
                  <a:lnTo>
                    <a:pt x="2822" y="72571"/>
                  </a:lnTo>
                  <a:lnTo>
                    <a:pt x="8200" y="75484"/>
                  </a:lnTo>
                  <a:lnTo>
                    <a:pt x="14189" y="70931"/>
                  </a:lnTo>
                  <a:lnTo>
                    <a:pt x="16890" y="65744"/>
                  </a:lnTo>
                  <a:lnTo>
                    <a:pt x="17610" y="62880"/>
                  </a:lnTo>
                  <a:lnTo>
                    <a:pt x="20207" y="60970"/>
                  </a:lnTo>
                  <a:lnTo>
                    <a:pt x="28736" y="58848"/>
                  </a:lnTo>
                  <a:lnTo>
                    <a:pt x="32916" y="59340"/>
                  </a:lnTo>
                  <a:lnTo>
                    <a:pt x="79694" y="81631"/>
                  </a:lnTo>
                  <a:lnTo>
                    <a:pt x="97461" y="85571"/>
                  </a:lnTo>
                  <a:lnTo>
                    <a:pt x="106111" y="90243"/>
                  </a:lnTo>
                  <a:lnTo>
                    <a:pt x="109899" y="90853"/>
                  </a:lnTo>
                  <a:lnTo>
                    <a:pt x="113482" y="90202"/>
                  </a:lnTo>
                  <a:lnTo>
                    <a:pt x="116930" y="88710"/>
                  </a:lnTo>
                  <a:lnTo>
                    <a:pt x="119228" y="86657"/>
                  </a:lnTo>
                  <a:lnTo>
                    <a:pt x="121782" y="81553"/>
                  </a:lnTo>
                  <a:lnTo>
                    <a:pt x="123220" y="67673"/>
                  </a:lnTo>
                  <a:lnTo>
                    <a:pt x="110515" y="2650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2235"/>
            <p:cNvSpPr/>
            <p:nvPr>
              <p:custDataLst>
                <p:tags r:id="rId174"/>
              </p:custDataLst>
            </p:nvPr>
          </p:nvSpPr>
          <p:spPr>
            <a:xfrm>
              <a:off x="7896225" y="2562225"/>
              <a:ext cx="8938" cy="57151"/>
            </a:xfrm>
            <a:custGeom>
              <a:avLst/>
              <a:gdLst/>
              <a:ahLst/>
              <a:cxnLst/>
              <a:rect l="0" t="0" r="0" b="0"/>
              <a:pathLst>
                <a:path w="8938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8" name="SMARTInkShape-Group390"/>
          <p:cNvGrpSpPr/>
          <p:nvPr/>
        </p:nvGrpSpPr>
        <p:grpSpPr>
          <a:xfrm>
            <a:off x="616461" y="3823136"/>
            <a:ext cx="506497" cy="401920"/>
            <a:chOff x="616461" y="3823136"/>
            <a:chExt cx="506497" cy="401920"/>
          </a:xfrm>
        </p:grpSpPr>
        <p:sp>
          <p:nvSpPr>
            <p:cNvPr id="821" name="SMARTInkShape-2236"/>
            <p:cNvSpPr/>
            <p:nvPr>
              <p:custDataLst>
                <p:tags r:id="rId158"/>
              </p:custDataLst>
            </p:nvPr>
          </p:nvSpPr>
          <p:spPr>
            <a:xfrm>
              <a:off x="753116" y="4133850"/>
              <a:ext cx="323210" cy="91206"/>
            </a:xfrm>
            <a:custGeom>
              <a:avLst/>
              <a:gdLst/>
              <a:ahLst/>
              <a:cxnLst/>
              <a:rect l="0" t="0" r="0" b="0"/>
              <a:pathLst>
                <a:path w="323210" h="91206">
                  <a:moveTo>
                    <a:pt x="113659" y="47625"/>
                  </a:moveTo>
                  <a:lnTo>
                    <a:pt x="113659" y="47625"/>
                  </a:lnTo>
                  <a:lnTo>
                    <a:pt x="76931" y="57986"/>
                  </a:lnTo>
                  <a:lnTo>
                    <a:pt x="50769" y="65989"/>
                  </a:lnTo>
                  <a:lnTo>
                    <a:pt x="7946" y="88529"/>
                  </a:lnTo>
                  <a:lnTo>
                    <a:pt x="0" y="91205"/>
                  </a:lnTo>
                  <a:lnTo>
                    <a:pt x="3525" y="88866"/>
                  </a:lnTo>
                  <a:lnTo>
                    <a:pt x="43730" y="78741"/>
                  </a:lnTo>
                  <a:lnTo>
                    <a:pt x="87264" y="66550"/>
                  </a:lnTo>
                  <a:lnTo>
                    <a:pt x="123830" y="57113"/>
                  </a:lnTo>
                  <a:lnTo>
                    <a:pt x="161475" y="47614"/>
                  </a:lnTo>
                  <a:lnTo>
                    <a:pt x="202263" y="38097"/>
                  </a:lnTo>
                  <a:lnTo>
                    <a:pt x="245040" y="25752"/>
                  </a:lnTo>
                  <a:lnTo>
                    <a:pt x="284526" y="11511"/>
                  </a:lnTo>
                  <a:lnTo>
                    <a:pt x="32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2237"/>
            <p:cNvSpPr/>
            <p:nvPr>
              <p:custDataLst>
                <p:tags r:id="rId159"/>
              </p:custDataLst>
            </p:nvPr>
          </p:nvSpPr>
          <p:spPr>
            <a:xfrm>
              <a:off x="616461" y="4162425"/>
              <a:ext cx="345565" cy="56367"/>
            </a:xfrm>
            <a:custGeom>
              <a:avLst/>
              <a:gdLst/>
              <a:ahLst/>
              <a:cxnLst/>
              <a:rect l="0" t="0" r="0" b="0"/>
              <a:pathLst>
                <a:path w="345565" h="56367">
                  <a:moveTo>
                    <a:pt x="21714" y="38100"/>
                  </a:moveTo>
                  <a:lnTo>
                    <a:pt x="21714" y="38100"/>
                  </a:lnTo>
                  <a:lnTo>
                    <a:pt x="7564" y="51192"/>
                  </a:lnTo>
                  <a:lnTo>
                    <a:pt x="255" y="54502"/>
                  </a:lnTo>
                  <a:lnTo>
                    <a:pt x="0" y="55385"/>
                  </a:lnTo>
                  <a:lnTo>
                    <a:pt x="5361" y="56366"/>
                  </a:lnTo>
                  <a:lnTo>
                    <a:pt x="46305" y="48880"/>
                  </a:lnTo>
                  <a:lnTo>
                    <a:pt x="91941" y="40251"/>
                  </a:lnTo>
                  <a:lnTo>
                    <a:pt x="134834" y="33468"/>
                  </a:lnTo>
                  <a:lnTo>
                    <a:pt x="181485" y="28483"/>
                  </a:lnTo>
                  <a:lnTo>
                    <a:pt x="228644" y="18405"/>
                  </a:lnTo>
                  <a:lnTo>
                    <a:pt x="267529" y="12156"/>
                  </a:lnTo>
                  <a:lnTo>
                    <a:pt x="345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2238"/>
            <p:cNvSpPr/>
            <p:nvPr>
              <p:custDataLst>
                <p:tags r:id="rId160"/>
              </p:custDataLst>
            </p:nvPr>
          </p:nvSpPr>
          <p:spPr>
            <a:xfrm>
              <a:off x="1066800" y="3829443"/>
              <a:ext cx="56158" cy="294883"/>
            </a:xfrm>
            <a:custGeom>
              <a:avLst/>
              <a:gdLst/>
              <a:ahLst/>
              <a:cxnLst/>
              <a:rect l="0" t="0" r="0" b="0"/>
              <a:pathLst>
                <a:path w="56158" h="294883">
                  <a:moveTo>
                    <a:pt x="9525" y="9132"/>
                  </a:moveTo>
                  <a:lnTo>
                    <a:pt x="9525" y="9132"/>
                  </a:lnTo>
                  <a:lnTo>
                    <a:pt x="9525" y="4075"/>
                  </a:lnTo>
                  <a:lnTo>
                    <a:pt x="10583" y="2586"/>
                  </a:lnTo>
                  <a:lnTo>
                    <a:pt x="12347" y="1593"/>
                  </a:lnTo>
                  <a:lnTo>
                    <a:pt x="17726" y="0"/>
                  </a:lnTo>
                  <a:lnTo>
                    <a:pt x="37248" y="44471"/>
                  </a:lnTo>
                  <a:lnTo>
                    <a:pt x="52121" y="90274"/>
                  </a:lnTo>
                  <a:lnTo>
                    <a:pt x="56157" y="130366"/>
                  </a:lnTo>
                  <a:lnTo>
                    <a:pt x="54034" y="164645"/>
                  </a:lnTo>
                  <a:lnTo>
                    <a:pt x="43834" y="205303"/>
                  </a:lnTo>
                  <a:lnTo>
                    <a:pt x="25082" y="251984"/>
                  </a:lnTo>
                  <a:lnTo>
                    <a:pt x="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2239"/>
            <p:cNvSpPr/>
            <p:nvPr>
              <p:custDataLst>
                <p:tags r:id="rId161"/>
              </p:custDataLst>
            </p:nvPr>
          </p:nvSpPr>
          <p:spPr>
            <a:xfrm>
              <a:off x="981075" y="3939268"/>
              <a:ext cx="53114" cy="154171"/>
            </a:xfrm>
            <a:custGeom>
              <a:avLst/>
              <a:gdLst/>
              <a:ahLst/>
              <a:cxnLst/>
              <a:rect l="0" t="0" r="0" b="0"/>
              <a:pathLst>
                <a:path w="53114" h="154171">
                  <a:moveTo>
                    <a:pt x="47625" y="32657"/>
                  </a:moveTo>
                  <a:lnTo>
                    <a:pt x="47625" y="32657"/>
                  </a:lnTo>
                  <a:lnTo>
                    <a:pt x="52682" y="22544"/>
                  </a:lnTo>
                  <a:lnTo>
                    <a:pt x="53113" y="18506"/>
                  </a:lnTo>
                  <a:lnTo>
                    <a:pt x="50769" y="11198"/>
                  </a:lnTo>
                  <a:lnTo>
                    <a:pt x="43500" y="1134"/>
                  </a:lnTo>
                  <a:lnTo>
                    <a:pt x="40642" y="0"/>
                  </a:lnTo>
                  <a:lnTo>
                    <a:pt x="37678" y="302"/>
                  </a:lnTo>
                  <a:lnTo>
                    <a:pt x="31562" y="3461"/>
                  </a:lnTo>
                  <a:lnTo>
                    <a:pt x="25317" y="8392"/>
                  </a:lnTo>
                  <a:lnTo>
                    <a:pt x="6343" y="39664"/>
                  </a:lnTo>
                  <a:lnTo>
                    <a:pt x="5287" y="45795"/>
                  </a:lnTo>
                  <a:lnTo>
                    <a:pt x="6936" y="58252"/>
                  </a:lnTo>
                  <a:lnTo>
                    <a:pt x="16618" y="82437"/>
                  </a:lnTo>
                  <a:lnTo>
                    <a:pt x="33932" y="111860"/>
                  </a:lnTo>
                  <a:lnTo>
                    <a:pt x="36248" y="120069"/>
                  </a:lnTo>
                  <a:lnTo>
                    <a:pt x="34454" y="130068"/>
                  </a:lnTo>
                  <a:lnTo>
                    <a:pt x="27495" y="144775"/>
                  </a:lnTo>
                  <a:lnTo>
                    <a:pt x="21745" y="151279"/>
                  </a:lnTo>
                  <a:lnTo>
                    <a:pt x="15662" y="154170"/>
                  </a:lnTo>
                  <a:lnTo>
                    <a:pt x="12558" y="152824"/>
                  </a:lnTo>
                  <a:lnTo>
                    <a:pt x="0" y="1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2240"/>
            <p:cNvSpPr/>
            <p:nvPr>
              <p:custDataLst>
                <p:tags r:id="rId162"/>
              </p:custDataLst>
            </p:nvPr>
          </p:nvSpPr>
          <p:spPr>
            <a:xfrm>
              <a:off x="647700" y="3823136"/>
              <a:ext cx="152401" cy="329765"/>
            </a:xfrm>
            <a:custGeom>
              <a:avLst/>
              <a:gdLst/>
              <a:ahLst/>
              <a:cxnLst/>
              <a:rect l="0" t="0" r="0" b="0"/>
              <a:pathLst>
                <a:path w="152401" h="329765">
                  <a:moveTo>
                    <a:pt x="0" y="329764"/>
                  </a:moveTo>
                  <a:lnTo>
                    <a:pt x="0" y="329764"/>
                  </a:lnTo>
                  <a:lnTo>
                    <a:pt x="2822" y="302000"/>
                  </a:lnTo>
                  <a:lnTo>
                    <a:pt x="13257" y="263249"/>
                  </a:lnTo>
                  <a:lnTo>
                    <a:pt x="25510" y="218475"/>
                  </a:lnTo>
                  <a:lnTo>
                    <a:pt x="38122" y="172314"/>
                  </a:lnTo>
                  <a:lnTo>
                    <a:pt x="47631" y="133887"/>
                  </a:lnTo>
                  <a:lnTo>
                    <a:pt x="57152" y="96749"/>
                  </a:lnTo>
                  <a:lnTo>
                    <a:pt x="69498" y="57875"/>
                  </a:lnTo>
                  <a:lnTo>
                    <a:pt x="87123" y="14670"/>
                  </a:lnTo>
                  <a:lnTo>
                    <a:pt x="93645" y="0"/>
                  </a:lnTo>
                  <a:lnTo>
                    <a:pt x="95238" y="1972"/>
                  </a:lnTo>
                  <a:lnTo>
                    <a:pt x="99831" y="12628"/>
                  </a:lnTo>
                  <a:lnTo>
                    <a:pt x="104857" y="52944"/>
                  </a:lnTo>
                  <a:lnTo>
                    <a:pt x="112121" y="98851"/>
                  </a:lnTo>
                  <a:lnTo>
                    <a:pt x="113870" y="143863"/>
                  </a:lnTo>
                  <a:lnTo>
                    <a:pt x="120761" y="186975"/>
                  </a:lnTo>
                  <a:lnTo>
                    <a:pt x="126042" y="232336"/>
                  </a:lnTo>
                  <a:lnTo>
                    <a:pt x="134007" y="256799"/>
                  </a:lnTo>
                  <a:lnTo>
                    <a:pt x="152400" y="28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2241"/>
            <p:cNvSpPr/>
            <p:nvPr>
              <p:custDataLst>
                <p:tags r:id="rId163"/>
              </p:custDataLst>
            </p:nvPr>
          </p:nvSpPr>
          <p:spPr>
            <a:xfrm>
              <a:off x="663018" y="4000500"/>
              <a:ext cx="137083" cy="57151"/>
            </a:xfrm>
            <a:custGeom>
              <a:avLst/>
              <a:gdLst/>
              <a:ahLst/>
              <a:cxnLst/>
              <a:rect l="0" t="0" r="0" b="0"/>
              <a:pathLst>
                <a:path w="137083" h="57151">
                  <a:moveTo>
                    <a:pt x="13257" y="57150"/>
                  </a:moveTo>
                  <a:lnTo>
                    <a:pt x="13257" y="57150"/>
                  </a:lnTo>
                  <a:lnTo>
                    <a:pt x="8200" y="57150"/>
                  </a:lnTo>
                  <a:lnTo>
                    <a:pt x="2896" y="54328"/>
                  </a:lnTo>
                  <a:lnTo>
                    <a:pt x="0" y="52094"/>
                  </a:lnTo>
                  <a:lnTo>
                    <a:pt x="185" y="49546"/>
                  </a:lnTo>
                  <a:lnTo>
                    <a:pt x="6036" y="43893"/>
                  </a:lnTo>
                  <a:lnTo>
                    <a:pt x="52932" y="16704"/>
                  </a:lnTo>
                  <a:lnTo>
                    <a:pt x="99189" y="5414"/>
                  </a:lnTo>
                  <a:lnTo>
                    <a:pt x="137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2242"/>
            <p:cNvSpPr/>
            <p:nvPr>
              <p:custDataLst>
                <p:tags r:id="rId164"/>
              </p:custDataLst>
            </p:nvPr>
          </p:nvSpPr>
          <p:spPr>
            <a:xfrm>
              <a:off x="857250" y="3970653"/>
              <a:ext cx="66676" cy="100213"/>
            </a:xfrm>
            <a:custGeom>
              <a:avLst/>
              <a:gdLst/>
              <a:ahLst/>
              <a:cxnLst/>
              <a:rect l="0" t="0" r="0" b="0"/>
              <a:pathLst>
                <a:path w="66676" h="100213">
                  <a:moveTo>
                    <a:pt x="0" y="20322"/>
                  </a:moveTo>
                  <a:lnTo>
                    <a:pt x="0" y="20322"/>
                  </a:lnTo>
                  <a:lnTo>
                    <a:pt x="1058" y="56591"/>
                  </a:lnTo>
                  <a:lnTo>
                    <a:pt x="9263" y="100212"/>
                  </a:lnTo>
                  <a:lnTo>
                    <a:pt x="9351" y="100041"/>
                  </a:lnTo>
                  <a:lnTo>
                    <a:pt x="12343" y="53771"/>
                  </a:lnTo>
                  <a:lnTo>
                    <a:pt x="19885" y="27410"/>
                  </a:lnTo>
                  <a:lnTo>
                    <a:pt x="31915" y="3966"/>
                  </a:lnTo>
                  <a:lnTo>
                    <a:pt x="35035" y="951"/>
                  </a:lnTo>
                  <a:lnTo>
                    <a:pt x="38173" y="0"/>
                  </a:lnTo>
                  <a:lnTo>
                    <a:pt x="41324" y="424"/>
                  </a:lnTo>
                  <a:lnTo>
                    <a:pt x="47647" y="3717"/>
                  </a:lnTo>
                  <a:lnTo>
                    <a:pt x="50814" y="6077"/>
                  </a:lnTo>
                  <a:lnTo>
                    <a:pt x="60329" y="29624"/>
                  </a:lnTo>
                  <a:lnTo>
                    <a:pt x="66675" y="8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9" name="SMARTInkShape-2243"/>
          <p:cNvSpPr/>
          <p:nvPr>
            <p:custDataLst>
              <p:tags r:id="rId4"/>
            </p:custDataLst>
          </p:nvPr>
        </p:nvSpPr>
        <p:spPr>
          <a:xfrm>
            <a:off x="7848600" y="1362075"/>
            <a:ext cx="2292992" cy="133351"/>
          </a:xfrm>
          <a:custGeom>
            <a:avLst/>
            <a:gdLst/>
            <a:ahLst/>
            <a:cxnLst/>
            <a:rect l="0" t="0" r="0" b="0"/>
            <a:pathLst>
              <a:path w="2292992" h="133351">
                <a:moveTo>
                  <a:pt x="0" y="133350"/>
                </a:moveTo>
                <a:lnTo>
                  <a:pt x="0" y="133350"/>
                </a:lnTo>
                <a:lnTo>
                  <a:pt x="10113" y="128294"/>
                </a:lnTo>
                <a:lnTo>
                  <a:pt x="56496" y="121591"/>
                </a:lnTo>
                <a:lnTo>
                  <a:pt x="101319" y="114202"/>
                </a:lnTo>
                <a:lnTo>
                  <a:pt x="144321" y="108038"/>
                </a:lnTo>
                <a:lnTo>
                  <a:pt x="191726" y="102597"/>
                </a:lnTo>
                <a:lnTo>
                  <a:pt x="231785" y="97427"/>
                </a:lnTo>
                <a:lnTo>
                  <a:pt x="262824" y="95159"/>
                </a:lnTo>
                <a:lnTo>
                  <a:pt x="297786" y="90624"/>
                </a:lnTo>
                <a:lnTo>
                  <a:pt x="334490" y="87902"/>
                </a:lnTo>
                <a:lnTo>
                  <a:pt x="371971" y="85634"/>
                </a:lnTo>
                <a:lnTo>
                  <a:pt x="409795" y="81099"/>
                </a:lnTo>
                <a:lnTo>
                  <a:pt x="450595" y="78377"/>
                </a:lnTo>
                <a:lnTo>
                  <a:pt x="494481" y="76109"/>
                </a:lnTo>
                <a:lnTo>
                  <a:pt x="518037" y="74023"/>
                </a:lnTo>
                <a:lnTo>
                  <a:pt x="542208" y="71574"/>
                </a:lnTo>
                <a:lnTo>
                  <a:pt x="566789" y="68882"/>
                </a:lnTo>
                <a:lnTo>
                  <a:pt x="591642" y="66030"/>
                </a:lnTo>
                <a:lnTo>
                  <a:pt x="616678" y="63070"/>
                </a:lnTo>
                <a:lnTo>
                  <a:pt x="642893" y="61097"/>
                </a:lnTo>
                <a:lnTo>
                  <a:pt x="669896" y="59781"/>
                </a:lnTo>
                <a:lnTo>
                  <a:pt x="697423" y="58904"/>
                </a:lnTo>
                <a:lnTo>
                  <a:pt x="725298" y="57261"/>
                </a:lnTo>
                <a:lnTo>
                  <a:pt x="753408" y="55107"/>
                </a:lnTo>
                <a:lnTo>
                  <a:pt x="781672" y="52613"/>
                </a:lnTo>
                <a:lnTo>
                  <a:pt x="811098" y="50950"/>
                </a:lnTo>
                <a:lnTo>
                  <a:pt x="841298" y="49842"/>
                </a:lnTo>
                <a:lnTo>
                  <a:pt x="872016" y="49103"/>
                </a:lnTo>
                <a:lnTo>
                  <a:pt x="903077" y="47552"/>
                </a:lnTo>
                <a:lnTo>
                  <a:pt x="934368" y="45460"/>
                </a:lnTo>
                <a:lnTo>
                  <a:pt x="965812" y="43007"/>
                </a:lnTo>
                <a:lnTo>
                  <a:pt x="997357" y="41371"/>
                </a:lnTo>
                <a:lnTo>
                  <a:pt x="1028972" y="40281"/>
                </a:lnTo>
                <a:lnTo>
                  <a:pt x="1060632" y="39554"/>
                </a:lnTo>
                <a:lnTo>
                  <a:pt x="1092321" y="39069"/>
                </a:lnTo>
                <a:lnTo>
                  <a:pt x="1124031" y="38746"/>
                </a:lnTo>
                <a:lnTo>
                  <a:pt x="1155753" y="38531"/>
                </a:lnTo>
                <a:lnTo>
                  <a:pt x="1187485" y="39445"/>
                </a:lnTo>
                <a:lnTo>
                  <a:pt x="1219224" y="41114"/>
                </a:lnTo>
                <a:lnTo>
                  <a:pt x="1250966" y="43284"/>
                </a:lnTo>
                <a:lnTo>
                  <a:pt x="1282712" y="44731"/>
                </a:lnTo>
                <a:lnTo>
                  <a:pt x="1314457" y="45696"/>
                </a:lnTo>
                <a:lnTo>
                  <a:pt x="1346204" y="46339"/>
                </a:lnTo>
                <a:lnTo>
                  <a:pt x="1377954" y="46768"/>
                </a:lnTo>
                <a:lnTo>
                  <a:pt x="1409702" y="47053"/>
                </a:lnTo>
                <a:lnTo>
                  <a:pt x="1441452" y="47244"/>
                </a:lnTo>
                <a:lnTo>
                  <a:pt x="1472143" y="48429"/>
                </a:lnTo>
                <a:lnTo>
                  <a:pt x="1502128" y="50278"/>
                </a:lnTo>
                <a:lnTo>
                  <a:pt x="1531644" y="52569"/>
                </a:lnTo>
                <a:lnTo>
                  <a:pt x="1560847" y="54096"/>
                </a:lnTo>
                <a:lnTo>
                  <a:pt x="1589839" y="55114"/>
                </a:lnTo>
                <a:lnTo>
                  <a:pt x="1618693" y="55793"/>
                </a:lnTo>
                <a:lnTo>
                  <a:pt x="1647454" y="57303"/>
                </a:lnTo>
                <a:lnTo>
                  <a:pt x="1676153" y="59369"/>
                </a:lnTo>
                <a:lnTo>
                  <a:pt x="1704811" y="61804"/>
                </a:lnTo>
                <a:lnTo>
                  <a:pt x="1732381" y="63428"/>
                </a:lnTo>
                <a:lnTo>
                  <a:pt x="1759229" y="64510"/>
                </a:lnTo>
                <a:lnTo>
                  <a:pt x="1785594" y="65232"/>
                </a:lnTo>
                <a:lnTo>
                  <a:pt x="1811637" y="66771"/>
                </a:lnTo>
                <a:lnTo>
                  <a:pt x="1837467" y="68856"/>
                </a:lnTo>
                <a:lnTo>
                  <a:pt x="1863154" y="71304"/>
                </a:lnTo>
                <a:lnTo>
                  <a:pt x="1887686" y="72936"/>
                </a:lnTo>
                <a:lnTo>
                  <a:pt x="1934700" y="74749"/>
                </a:lnTo>
                <a:lnTo>
                  <a:pt x="1977467" y="78377"/>
                </a:lnTo>
                <a:lnTo>
                  <a:pt x="2017641" y="82460"/>
                </a:lnTo>
                <a:lnTo>
                  <a:pt x="2056663" y="84274"/>
                </a:lnTo>
                <a:lnTo>
                  <a:pt x="2095172" y="87902"/>
                </a:lnTo>
                <a:lnTo>
                  <a:pt x="2131339" y="91984"/>
                </a:lnTo>
                <a:lnTo>
                  <a:pt x="2177615" y="95341"/>
                </a:lnTo>
                <a:lnTo>
                  <a:pt x="2212429" y="99876"/>
                </a:lnTo>
                <a:lnTo>
                  <a:pt x="2258219" y="103807"/>
                </a:lnTo>
                <a:lnTo>
                  <a:pt x="2288235" y="103430"/>
                </a:lnTo>
                <a:lnTo>
                  <a:pt x="2291723" y="101762"/>
                </a:lnTo>
                <a:lnTo>
                  <a:pt x="2292991" y="99591"/>
                </a:lnTo>
                <a:lnTo>
                  <a:pt x="2289601" y="98144"/>
                </a:lnTo>
                <a:lnTo>
                  <a:pt x="2247327" y="90575"/>
                </a:lnTo>
                <a:lnTo>
                  <a:pt x="2201025" y="85625"/>
                </a:lnTo>
                <a:lnTo>
                  <a:pt x="2157340" y="79463"/>
                </a:lnTo>
                <a:lnTo>
                  <a:pt x="2109825" y="76108"/>
                </a:lnTo>
                <a:lnTo>
                  <a:pt x="2074350" y="71573"/>
                </a:lnTo>
                <a:lnTo>
                  <a:pt x="2034594" y="66030"/>
                </a:lnTo>
                <a:lnTo>
                  <a:pt x="1992231" y="61097"/>
                </a:lnTo>
                <a:lnTo>
                  <a:pt x="1948708" y="58904"/>
                </a:lnTo>
                <a:lnTo>
                  <a:pt x="1901849" y="57930"/>
                </a:lnTo>
                <a:lnTo>
                  <a:pt x="1877500" y="57670"/>
                </a:lnTo>
                <a:lnTo>
                  <a:pt x="1852799" y="57497"/>
                </a:lnTo>
                <a:lnTo>
                  <a:pt x="1827867" y="57381"/>
                </a:lnTo>
                <a:lnTo>
                  <a:pt x="1802778" y="57304"/>
                </a:lnTo>
                <a:lnTo>
                  <a:pt x="1776526" y="57253"/>
                </a:lnTo>
                <a:lnTo>
                  <a:pt x="1749500" y="57219"/>
                </a:lnTo>
                <a:lnTo>
                  <a:pt x="1721959" y="57196"/>
                </a:lnTo>
                <a:lnTo>
                  <a:pt x="1694073" y="57180"/>
                </a:lnTo>
                <a:lnTo>
                  <a:pt x="1665955" y="57170"/>
                </a:lnTo>
                <a:lnTo>
                  <a:pt x="1637687" y="57163"/>
                </a:lnTo>
                <a:lnTo>
                  <a:pt x="1609316" y="57159"/>
                </a:lnTo>
                <a:lnTo>
                  <a:pt x="1580878" y="57156"/>
                </a:lnTo>
                <a:lnTo>
                  <a:pt x="1552393" y="57154"/>
                </a:lnTo>
                <a:lnTo>
                  <a:pt x="1522821" y="57153"/>
                </a:lnTo>
                <a:lnTo>
                  <a:pt x="1492522" y="57152"/>
                </a:lnTo>
                <a:lnTo>
                  <a:pt x="1461738" y="57151"/>
                </a:lnTo>
                <a:lnTo>
                  <a:pt x="1431693" y="57151"/>
                </a:lnTo>
                <a:lnTo>
                  <a:pt x="1402138" y="57150"/>
                </a:lnTo>
                <a:lnTo>
                  <a:pt x="1372908" y="57150"/>
                </a:lnTo>
                <a:lnTo>
                  <a:pt x="1342840" y="57150"/>
                </a:lnTo>
                <a:lnTo>
                  <a:pt x="1312209" y="57150"/>
                </a:lnTo>
                <a:lnTo>
                  <a:pt x="1281206" y="57150"/>
                </a:lnTo>
                <a:lnTo>
                  <a:pt x="1249954" y="57150"/>
                </a:lnTo>
                <a:lnTo>
                  <a:pt x="1218536" y="57150"/>
                </a:lnTo>
                <a:lnTo>
                  <a:pt x="1187007" y="57150"/>
                </a:lnTo>
                <a:lnTo>
                  <a:pt x="1155405" y="57150"/>
                </a:lnTo>
                <a:lnTo>
                  <a:pt x="1123754" y="57150"/>
                </a:lnTo>
                <a:lnTo>
                  <a:pt x="1092069" y="57150"/>
                </a:lnTo>
                <a:lnTo>
                  <a:pt x="1060361" y="58208"/>
                </a:lnTo>
                <a:lnTo>
                  <a:pt x="1028642" y="59972"/>
                </a:lnTo>
                <a:lnTo>
                  <a:pt x="996910" y="62206"/>
                </a:lnTo>
                <a:lnTo>
                  <a:pt x="965173" y="63696"/>
                </a:lnTo>
                <a:lnTo>
                  <a:pt x="933432" y="64689"/>
                </a:lnTo>
                <a:lnTo>
                  <a:pt x="901688" y="65351"/>
                </a:lnTo>
                <a:lnTo>
                  <a:pt x="869943" y="65792"/>
                </a:lnTo>
                <a:lnTo>
                  <a:pt x="838196" y="66087"/>
                </a:lnTo>
                <a:lnTo>
                  <a:pt x="806447" y="66282"/>
                </a:lnTo>
                <a:lnTo>
                  <a:pt x="775757" y="66413"/>
                </a:lnTo>
                <a:lnTo>
                  <a:pt x="745771" y="66501"/>
                </a:lnTo>
                <a:lnTo>
                  <a:pt x="716256" y="66559"/>
                </a:lnTo>
                <a:lnTo>
                  <a:pt x="687054" y="67656"/>
                </a:lnTo>
                <a:lnTo>
                  <a:pt x="658061" y="69445"/>
                </a:lnTo>
                <a:lnTo>
                  <a:pt x="629207" y="71697"/>
                </a:lnTo>
                <a:lnTo>
                  <a:pt x="600446" y="73198"/>
                </a:lnTo>
                <a:lnTo>
                  <a:pt x="571747" y="74199"/>
                </a:lnTo>
                <a:lnTo>
                  <a:pt x="543090" y="74866"/>
                </a:lnTo>
                <a:lnTo>
                  <a:pt x="514461" y="75311"/>
                </a:lnTo>
                <a:lnTo>
                  <a:pt x="485849" y="75607"/>
                </a:lnTo>
                <a:lnTo>
                  <a:pt x="457249" y="75805"/>
                </a:lnTo>
                <a:lnTo>
                  <a:pt x="429716" y="76995"/>
                </a:lnTo>
                <a:lnTo>
                  <a:pt x="402894" y="78846"/>
                </a:lnTo>
                <a:lnTo>
                  <a:pt x="376546" y="81139"/>
                </a:lnTo>
                <a:lnTo>
                  <a:pt x="350514" y="82668"/>
                </a:lnTo>
                <a:lnTo>
                  <a:pt x="324693" y="83687"/>
                </a:lnTo>
                <a:lnTo>
                  <a:pt x="299012" y="84366"/>
                </a:lnTo>
                <a:lnTo>
                  <a:pt x="253544" y="85121"/>
                </a:lnTo>
                <a:lnTo>
                  <a:pt x="213228" y="86515"/>
                </a:lnTo>
                <a:lnTo>
                  <a:pt x="177671" y="90662"/>
                </a:lnTo>
                <a:lnTo>
                  <a:pt x="144228" y="93211"/>
                </a:lnTo>
                <a:lnTo>
                  <a:pt x="98474" y="94646"/>
                </a:lnTo>
                <a:lnTo>
                  <a:pt x="63750" y="97893"/>
                </a:lnTo>
                <a:lnTo>
                  <a:pt x="27998" y="103416"/>
                </a:lnTo>
                <a:lnTo>
                  <a:pt x="27132" y="102810"/>
                </a:lnTo>
                <a:lnTo>
                  <a:pt x="67321" y="91398"/>
                </a:lnTo>
                <a:lnTo>
                  <a:pt x="110611" y="82350"/>
                </a:lnTo>
                <a:lnTo>
                  <a:pt x="145469" y="76111"/>
                </a:lnTo>
                <a:lnTo>
                  <a:pt x="185303" y="69810"/>
                </a:lnTo>
                <a:lnTo>
                  <a:pt x="209260" y="66649"/>
                </a:lnTo>
                <a:lnTo>
                  <a:pt x="234757" y="63482"/>
                </a:lnTo>
                <a:lnTo>
                  <a:pt x="263396" y="60313"/>
                </a:lnTo>
                <a:lnTo>
                  <a:pt x="294131" y="57142"/>
                </a:lnTo>
                <a:lnTo>
                  <a:pt x="326262" y="53970"/>
                </a:lnTo>
                <a:lnTo>
                  <a:pt x="359325" y="50797"/>
                </a:lnTo>
                <a:lnTo>
                  <a:pt x="393008" y="47623"/>
                </a:lnTo>
                <a:lnTo>
                  <a:pt x="427105" y="44448"/>
                </a:lnTo>
                <a:lnTo>
                  <a:pt x="462537" y="41274"/>
                </a:lnTo>
                <a:lnTo>
                  <a:pt x="498858" y="38100"/>
                </a:lnTo>
                <a:lnTo>
                  <a:pt x="535771" y="34925"/>
                </a:lnTo>
                <a:lnTo>
                  <a:pt x="574139" y="31750"/>
                </a:lnTo>
                <a:lnTo>
                  <a:pt x="613477" y="28575"/>
                </a:lnTo>
                <a:lnTo>
                  <a:pt x="653459" y="25400"/>
                </a:lnTo>
                <a:lnTo>
                  <a:pt x="695989" y="22225"/>
                </a:lnTo>
                <a:lnTo>
                  <a:pt x="740218" y="19050"/>
                </a:lnTo>
                <a:lnTo>
                  <a:pt x="785578" y="15875"/>
                </a:lnTo>
                <a:lnTo>
                  <a:pt x="830635" y="13758"/>
                </a:lnTo>
                <a:lnTo>
                  <a:pt x="875491" y="12347"/>
                </a:lnTo>
                <a:lnTo>
                  <a:pt x="920210" y="11406"/>
                </a:lnTo>
                <a:lnTo>
                  <a:pt x="964840" y="9721"/>
                </a:lnTo>
                <a:lnTo>
                  <a:pt x="1009410" y="7539"/>
                </a:lnTo>
                <a:lnTo>
                  <a:pt x="1053941" y="5026"/>
                </a:lnTo>
                <a:lnTo>
                  <a:pt x="1098444" y="3351"/>
                </a:lnTo>
                <a:lnTo>
                  <a:pt x="1142929" y="2234"/>
                </a:lnTo>
                <a:lnTo>
                  <a:pt x="1187403" y="1489"/>
                </a:lnTo>
                <a:lnTo>
                  <a:pt x="1230811" y="993"/>
                </a:lnTo>
                <a:lnTo>
                  <a:pt x="1273507" y="662"/>
                </a:lnTo>
                <a:lnTo>
                  <a:pt x="1315730" y="441"/>
                </a:lnTo>
                <a:lnTo>
                  <a:pt x="1357636" y="294"/>
                </a:lnTo>
                <a:lnTo>
                  <a:pt x="1399332" y="196"/>
                </a:lnTo>
                <a:lnTo>
                  <a:pt x="1440888" y="131"/>
                </a:lnTo>
                <a:lnTo>
                  <a:pt x="1480233" y="87"/>
                </a:lnTo>
                <a:lnTo>
                  <a:pt x="1518106" y="58"/>
                </a:lnTo>
                <a:lnTo>
                  <a:pt x="1554996" y="39"/>
                </a:lnTo>
                <a:lnTo>
                  <a:pt x="1590172" y="26"/>
                </a:lnTo>
                <a:lnTo>
                  <a:pt x="17240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1" name="SMARTInkShape-Group392"/>
          <p:cNvGrpSpPr/>
          <p:nvPr/>
        </p:nvGrpSpPr>
        <p:grpSpPr>
          <a:xfrm>
            <a:off x="1600200" y="3882703"/>
            <a:ext cx="895351" cy="362918"/>
            <a:chOff x="1600200" y="3882703"/>
            <a:chExt cx="895351" cy="362918"/>
          </a:xfrm>
        </p:grpSpPr>
        <p:sp>
          <p:nvSpPr>
            <p:cNvPr id="830" name="SMARTInkShape-2244"/>
            <p:cNvSpPr/>
            <p:nvPr>
              <p:custDataLst>
                <p:tags r:id="rId147"/>
              </p:custDataLst>
            </p:nvPr>
          </p:nvSpPr>
          <p:spPr>
            <a:xfrm>
              <a:off x="1933575" y="3919695"/>
              <a:ext cx="38101" cy="286112"/>
            </a:xfrm>
            <a:custGeom>
              <a:avLst/>
              <a:gdLst/>
              <a:ahLst/>
              <a:cxnLst/>
              <a:rect l="0" t="0" r="0" b="0"/>
              <a:pathLst>
                <a:path w="38101" h="286112">
                  <a:moveTo>
                    <a:pt x="0" y="14130"/>
                  </a:moveTo>
                  <a:lnTo>
                    <a:pt x="0" y="14130"/>
                  </a:lnTo>
                  <a:lnTo>
                    <a:pt x="10113" y="9073"/>
                  </a:lnTo>
                  <a:lnTo>
                    <a:pt x="13092" y="6525"/>
                  </a:lnTo>
                  <a:lnTo>
                    <a:pt x="17285" y="0"/>
                  </a:lnTo>
                  <a:lnTo>
                    <a:pt x="17873" y="477"/>
                  </a:lnTo>
                  <a:lnTo>
                    <a:pt x="18527" y="4887"/>
                  </a:lnTo>
                  <a:lnTo>
                    <a:pt x="18981" y="46048"/>
                  </a:lnTo>
                  <a:lnTo>
                    <a:pt x="13973" y="89086"/>
                  </a:lnTo>
                  <a:lnTo>
                    <a:pt x="10843" y="130296"/>
                  </a:lnTo>
                  <a:lnTo>
                    <a:pt x="3239" y="175600"/>
                  </a:lnTo>
                  <a:lnTo>
                    <a:pt x="640" y="218573"/>
                  </a:lnTo>
                  <a:lnTo>
                    <a:pt x="1143" y="261303"/>
                  </a:lnTo>
                  <a:lnTo>
                    <a:pt x="5094" y="276032"/>
                  </a:lnTo>
                  <a:lnTo>
                    <a:pt x="7629" y="280806"/>
                  </a:lnTo>
                  <a:lnTo>
                    <a:pt x="10378" y="283989"/>
                  </a:lnTo>
                  <a:lnTo>
                    <a:pt x="13268" y="286111"/>
                  </a:lnTo>
                  <a:lnTo>
                    <a:pt x="16254" y="285409"/>
                  </a:lnTo>
                  <a:lnTo>
                    <a:pt x="22393" y="278984"/>
                  </a:lnTo>
                  <a:lnTo>
                    <a:pt x="38100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245"/>
            <p:cNvSpPr/>
            <p:nvPr>
              <p:custDataLst>
                <p:tags r:id="rId148"/>
              </p:custDataLst>
            </p:nvPr>
          </p:nvSpPr>
          <p:spPr>
            <a:xfrm>
              <a:off x="2010167" y="4049165"/>
              <a:ext cx="75809" cy="122786"/>
            </a:xfrm>
            <a:custGeom>
              <a:avLst/>
              <a:gdLst/>
              <a:ahLst/>
              <a:cxnLst/>
              <a:rect l="0" t="0" r="0" b="0"/>
              <a:pathLst>
                <a:path w="75809" h="122786">
                  <a:moveTo>
                    <a:pt x="9133" y="56110"/>
                  </a:moveTo>
                  <a:lnTo>
                    <a:pt x="9133" y="56110"/>
                  </a:lnTo>
                  <a:lnTo>
                    <a:pt x="0" y="65242"/>
                  </a:lnTo>
                  <a:lnTo>
                    <a:pt x="4781" y="65518"/>
                  </a:lnTo>
                  <a:lnTo>
                    <a:pt x="10021" y="62761"/>
                  </a:lnTo>
                  <a:lnTo>
                    <a:pt x="35800" y="41616"/>
                  </a:lnTo>
                  <a:lnTo>
                    <a:pt x="39611" y="40097"/>
                  </a:lnTo>
                  <a:lnTo>
                    <a:pt x="46668" y="32765"/>
                  </a:lnTo>
                  <a:lnTo>
                    <a:pt x="67463" y="6861"/>
                  </a:lnTo>
                  <a:lnTo>
                    <a:pt x="68128" y="4228"/>
                  </a:lnTo>
                  <a:lnTo>
                    <a:pt x="67513" y="2472"/>
                  </a:lnTo>
                  <a:lnTo>
                    <a:pt x="64986" y="1301"/>
                  </a:lnTo>
                  <a:lnTo>
                    <a:pt x="56535" y="0"/>
                  </a:lnTo>
                  <a:lnTo>
                    <a:pt x="45722" y="5067"/>
                  </a:lnTo>
                  <a:lnTo>
                    <a:pt x="39876" y="9381"/>
                  </a:lnTo>
                  <a:lnTo>
                    <a:pt x="33380" y="19819"/>
                  </a:lnTo>
                  <a:lnTo>
                    <a:pt x="23380" y="51056"/>
                  </a:lnTo>
                  <a:lnTo>
                    <a:pt x="28680" y="89977"/>
                  </a:lnTo>
                  <a:lnTo>
                    <a:pt x="32990" y="101501"/>
                  </a:lnTo>
                  <a:lnTo>
                    <a:pt x="41256" y="110856"/>
                  </a:lnTo>
                  <a:lnTo>
                    <a:pt x="51985" y="117483"/>
                  </a:lnTo>
                  <a:lnTo>
                    <a:pt x="75808" y="122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2246"/>
            <p:cNvSpPr/>
            <p:nvPr>
              <p:custDataLst>
                <p:tags r:id="rId149"/>
              </p:custDataLst>
            </p:nvPr>
          </p:nvSpPr>
          <p:spPr>
            <a:xfrm>
              <a:off x="1890811" y="4076700"/>
              <a:ext cx="80865" cy="14752"/>
            </a:xfrm>
            <a:custGeom>
              <a:avLst/>
              <a:gdLst/>
              <a:ahLst/>
              <a:cxnLst/>
              <a:rect l="0" t="0" r="0" b="0"/>
              <a:pathLst>
                <a:path w="80865" h="14752">
                  <a:moveTo>
                    <a:pt x="14189" y="0"/>
                  </a:moveTo>
                  <a:lnTo>
                    <a:pt x="14189" y="0"/>
                  </a:lnTo>
                  <a:lnTo>
                    <a:pt x="0" y="14189"/>
                  </a:lnTo>
                  <a:lnTo>
                    <a:pt x="496" y="14751"/>
                  </a:lnTo>
                  <a:lnTo>
                    <a:pt x="45102" y="4734"/>
                  </a:lnTo>
                  <a:lnTo>
                    <a:pt x="80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247"/>
            <p:cNvSpPr/>
            <p:nvPr>
              <p:custDataLst>
                <p:tags r:id="rId150"/>
              </p:custDataLst>
            </p:nvPr>
          </p:nvSpPr>
          <p:spPr>
            <a:xfrm>
              <a:off x="2143125" y="4019550"/>
              <a:ext cx="95251" cy="153570"/>
            </a:xfrm>
            <a:custGeom>
              <a:avLst/>
              <a:gdLst/>
              <a:ahLst/>
              <a:cxnLst/>
              <a:rect l="0" t="0" r="0" b="0"/>
              <a:pathLst>
                <a:path w="95251" h="153570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10113" y="33748"/>
                  </a:lnTo>
                  <a:lnTo>
                    <a:pt x="17900" y="41810"/>
                  </a:lnTo>
                  <a:lnTo>
                    <a:pt x="28234" y="61072"/>
                  </a:lnTo>
                  <a:lnTo>
                    <a:pt x="43347" y="103175"/>
                  </a:lnTo>
                  <a:lnTo>
                    <a:pt x="45724" y="113941"/>
                  </a:lnTo>
                  <a:lnTo>
                    <a:pt x="43958" y="125077"/>
                  </a:lnTo>
                  <a:lnTo>
                    <a:pt x="34200" y="149472"/>
                  </a:lnTo>
                  <a:lnTo>
                    <a:pt x="32325" y="152565"/>
                  </a:lnTo>
                  <a:lnTo>
                    <a:pt x="31075" y="153569"/>
                  </a:lnTo>
                  <a:lnTo>
                    <a:pt x="30242" y="153179"/>
                  </a:lnTo>
                  <a:lnTo>
                    <a:pt x="28721" y="120897"/>
                  </a:lnTo>
                  <a:lnTo>
                    <a:pt x="38956" y="75814"/>
                  </a:lnTo>
                  <a:lnTo>
                    <a:pt x="47878" y="531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248"/>
            <p:cNvSpPr/>
            <p:nvPr>
              <p:custDataLst>
                <p:tags r:id="rId151"/>
              </p:custDataLst>
            </p:nvPr>
          </p:nvSpPr>
          <p:spPr>
            <a:xfrm>
              <a:off x="2243236" y="4048125"/>
              <a:ext cx="14190" cy="114301"/>
            </a:xfrm>
            <a:custGeom>
              <a:avLst/>
              <a:gdLst/>
              <a:ahLst/>
              <a:cxnLst/>
              <a:rect l="0" t="0" r="0" b="0"/>
              <a:pathLst>
                <a:path w="14190" h="114301">
                  <a:moveTo>
                    <a:pt x="14189" y="0"/>
                  </a:moveTo>
                  <a:lnTo>
                    <a:pt x="14189" y="0"/>
                  </a:lnTo>
                  <a:lnTo>
                    <a:pt x="2430" y="47532"/>
                  </a:lnTo>
                  <a:lnTo>
                    <a:pt x="0" y="53913"/>
                  </a:lnTo>
                  <a:lnTo>
                    <a:pt x="122" y="69470"/>
                  </a:lnTo>
                  <a:lnTo>
                    <a:pt x="466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249"/>
            <p:cNvSpPr/>
            <p:nvPr>
              <p:custDataLst>
                <p:tags r:id="rId152"/>
              </p:custDataLst>
            </p:nvPr>
          </p:nvSpPr>
          <p:spPr>
            <a:xfrm>
              <a:off x="2266950" y="39814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5488" y="14424"/>
                  </a:lnTo>
                  <a:lnTo>
                    <a:pt x="3155" y="47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250"/>
            <p:cNvSpPr/>
            <p:nvPr>
              <p:custDataLst>
                <p:tags r:id="rId153"/>
              </p:custDataLst>
            </p:nvPr>
          </p:nvSpPr>
          <p:spPr>
            <a:xfrm>
              <a:off x="2301512" y="4038600"/>
              <a:ext cx="75724" cy="117262"/>
            </a:xfrm>
            <a:custGeom>
              <a:avLst/>
              <a:gdLst/>
              <a:ahLst/>
              <a:cxnLst/>
              <a:rect l="0" t="0" r="0" b="0"/>
              <a:pathLst>
                <a:path w="75724" h="117262">
                  <a:moveTo>
                    <a:pt x="60688" y="0"/>
                  </a:moveTo>
                  <a:lnTo>
                    <a:pt x="60688" y="0"/>
                  </a:lnTo>
                  <a:lnTo>
                    <a:pt x="55632" y="5056"/>
                  </a:lnTo>
                  <a:lnTo>
                    <a:pt x="50327" y="7539"/>
                  </a:lnTo>
                  <a:lnTo>
                    <a:pt x="47430" y="8201"/>
                  </a:lnTo>
                  <a:lnTo>
                    <a:pt x="28185" y="19246"/>
                  </a:lnTo>
                  <a:lnTo>
                    <a:pt x="16962" y="32895"/>
                  </a:lnTo>
                  <a:lnTo>
                    <a:pt x="1133" y="62472"/>
                  </a:lnTo>
                  <a:lnTo>
                    <a:pt x="0" y="75743"/>
                  </a:lnTo>
                  <a:lnTo>
                    <a:pt x="1179" y="82246"/>
                  </a:lnTo>
                  <a:lnTo>
                    <a:pt x="12952" y="101510"/>
                  </a:lnTo>
                  <a:lnTo>
                    <a:pt x="24789" y="115567"/>
                  </a:lnTo>
                  <a:lnTo>
                    <a:pt x="30406" y="117261"/>
                  </a:lnTo>
                  <a:lnTo>
                    <a:pt x="45112" y="116322"/>
                  </a:lnTo>
                  <a:lnTo>
                    <a:pt x="59410" y="109554"/>
                  </a:lnTo>
                  <a:lnTo>
                    <a:pt x="66186" y="104786"/>
                  </a:lnTo>
                  <a:lnTo>
                    <a:pt x="73715" y="93844"/>
                  </a:lnTo>
                  <a:lnTo>
                    <a:pt x="75723" y="87962"/>
                  </a:lnTo>
                  <a:lnTo>
                    <a:pt x="73492" y="59459"/>
                  </a:lnTo>
                  <a:lnTo>
                    <a:pt x="57243" y="13460"/>
                  </a:lnTo>
                  <a:lnTo>
                    <a:pt x="51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251"/>
            <p:cNvSpPr/>
            <p:nvPr>
              <p:custDataLst>
                <p:tags r:id="rId154"/>
              </p:custDataLst>
            </p:nvPr>
          </p:nvSpPr>
          <p:spPr>
            <a:xfrm>
              <a:off x="2390775" y="4000500"/>
              <a:ext cx="104776" cy="168830"/>
            </a:xfrm>
            <a:custGeom>
              <a:avLst/>
              <a:gdLst/>
              <a:ahLst/>
              <a:cxnLst/>
              <a:rect l="0" t="0" r="0" b="0"/>
              <a:pathLst>
                <a:path w="104776" h="168830">
                  <a:moveTo>
                    <a:pt x="0" y="38100"/>
                  </a:moveTo>
                  <a:lnTo>
                    <a:pt x="0" y="38100"/>
                  </a:lnTo>
                  <a:lnTo>
                    <a:pt x="13258" y="38100"/>
                  </a:lnTo>
                  <a:lnTo>
                    <a:pt x="16246" y="40217"/>
                  </a:lnTo>
                  <a:lnTo>
                    <a:pt x="31799" y="64615"/>
                  </a:lnTo>
                  <a:lnTo>
                    <a:pt x="43401" y="103270"/>
                  </a:lnTo>
                  <a:lnTo>
                    <a:pt x="45315" y="131846"/>
                  </a:lnTo>
                  <a:lnTo>
                    <a:pt x="39650" y="153131"/>
                  </a:lnTo>
                  <a:lnTo>
                    <a:pt x="34203" y="162602"/>
                  </a:lnTo>
                  <a:lnTo>
                    <a:pt x="30210" y="165552"/>
                  </a:lnTo>
                  <a:lnTo>
                    <a:pt x="20130" y="168829"/>
                  </a:lnTo>
                  <a:lnTo>
                    <a:pt x="16595" y="167586"/>
                  </a:lnTo>
                  <a:lnTo>
                    <a:pt x="14238" y="164641"/>
                  </a:lnTo>
                  <a:lnTo>
                    <a:pt x="11620" y="153607"/>
                  </a:lnTo>
                  <a:lnTo>
                    <a:pt x="11204" y="125711"/>
                  </a:lnTo>
                  <a:lnTo>
                    <a:pt x="22831" y="90605"/>
                  </a:lnTo>
                  <a:lnTo>
                    <a:pt x="45197" y="48589"/>
                  </a:lnTo>
                  <a:lnTo>
                    <a:pt x="82616" y="120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252"/>
            <p:cNvSpPr/>
            <p:nvPr>
              <p:custDataLst>
                <p:tags r:id="rId155"/>
              </p:custDataLst>
            </p:nvPr>
          </p:nvSpPr>
          <p:spPr>
            <a:xfrm>
              <a:off x="1600200" y="3882703"/>
              <a:ext cx="101995" cy="362918"/>
            </a:xfrm>
            <a:custGeom>
              <a:avLst/>
              <a:gdLst/>
              <a:ahLst/>
              <a:cxnLst/>
              <a:rect l="0" t="0" r="0" b="0"/>
              <a:pathLst>
                <a:path w="101995" h="362918">
                  <a:moveTo>
                    <a:pt x="0" y="108272"/>
                  </a:moveTo>
                  <a:lnTo>
                    <a:pt x="0" y="108272"/>
                  </a:lnTo>
                  <a:lnTo>
                    <a:pt x="6546" y="123481"/>
                  </a:lnTo>
                  <a:lnTo>
                    <a:pt x="14189" y="163165"/>
                  </a:lnTo>
                  <a:lnTo>
                    <a:pt x="18090" y="208564"/>
                  </a:lnTo>
                  <a:lnTo>
                    <a:pt x="21683" y="245754"/>
                  </a:lnTo>
                  <a:lnTo>
                    <a:pt x="27213" y="293238"/>
                  </a:lnTo>
                  <a:lnTo>
                    <a:pt x="28396" y="335307"/>
                  </a:lnTo>
                  <a:lnTo>
                    <a:pt x="29554" y="347818"/>
                  </a:lnTo>
                  <a:lnTo>
                    <a:pt x="34039" y="359753"/>
                  </a:lnTo>
                  <a:lnTo>
                    <a:pt x="33276" y="361651"/>
                  </a:lnTo>
                  <a:lnTo>
                    <a:pt x="31709" y="362917"/>
                  </a:lnTo>
                  <a:lnTo>
                    <a:pt x="30664" y="360585"/>
                  </a:lnTo>
                  <a:lnTo>
                    <a:pt x="28850" y="320396"/>
                  </a:lnTo>
                  <a:lnTo>
                    <a:pt x="25789" y="278075"/>
                  </a:lnTo>
                  <a:lnTo>
                    <a:pt x="20381" y="241296"/>
                  </a:lnTo>
                  <a:lnTo>
                    <a:pt x="19444" y="197781"/>
                  </a:lnTo>
                  <a:lnTo>
                    <a:pt x="14110" y="159841"/>
                  </a:lnTo>
                  <a:lnTo>
                    <a:pt x="10884" y="118378"/>
                  </a:lnTo>
                  <a:lnTo>
                    <a:pt x="16339" y="78714"/>
                  </a:lnTo>
                  <a:lnTo>
                    <a:pt x="23749" y="31942"/>
                  </a:lnTo>
                  <a:lnTo>
                    <a:pt x="32202" y="13572"/>
                  </a:lnTo>
                  <a:lnTo>
                    <a:pt x="41409" y="1426"/>
                  </a:lnTo>
                  <a:lnTo>
                    <a:pt x="45597" y="0"/>
                  </a:lnTo>
                  <a:lnTo>
                    <a:pt x="55896" y="1237"/>
                  </a:lnTo>
                  <a:lnTo>
                    <a:pt x="78651" y="12940"/>
                  </a:lnTo>
                  <a:lnTo>
                    <a:pt x="90695" y="26744"/>
                  </a:lnTo>
                  <a:lnTo>
                    <a:pt x="98517" y="42404"/>
                  </a:lnTo>
                  <a:lnTo>
                    <a:pt x="101994" y="56420"/>
                  </a:lnTo>
                  <a:lnTo>
                    <a:pt x="97894" y="72527"/>
                  </a:lnTo>
                  <a:lnTo>
                    <a:pt x="81149" y="109629"/>
                  </a:lnTo>
                  <a:lnTo>
                    <a:pt x="65406" y="127109"/>
                  </a:lnTo>
                  <a:lnTo>
                    <a:pt x="41612" y="141940"/>
                  </a:lnTo>
                  <a:lnTo>
                    <a:pt x="16142" y="153393"/>
                  </a:lnTo>
                  <a:lnTo>
                    <a:pt x="0" y="165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253"/>
            <p:cNvSpPr/>
            <p:nvPr>
              <p:custDataLst>
                <p:tags r:id="rId156"/>
              </p:custDataLst>
            </p:nvPr>
          </p:nvSpPr>
          <p:spPr>
            <a:xfrm>
              <a:off x="1701319" y="4105275"/>
              <a:ext cx="70332" cy="94111"/>
            </a:xfrm>
            <a:custGeom>
              <a:avLst/>
              <a:gdLst/>
              <a:ahLst/>
              <a:cxnLst/>
              <a:rect l="0" t="0" r="0" b="0"/>
              <a:pathLst>
                <a:path w="70332" h="94111">
                  <a:moveTo>
                    <a:pt x="70331" y="19050"/>
                  </a:moveTo>
                  <a:lnTo>
                    <a:pt x="70331" y="19050"/>
                  </a:lnTo>
                  <a:lnTo>
                    <a:pt x="57073" y="19050"/>
                  </a:lnTo>
                  <a:lnTo>
                    <a:pt x="25275" y="10849"/>
                  </a:lnTo>
                  <a:lnTo>
                    <a:pt x="20185" y="12524"/>
                  </a:lnTo>
                  <a:lnTo>
                    <a:pt x="11708" y="20031"/>
                  </a:lnTo>
                  <a:lnTo>
                    <a:pt x="985" y="41213"/>
                  </a:lnTo>
                  <a:lnTo>
                    <a:pt x="0" y="55711"/>
                  </a:lnTo>
                  <a:lnTo>
                    <a:pt x="7990" y="82266"/>
                  </a:lnTo>
                  <a:lnTo>
                    <a:pt x="12896" y="86594"/>
                  </a:lnTo>
                  <a:lnTo>
                    <a:pt x="32852" y="92685"/>
                  </a:lnTo>
                  <a:lnTo>
                    <a:pt x="42385" y="94110"/>
                  </a:lnTo>
                  <a:lnTo>
                    <a:pt x="52972" y="89099"/>
                  </a:lnTo>
                  <a:lnTo>
                    <a:pt x="58758" y="84799"/>
                  </a:lnTo>
                  <a:lnTo>
                    <a:pt x="62616" y="78758"/>
                  </a:lnTo>
                  <a:lnTo>
                    <a:pt x="68045" y="55085"/>
                  </a:lnTo>
                  <a:lnTo>
                    <a:pt x="69315" y="37183"/>
                  </a:lnTo>
                  <a:lnTo>
                    <a:pt x="64235" y="21464"/>
                  </a:lnTo>
                  <a:lnTo>
                    <a:pt x="53840" y="4240"/>
                  </a:lnTo>
                  <a:lnTo>
                    <a:pt x="51929" y="2827"/>
                  </a:lnTo>
                  <a:lnTo>
                    <a:pt x="46983" y="1256"/>
                  </a:lnTo>
                  <a:lnTo>
                    <a:pt x="32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254"/>
            <p:cNvSpPr/>
            <p:nvPr>
              <p:custDataLst>
                <p:tags r:id="rId157"/>
              </p:custDataLst>
            </p:nvPr>
          </p:nvSpPr>
          <p:spPr>
            <a:xfrm>
              <a:off x="1828800" y="4058043"/>
              <a:ext cx="57151" cy="129344"/>
            </a:xfrm>
            <a:custGeom>
              <a:avLst/>
              <a:gdLst/>
              <a:ahLst/>
              <a:cxnLst/>
              <a:rect l="0" t="0" r="0" b="0"/>
              <a:pathLst>
                <a:path w="57151" h="129344">
                  <a:moveTo>
                    <a:pt x="57150" y="9132"/>
                  </a:moveTo>
                  <a:lnTo>
                    <a:pt x="57150" y="9132"/>
                  </a:lnTo>
                  <a:lnTo>
                    <a:pt x="39250" y="1593"/>
                  </a:lnTo>
                  <a:lnTo>
                    <a:pt x="20571" y="0"/>
                  </a:lnTo>
                  <a:lnTo>
                    <a:pt x="11612" y="2604"/>
                  </a:lnTo>
                  <a:lnTo>
                    <a:pt x="7741" y="4780"/>
                  </a:lnTo>
                  <a:lnTo>
                    <a:pt x="5161" y="7289"/>
                  </a:lnTo>
                  <a:lnTo>
                    <a:pt x="2294" y="12899"/>
                  </a:lnTo>
                  <a:lnTo>
                    <a:pt x="680" y="22008"/>
                  </a:lnTo>
                  <a:lnTo>
                    <a:pt x="5947" y="31082"/>
                  </a:lnTo>
                  <a:lnTo>
                    <a:pt x="34785" y="64965"/>
                  </a:lnTo>
                  <a:lnTo>
                    <a:pt x="43350" y="86706"/>
                  </a:lnTo>
                  <a:lnTo>
                    <a:pt x="45725" y="100406"/>
                  </a:lnTo>
                  <a:lnTo>
                    <a:pt x="43958" y="113551"/>
                  </a:lnTo>
                  <a:lnTo>
                    <a:pt x="42006" y="120020"/>
                  </a:lnTo>
                  <a:lnTo>
                    <a:pt x="38587" y="124332"/>
                  </a:lnTo>
                  <a:lnTo>
                    <a:pt x="29144" y="129124"/>
                  </a:lnTo>
                  <a:lnTo>
                    <a:pt x="24721" y="129343"/>
                  </a:lnTo>
                  <a:lnTo>
                    <a:pt x="16984" y="126764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4" name="SMARTInkShape-Group393"/>
          <p:cNvGrpSpPr/>
          <p:nvPr/>
        </p:nvGrpSpPr>
        <p:grpSpPr>
          <a:xfrm>
            <a:off x="2600325" y="4000500"/>
            <a:ext cx="28576" cy="171451"/>
            <a:chOff x="2600325" y="4000500"/>
            <a:chExt cx="28576" cy="171451"/>
          </a:xfrm>
        </p:grpSpPr>
        <p:sp>
          <p:nvSpPr>
            <p:cNvPr id="842" name="SMARTInkShape-2255"/>
            <p:cNvSpPr/>
            <p:nvPr>
              <p:custDataLst>
                <p:tags r:id="rId145"/>
              </p:custDataLst>
            </p:nvPr>
          </p:nvSpPr>
          <p:spPr>
            <a:xfrm>
              <a:off x="2600325" y="41624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256"/>
            <p:cNvSpPr/>
            <p:nvPr>
              <p:custDataLst>
                <p:tags r:id="rId146"/>
              </p:custDataLst>
            </p:nvPr>
          </p:nvSpPr>
          <p:spPr>
            <a:xfrm>
              <a:off x="2600833" y="4000500"/>
              <a:ext cx="18543" cy="9526"/>
            </a:xfrm>
            <a:custGeom>
              <a:avLst/>
              <a:gdLst/>
              <a:ahLst/>
              <a:cxnLst/>
              <a:rect l="0" t="0" r="0" b="0"/>
              <a:pathLst>
                <a:path w="18543" h="9526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4699" y="5056"/>
                  </a:lnTo>
                  <a:lnTo>
                    <a:pt x="185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394"/>
          <p:cNvGrpSpPr/>
          <p:nvPr/>
        </p:nvGrpSpPr>
        <p:grpSpPr>
          <a:xfrm>
            <a:off x="3209925" y="3829211"/>
            <a:ext cx="518005" cy="463401"/>
            <a:chOff x="3209925" y="3829211"/>
            <a:chExt cx="518005" cy="463401"/>
          </a:xfrm>
        </p:grpSpPr>
        <p:sp>
          <p:nvSpPr>
            <p:cNvPr id="845" name="SMARTInkShape-2257"/>
            <p:cNvSpPr/>
            <p:nvPr>
              <p:custDataLst>
                <p:tags r:id="rId141"/>
              </p:custDataLst>
            </p:nvPr>
          </p:nvSpPr>
          <p:spPr>
            <a:xfrm>
              <a:off x="3268077" y="3829211"/>
              <a:ext cx="103774" cy="361790"/>
            </a:xfrm>
            <a:custGeom>
              <a:avLst/>
              <a:gdLst/>
              <a:ahLst/>
              <a:cxnLst/>
              <a:rect l="0" t="0" r="0" b="0"/>
              <a:pathLst>
                <a:path w="103774" h="361790">
                  <a:moveTo>
                    <a:pt x="103773" y="28414"/>
                  </a:moveTo>
                  <a:lnTo>
                    <a:pt x="103773" y="28414"/>
                  </a:lnTo>
                  <a:lnTo>
                    <a:pt x="103773" y="23357"/>
                  </a:lnTo>
                  <a:lnTo>
                    <a:pt x="100951" y="18053"/>
                  </a:lnTo>
                  <a:lnTo>
                    <a:pt x="90516" y="6024"/>
                  </a:lnTo>
                  <a:lnTo>
                    <a:pt x="84475" y="2588"/>
                  </a:lnTo>
                  <a:lnTo>
                    <a:pt x="71974" y="382"/>
                  </a:lnTo>
                  <a:lnTo>
                    <a:pt x="57427" y="0"/>
                  </a:lnTo>
                  <a:lnTo>
                    <a:pt x="51709" y="3121"/>
                  </a:lnTo>
                  <a:lnTo>
                    <a:pt x="34607" y="21626"/>
                  </a:lnTo>
                  <a:lnTo>
                    <a:pt x="15381" y="58813"/>
                  </a:lnTo>
                  <a:lnTo>
                    <a:pt x="4069" y="106098"/>
                  </a:lnTo>
                  <a:lnTo>
                    <a:pt x="0" y="144065"/>
                  </a:lnTo>
                  <a:lnTo>
                    <a:pt x="2018" y="191233"/>
                  </a:lnTo>
                  <a:lnTo>
                    <a:pt x="7238" y="231203"/>
                  </a:lnTo>
                  <a:lnTo>
                    <a:pt x="14815" y="268143"/>
                  </a:lnTo>
                  <a:lnTo>
                    <a:pt x="17622" y="312324"/>
                  </a:lnTo>
                  <a:lnTo>
                    <a:pt x="18048" y="36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258"/>
            <p:cNvSpPr/>
            <p:nvPr>
              <p:custDataLst>
                <p:tags r:id="rId142"/>
              </p:custDataLst>
            </p:nvPr>
          </p:nvSpPr>
          <p:spPr>
            <a:xfrm>
              <a:off x="3209925" y="40290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1223"/>
                  </a:lnTo>
                  <a:lnTo>
                    <a:pt x="1058" y="30340"/>
                  </a:lnTo>
                  <a:lnTo>
                    <a:pt x="40704" y="15386"/>
                  </a:lnTo>
                  <a:lnTo>
                    <a:pt x="86068" y="747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259"/>
            <p:cNvSpPr/>
            <p:nvPr>
              <p:custDataLst>
                <p:tags r:id="rId143"/>
              </p:custDataLst>
            </p:nvPr>
          </p:nvSpPr>
          <p:spPr>
            <a:xfrm>
              <a:off x="3439121" y="3848493"/>
              <a:ext cx="132755" cy="342508"/>
            </a:xfrm>
            <a:custGeom>
              <a:avLst/>
              <a:gdLst/>
              <a:ahLst/>
              <a:cxnLst/>
              <a:rect l="0" t="0" r="0" b="0"/>
              <a:pathLst>
                <a:path w="132755" h="342508">
                  <a:moveTo>
                    <a:pt x="132754" y="9132"/>
                  </a:moveTo>
                  <a:lnTo>
                    <a:pt x="132754" y="9132"/>
                  </a:lnTo>
                  <a:lnTo>
                    <a:pt x="127697" y="4075"/>
                  </a:lnTo>
                  <a:lnTo>
                    <a:pt x="122393" y="1593"/>
                  </a:lnTo>
                  <a:lnTo>
                    <a:pt x="100251" y="0"/>
                  </a:lnTo>
                  <a:lnTo>
                    <a:pt x="86205" y="5426"/>
                  </a:lnTo>
                  <a:lnTo>
                    <a:pt x="72907" y="15951"/>
                  </a:lnTo>
                  <a:lnTo>
                    <a:pt x="45798" y="52599"/>
                  </a:lnTo>
                  <a:lnTo>
                    <a:pt x="24992" y="92938"/>
                  </a:lnTo>
                  <a:lnTo>
                    <a:pt x="9594" y="138222"/>
                  </a:lnTo>
                  <a:lnTo>
                    <a:pt x="2423" y="182142"/>
                  </a:lnTo>
                  <a:lnTo>
                    <a:pt x="0" y="229221"/>
                  </a:lnTo>
                  <a:lnTo>
                    <a:pt x="7126" y="273053"/>
                  </a:lnTo>
                  <a:lnTo>
                    <a:pt x="16744" y="302525"/>
                  </a:lnTo>
                  <a:lnTo>
                    <a:pt x="39409" y="333609"/>
                  </a:lnTo>
                  <a:lnTo>
                    <a:pt x="85129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260"/>
            <p:cNvSpPr/>
            <p:nvPr>
              <p:custDataLst>
                <p:tags r:id="rId144"/>
              </p:custDataLst>
            </p:nvPr>
          </p:nvSpPr>
          <p:spPr>
            <a:xfrm>
              <a:off x="3619500" y="3982524"/>
              <a:ext cx="108430" cy="310088"/>
            </a:xfrm>
            <a:custGeom>
              <a:avLst/>
              <a:gdLst/>
              <a:ahLst/>
              <a:cxnLst/>
              <a:rect l="0" t="0" r="0" b="0"/>
              <a:pathLst>
                <a:path w="108430" h="310088">
                  <a:moveTo>
                    <a:pt x="0" y="94176"/>
                  </a:moveTo>
                  <a:lnTo>
                    <a:pt x="0" y="94176"/>
                  </a:lnTo>
                  <a:lnTo>
                    <a:pt x="0" y="138024"/>
                  </a:lnTo>
                  <a:lnTo>
                    <a:pt x="0" y="172667"/>
                  </a:lnTo>
                  <a:lnTo>
                    <a:pt x="0" y="211389"/>
                  </a:lnTo>
                  <a:lnTo>
                    <a:pt x="0" y="249673"/>
                  </a:lnTo>
                  <a:lnTo>
                    <a:pt x="0" y="297235"/>
                  </a:lnTo>
                  <a:lnTo>
                    <a:pt x="0" y="310087"/>
                  </a:lnTo>
                  <a:lnTo>
                    <a:pt x="0" y="268144"/>
                  </a:lnTo>
                  <a:lnTo>
                    <a:pt x="0" y="221477"/>
                  </a:lnTo>
                  <a:lnTo>
                    <a:pt x="2822" y="180588"/>
                  </a:lnTo>
                  <a:lnTo>
                    <a:pt x="10361" y="145885"/>
                  </a:lnTo>
                  <a:lnTo>
                    <a:pt x="19298" y="102089"/>
                  </a:lnTo>
                  <a:lnTo>
                    <a:pt x="28648" y="61243"/>
                  </a:lnTo>
                  <a:lnTo>
                    <a:pt x="38122" y="34676"/>
                  </a:lnTo>
                  <a:lnTo>
                    <a:pt x="50804" y="11162"/>
                  </a:lnTo>
                  <a:lnTo>
                    <a:pt x="55036" y="7083"/>
                  </a:lnTo>
                  <a:lnTo>
                    <a:pt x="65382" y="2551"/>
                  </a:lnTo>
                  <a:lnTo>
                    <a:pt x="83108" y="0"/>
                  </a:lnTo>
                  <a:lnTo>
                    <a:pt x="88214" y="1759"/>
                  </a:lnTo>
                  <a:lnTo>
                    <a:pt x="96708" y="9358"/>
                  </a:lnTo>
                  <a:lnTo>
                    <a:pt x="107442" y="35648"/>
                  </a:lnTo>
                  <a:lnTo>
                    <a:pt x="108429" y="55464"/>
                  </a:lnTo>
                  <a:lnTo>
                    <a:pt x="100440" y="88999"/>
                  </a:lnTo>
                  <a:lnTo>
                    <a:pt x="89090" y="102811"/>
                  </a:lnTo>
                  <a:lnTo>
                    <a:pt x="74521" y="113889"/>
                  </a:lnTo>
                  <a:lnTo>
                    <a:pt x="60990" y="118812"/>
                  </a:lnTo>
                  <a:lnTo>
                    <a:pt x="36415" y="116528"/>
                  </a:lnTo>
                  <a:lnTo>
                    <a:pt x="9525" y="103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395"/>
          <p:cNvGrpSpPr/>
          <p:nvPr/>
        </p:nvGrpSpPr>
        <p:grpSpPr>
          <a:xfrm>
            <a:off x="3916099" y="3781586"/>
            <a:ext cx="673051" cy="542765"/>
            <a:chOff x="3916099" y="3781586"/>
            <a:chExt cx="673051" cy="542765"/>
          </a:xfrm>
        </p:grpSpPr>
        <p:sp>
          <p:nvSpPr>
            <p:cNvPr id="850" name="SMARTInkShape-2261"/>
            <p:cNvSpPr/>
            <p:nvPr>
              <p:custDataLst>
                <p:tags r:id="rId135"/>
              </p:custDataLst>
            </p:nvPr>
          </p:nvSpPr>
          <p:spPr>
            <a:xfrm>
              <a:off x="4438650" y="3886200"/>
              <a:ext cx="150500" cy="409576"/>
            </a:xfrm>
            <a:custGeom>
              <a:avLst/>
              <a:gdLst/>
              <a:ahLst/>
              <a:cxnLst/>
              <a:rect l="0" t="0" r="0" b="0"/>
              <a:pathLst>
                <a:path w="150500" h="409576">
                  <a:moveTo>
                    <a:pt x="104775" y="0"/>
                  </a:moveTo>
                  <a:lnTo>
                    <a:pt x="104775" y="0"/>
                  </a:lnTo>
                  <a:lnTo>
                    <a:pt x="104775" y="5057"/>
                  </a:lnTo>
                  <a:lnTo>
                    <a:pt x="126234" y="45760"/>
                  </a:lnTo>
                  <a:lnTo>
                    <a:pt x="136297" y="85760"/>
                  </a:lnTo>
                  <a:lnTo>
                    <a:pt x="145982" y="121014"/>
                  </a:lnTo>
                  <a:lnTo>
                    <a:pt x="150499" y="166736"/>
                  </a:lnTo>
                  <a:lnTo>
                    <a:pt x="146780" y="205331"/>
                  </a:lnTo>
                  <a:lnTo>
                    <a:pt x="142588" y="252304"/>
                  </a:lnTo>
                  <a:lnTo>
                    <a:pt x="138161" y="269474"/>
                  </a:lnTo>
                  <a:lnTo>
                    <a:pt x="105722" y="314690"/>
                  </a:lnTo>
                  <a:lnTo>
                    <a:pt x="72092" y="360940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262"/>
            <p:cNvSpPr/>
            <p:nvPr>
              <p:custDataLst>
                <p:tags r:id="rId136"/>
              </p:custDataLst>
            </p:nvPr>
          </p:nvSpPr>
          <p:spPr>
            <a:xfrm>
              <a:off x="3916099" y="3800868"/>
              <a:ext cx="36349" cy="523483"/>
            </a:xfrm>
            <a:custGeom>
              <a:avLst/>
              <a:gdLst/>
              <a:ahLst/>
              <a:cxnLst/>
              <a:rect l="0" t="0" r="0" b="0"/>
              <a:pathLst>
                <a:path w="36349" h="523483">
                  <a:moveTo>
                    <a:pt x="8201" y="9132"/>
                  </a:moveTo>
                  <a:lnTo>
                    <a:pt x="8201" y="9132"/>
                  </a:lnTo>
                  <a:lnTo>
                    <a:pt x="8201" y="4075"/>
                  </a:lnTo>
                  <a:lnTo>
                    <a:pt x="7143" y="2586"/>
                  </a:lnTo>
                  <a:lnTo>
                    <a:pt x="5379" y="1593"/>
                  </a:lnTo>
                  <a:lnTo>
                    <a:pt x="0" y="0"/>
                  </a:lnTo>
                  <a:lnTo>
                    <a:pt x="10487" y="43862"/>
                  </a:lnTo>
                  <a:lnTo>
                    <a:pt x="16296" y="84667"/>
                  </a:lnTo>
                  <a:lnTo>
                    <a:pt x="17302" y="128879"/>
                  </a:lnTo>
                  <a:lnTo>
                    <a:pt x="22657" y="167027"/>
                  </a:lnTo>
                  <a:lnTo>
                    <a:pt x="25889" y="213607"/>
                  </a:lnTo>
                  <a:lnTo>
                    <a:pt x="31904" y="257513"/>
                  </a:lnTo>
                  <a:lnTo>
                    <a:pt x="34611" y="289915"/>
                  </a:lnTo>
                  <a:lnTo>
                    <a:pt x="35814" y="325483"/>
                  </a:lnTo>
                  <a:lnTo>
                    <a:pt x="36348" y="362457"/>
                  </a:lnTo>
                  <a:lnTo>
                    <a:pt x="31593" y="403804"/>
                  </a:lnTo>
                  <a:lnTo>
                    <a:pt x="27823" y="451382"/>
                  </a:lnTo>
                  <a:lnTo>
                    <a:pt x="26447" y="471329"/>
                  </a:lnTo>
                  <a:lnTo>
                    <a:pt x="21839" y="490626"/>
                  </a:lnTo>
                  <a:lnTo>
                    <a:pt x="27251" y="523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263"/>
            <p:cNvSpPr/>
            <p:nvPr>
              <p:custDataLst>
                <p:tags r:id="rId137"/>
              </p:custDataLst>
            </p:nvPr>
          </p:nvSpPr>
          <p:spPr>
            <a:xfrm>
              <a:off x="4171950" y="3981450"/>
              <a:ext cx="161926" cy="257176"/>
            </a:xfrm>
            <a:custGeom>
              <a:avLst/>
              <a:gdLst/>
              <a:ahLst/>
              <a:cxnLst/>
              <a:rect l="0" t="0" r="0" b="0"/>
              <a:pathLst>
                <a:path w="161926" h="2571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9515" y="40000"/>
                  </a:lnTo>
                  <a:lnTo>
                    <a:pt x="82995" y="86728"/>
                  </a:lnTo>
                  <a:lnTo>
                    <a:pt x="112488" y="131618"/>
                  </a:lnTo>
                  <a:lnTo>
                    <a:pt x="141144" y="179003"/>
                  </a:lnTo>
                  <a:lnTo>
                    <a:pt x="156723" y="217627"/>
                  </a:lnTo>
                  <a:lnTo>
                    <a:pt x="1619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264"/>
            <p:cNvSpPr/>
            <p:nvPr>
              <p:custDataLst>
                <p:tags r:id="rId138"/>
              </p:custDataLst>
            </p:nvPr>
          </p:nvSpPr>
          <p:spPr>
            <a:xfrm>
              <a:off x="4106992" y="3867150"/>
              <a:ext cx="236409" cy="47626"/>
            </a:xfrm>
            <a:custGeom>
              <a:avLst/>
              <a:gdLst/>
              <a:ahLst/>
              <a:cxnLst/>
              <a:rect l="0" t="0" r="0" b="0"/>
              <a:pathLst>
                <a:path w="236409" h="47626">
                  <a:moveTo>
                    <a:pt x="17333" y="47625"/>
                  </a:moveTo>
                  <a:lnTo>
                    <a:pt x="17333" y="47625"/>
                  </a:lnTo>
                  <a:lnTo>
                    <a:pt x="12276" y="47625"/>
                  </a:lnTo>
                  <a:lnTo>
                    <a:pt x="6972" y="44803"/>
                  </a:lnTo>
                  <a:lnTo>
                    <a:pt x="0" y="39424"/>
                  </a:lnTo>
                  <a:lnTo>
                    <a:pt x="486" y="37924"/>
                  </a:lnTo>
                  <a:lnTo>
                    <a:pt x="3848" y="33436"/>
                  </a:lnTo>
                  <a:lnTo>
                    <a:pt x="11693" y="30735"/>
                  </a:lnTo>
                  <a:lnTo>
                    <a:pt x="24351" y="27418"/>
                  </a:lnTo>
                  <a:lnTo>
                    <a:pt x="66971" y="13687"/>
                  </a:lnTo>
                  <a:lnTo>
                    <a:pt x="106477" y="7936"/>
                  </a:lnTo>
                  <a:lnTo>
                    <a:pt x="152064" y="1568"/>
                  </a:lnTo>
                  <a:lnTo>
                    <a:pt x="195602" y="310"/>
                  </a:lnTo>
                  <a:lnTo>
                    <a:pt x="236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265"/>
            <p:cNvSpPr/>
            <p:nvPr>
              <p:custDataLst>
                <p:tags r:id="rId139"/>
              </p:custDataLst>
            </p:nvPr>
          </p:nvSpPr>
          <p:spPr>
            <a:xfrm>
              <a:off x="4162425" y="3991600"/>
              <a:ext cx="171451" cy="243432"/>
            </a:xfrm>
            <a:custGeom>
              <a:avLst/>
              <a:gdLst/>
              <a:ahLst/>
              <a:cxnLst/>
              <a:rect l="0" t="0" r="0" b="0"/>
              <a:pathLst>
                <a:path w="171451" h="243432">
                  <a:moveTo>
                    <a:pt x="171450" y="27950"/>
                  </a:moveTo>
                  <a:lnTo>
                    <a:pt x="171450" y="27950"/>
                  </a:lnTo>
                  <a:lnTo>
                    <a:pt x="171450" y="1483"/>
                  </a:lnTo>
                  <a:lnTo>
                    <a:pt x="170392" y="781"/>
                  </a:lnTo>
                  <a:lnTo>
                    <a:pt x="166393" y="0"/>
                  </a:lnTo>
                  <a:lnTo>
                    <a:pt x="163845" y="1908"/>
                  </a:lnTo>
                  <a:lnTo>
                    <a:pt x="138336" y="40567"/>
                  </a:lnTo>
                  <a:lnTo>
                    <a:pt x="116853" y="80694"/>
                  </a:lnTo>
                  <a:lnTo>
                    <a:pt x="91991" y="119742"/>
                  </a:lnTo>
                  <a:lnTo>
                    <a:pt x="65096" y="162831"/>
                  </a:lnTo>
                  <a:lnTo>
                    <a:pt x="31259" y="208223"/>
                  </a:lnTo>
                  <a:lnTo>
                    <a:pt x="3362" y="243221"/>
                  </a:lnTo>
                  <a:lnTo>
                    <a:pt x="2242" y="243431"/>
                  </a:lnTo>
                  <a:lnTo>
                    <a:pt x="1494" y="242512"/>
                  </a:lnTo>
                  <a:lnTo>
                    <a:pt x="0" y="227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266"/>
            <p:cNvSpPr/>
            <p:nvPr>
              <p:custDataLst>
                <p:tags r:id="rId140"/>
              </p:custDataLst>
            </p:nvPr>
          </p:nvSpPr>
          <p:spPr>
            <a:xfrm>
              <a:off x="4301960" y="3781586"/>
              <a:ext cx="92531" cy="114140"/>
            </a:xfrm>
            <a:custGeom>
              <a:avLst/>
              <a:gdLst/>
              <a:ahLst/>
              <a:cxnLst/>
              <a:rect l="0" t="0" r="0" b="0"/>
              <a:pathLst>
                <a:path w="92531" h="114140">
                  <a:moveTo>
                    <a:pt x="22390" y="28414"/>
                  </a:moveTo>
                  <a:lnTo>
                    <a:pt x="22390" y="28414"/>
                  </a:lnTo>
                  <a:lnTo>
                    <a:pt x="0" y="6024"/>
                  </a:lnTo>
                  <a:lnTo>
                    <a:pt x="55" y="3962"/>
                  </a:lnTo>
                  <a:lnTo>
                    <a:pt x="2208" y="2588"/>
                  </a:lnTo>
                  <a:lnTo>
                    <a:pt x="26670" y="201"/>
                  </a:lnTo>
                  <a:lnTo>
                    <a:pt x="38756" y="0"/>
                  </a:lnTo>
                  <a:lnTo>
                    <a:pt x="62517" y="10000"/>
                  </a:lnTo>
                  <a:lnTo>
                    <a:pt x="74796" y="20583"/>
                  </a:lnTo>
                  <a:lnTo>
                    <a:pt x="83782" y="33400"/>
                  </a:lnTo>
                  <a:lnTo>
                    <a:pt x="91302" y="49680"/>
                  </a:lnTo>
                  <a:lnTo>
                    <a:pt x="92530" y="64677"/>
                  </a:lnTo>
                  <a:lnTo>
                    <a:pt x="89547" y="77339"/>
                  </a:lnTo>
                  <a:lnTo>
                    <a:pt x="84693" y="86495"/>
                  </a:lnTo>
                  <a:lnTo>
                    <a:pt x="60490" y="114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7" name="SMARTInkShape-2267"/>
          <p:cNvSpPr/>
          <p:nvPr>
            <p:custDataLst>
              <p:tags r:id="rId5"/>
            </p:custDataLst>
          </p:nvPr>
        </p:nvSpPr>
        <p:spPr>
          <a:xfrm>
            <a:off x="4959375" y="3990975"/>
            <a:ext cx="298426" cy="247651"/>
          </a:xfrm>
          <a:custGeom>
            <a:avLst/>
            <a:gdLst/>
            <a:ahLst/>
            <a:cxnLst/>
            <a:rect l="0" t="0" r="0" b="0"/>
            <a:pathLst>
              <a:path w="298426" h="247651">
                <a:moveTo>
                  <a:pt x="288900" y="0"/>
                </a:moveTo>
                <a:lnTo>
                  <a:pt x="288900" y="0"/>
                </a:lnTo>
                <a:lnTo>
                  <a:pt x="269602" y="41418"/>
                </a:lnTo>
                <a:lnTo>
                  <a:pt x="250755" y="88567"/>
                </a:lnTo>
                <a:lnTo>
                  <a:pt x="232161" y="135619"/>
                </a:lnTo>
                <a:lnTo>
                  <a:pt x="209384" y="177433"/>
                </a:lnTo>
                <a:lnTo>
                  <a:pt x="180761" y="212010"/>
                </a:lnTo>
                <a:lnTo>
                  <a:pt x="154554" y="228741"/>
                </a:lnTo>
                <a:lnTo>
                  <a:pt x="110615" y="244428"/>
                </a:lnTo>
                <a:lnTo>
                  <a:pt x="95363" y="245159"/>
                </a:lnTo>
                <a:lnTo>
                  <a:pt x="68925" y="238563"/>
                </a:lnTo>
                <a:lnTo>
                  <a:pt x="32195" y="217003"/>
                </a:lnTo>
                <a:lnTo>
                  <a:pt x="15048" y="191532"/>
                </a:lnTo>
                <a:lnTo>
                  <a:pt x="1619" y="157174"/>
                </a:lnTo>
                <a:lnTo>
                  <a:pt x="0" y="135472"/>
                </a:lnTo>
                <a:lnTo>
                  <a:pt x="1050" y="125239"/>
                </a:lnTo>
                <a:lnTo>
                  <a:pt x="4925" y="118418"/>
                </a:lnTo>
                <a:lnTo>
                  <a:pt x="10683" y="113871"/>
                </a:lnTo>
                <a:lnTo>
                  <a:pt x="27665" y="108817"/>
                </a:lnTo>
                <a:lnTo>
                  <a:pt x="52851" y="106572"/>
                </a:lnTo>
                <a:lnTo>
                  <a:pt x="91723" y="115420"/>
                </a:lnTo>
                <a:lnTo>
                  <a:pt x="130053" y="131447"/>
                </a:lnTo>
                <a:lnTo>
                  <a:pt x="167839" y="150338"/>
                </a:lnTo>
                <a:lnTo>
                  <a:pt x="211050" y="179627"/>
                </a:lnTo>
                <a:lnTo>
                  <a:pt x="257991" y="211489"/>
                </a:lnTo>
                <a:lnTo>
                  <a:pt x="298425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2" name="SMARTInkShape-Group397"/>
          <p:cNvGrpSpPr/>
          <p:nvPr/>
        </p:nvGrpSpPr>
        <p:grpSpPr>
          <a:xfrm>
            <a:off x="5692861" y="3929743"/>
            <a:ext cx="808215" cy="521787"/>
            <a:chOff x="5692861" y="3929743"/>
            <a:chExt cx="808215" cy="521787"/>
          </a:xfrm>
        </p:grpSpPr>
        <p:sp>
          <p:nvSpPr>
            <p:cNvPr id="858" name="SMARTInkShape-2268"/>
            <p:cNvSpPr/>
            <p:nvPr>
              <p:custDataLst>
                <p:tags r:id="rId131"/>
              </p:custDataLst>
            </p:nvPr>
          </p:nvSpPr>
          <p:spPr>
            <a:xfrm>
              <a:off x="6419850" y="3943350"/>
              <a:ext cx="81226" cy="333376"/>
            </a:xfrm>
            <a:custGeom>
              <a:avLst/>
              <a:gdLst/>
              <a:ahLst/>
              <a:cxnLst/>
              <a:rect l="0" t="0" r="0" b="0"/>
              <a:pathLst>
                <a:path w="81226" h="333376">
                  <a:moveTo>
                    <a:pt x="28575" y="0"/>
                  </a:moveTo>
                  <a:lnTo>
                    <a:pt x="28575" y="0"/>
                  </a:lnTo>
                  <a:lnTo>
                    <a:pt x="49298" y="13184"/>
                  </a:lnTo>
                  <a:lnTo>
                    <a:pt x="60010" y="24910"/>
                  </a:lnTo>
                  <a:lnTo>
                    <a:pt x="70932" y="48303"/>
                  </a:lnTo>
                  <a:lnTo>
                    <a:pt x="77982" y="84174"/>
                  </a:lnTo>
                  <a:lnTo>
                    <a:pt x="81225" y="111494"/>
                  </a:lnTo>
                  <a:lnTo>
                    <a:pt x="78161" y="154508"/>
                  </a:lnTo>
                  <a:lnTo>
                    <a:pt x="75722" y="190419"/>
                  </a:lnTo>
                  <a:lnTo>
                    <a:pt x="68768" y="230458"/>
                  </a:lnTo>
                  <a:lnTo>
                    <a:pt x="53831" y="27162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269"/>
            <p:cNvSpPr/>
            <p:nvPr>
              <p:custDataLst>
                <p:tags r:id="rId132"/>
              </p:custDataLst>
            </p:nvPr>
          </p:nvSpPr>
          <p:spPr>
            <a:xfrm>
              <a:off x="6252459" y="4082865"/>
              <a:ext cx="98945" cy="368665"/>
            </a:xfrm>
            <a:custGeom>
              <a:avLst/>
              <a:gdLst/>
              <a:ahLst/>
              <a:cxnLst/>
              <a:rect l="0" t="0" r="0" b="0"/>
              <a:pathLst>
                <a:path w="98945" h="368665">
                  <a:moveTo>
                    <a:pt x="14991" y="79560"/>
                  </a:moveTo>
                  <a:lnTo>
                    <a:pt x="14991" y="79560"/>
                  </a:lnTo>
                  <a:lnTo>
                    <a:pt x="14991" y="74504"/>
                  </a:lnTo>
                  <a:lnTo>
                    <a:pt x="13933" y="74072"/>
                  </a:lnTo>
                  <a:lnTo>
                    <a:pt x="9935" y="76416"/>
                  </a:lnTo>
                  <a:lnTo>
                    <a:pt x="7452" y="86629"/>
                  </a:lnTo>
                  <a:lnTo>
                    <a:pt x="5728" y="129174"/>
                  </a:lnTo>
                  <a:lnTo>
                    <a:pt x="8340" y="170185"/>
                  </a:lnTo>
                  <a:lnTo>
                    <a:pt x="13020" y="200957"/>
                  </a:lnTo>
                  <a:lnTo>
                    <a:pt x="11585" y="237943"/>
                  </a:lnTo>
                  <a:lnTo>
                    <a:pt x="6675" y="283942"/>
                  </a:lnTo>
                  <a:lnTo>
                    <a:pt x="5824" y="321210"/>
                  </a:lnTo>
                  <a:lnTo>
                    <a:pt x="4478" y="360949"/>
                  </a:lnTo>
                  <a:lnTo>
                    <a:pt x="2691" y="365578"/>
                  </a:lnTo>
                  <a:lnTo>
                    <a:pt x="441" y="368664"/>
                  </a:lnTo>
                  <a:lnTo>
                    <a:pt x="0" y="367546"/>
                  </a:lnTo>
                  <a:lnTo>
                    <a:pt x="4537" y="324408"/>
                  </a:lnTo>
                  <a:lnTo>
                    <a:pt x="5052" y="293156"/>
                  </a:lnTo>
                  <a:lnTo>
                    <a:pt x="5344" y="248328"/>
                  </a:lnTo>
                  <a:lnTo>
                    <a:pt x="5430" y="206471"/>
                  </a:lnTo>
                  <a:lnTo>
                    <a:pt x="8277" y="162319"/>
                  </a:lnTo>
                  <a:lnTo>
                    <a:pt x="15824" y="123484"/>
                  </a:lnTo>
                  <a:lnTo>
                    <a:pt x="27585" y="81285"/>
                  </a:lnTo>
                  <a:lnTo>
                    <a:pt x="45467" y="34158"/>
                  </a:lnTo>
                  <a:lnTo>
                    <a:pt x="55889" y="14131"/>
                  </a:lnTo>
                  <a:lnTo>
                    <a:pt x="70735" y="1495"/>
                  </a:lnTo>
                  <a:lnTo>
                    <a:pt x="76495" y="0"/>
                  </a:lnTo>
                  <a:lnTo>
                    <a:pt x="88540" y="1161"/>
                  </a:lnTo>
                  <a:lnTo>
                    <a:pt x="92599" y="5069"/>
                  </a:lnTo>
                  <a:lnTo>
                    <a:pt x="97108" y="17878"/>
                  </a:lnTo>
                  <a:lnTo>
                    <a:pt x="98944" y="59576"/>
                  </a:lnTo>
                  <a:lnTo>
                    <a:pt x="91842" y="95041"/>
                  </a:lnTo>
                  <a:lnTo>
                    <a:pt x="70098" y="135652"/>
                  </a:lnTo>
                  <a:lnTo>
                    <a:pt x="64429" y="139179"/>
                  </a:lnTo>
                  <a:lnTo>
                    <a:pt x="24516" y="14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270"/>
            <p:cNvSpPr/>
            <p:nvPr>
              <p:custDataLst>
                <p:tags r:id="rId133"/>
              </p:custDataLst>
            </p:nvPr>
          </p:nvSpPr>
          <p:spPr>
            <a:xfrm>
              <a:off x="6030595" y="3935542"/>
              <a:ext cx="151131" cy="329961"/>
            </a:xfrm>
            <a:custGeom>
              <a:avLst/>
              <a:gdLst/>
              <a:ahLst/>
              <a:cxnLst/>
              <a:rect l="0" t="0" r="0" b="0"/>
              <a:pathLst>
                <a:path w="151131" h="329961">
                  <a:moveTo>
                    <a:pt x="141605" y="17333"/>
                  </a:moveTo>
                  <a:lnTo>
                    <a:pt x="141605" y="17333"/>
                  </a:lnTo>
                  <a:lnTo>
                    <a:pt x="128348" y="4076"/>
                  </a:lnTo>
                  <a:lnTo>
                    <a:pt x="116663" y="858"/>
                  </a:lnTo>
                  <a:lnTo>
                    <a:pt x="109103" y="0"/>
                  </a:lnTo>
                  <a:lnTo>
                    <a:pt x="103003" y="1544"/>
                  </a:lnTo>
                  <a:lnTo>
                    <a:pt x="88304" y="13831"/>
                  </a:lnTo>
                  <a:lnTo>
                    <a:pt x="53670" y="53221"/>
                  </a:lnTo>
                  <a:lnTo>
                    <a:pt x="28687" y="95227"/>
                  </a:lnTo>
                  <a:lnTo>
                    <a:pt x="11612" y="134836"/>
                  </a:lnTo>
                  <a:lnTo>
                    <a:pt x="3018" y="163274"/>
                  </a:lnTo>
                  <a:lnTo>
                    <a:pt x="0" y="203215"/>
                  </a:lnTo>
                  <a:lnTo>
                    <a:pt x="1803" y="249529"/>
                  </a:lnTo>
                  <a:lnTo>
                    <a:pt x="11988" y="275573"/>
                  </a:lnTo>
                  <a:lnTo>
                    <a:pt x="17094" y="284743"/>
                  </a:lnTo>
                  <a:lnTo>
                    <a:pt x="44506" y="307762"/>
                  </a:lnTo>
                  <a:lnTo>
                    <a:pt x="86941" y="325928"/>
                  </a:lnTo>
                  <a:lnTo>
                    <a:pt x="103654" y="329960"/>
                  </a:lnTo>
                  <a:lnTo>
                    <a:pt x="151130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271"/>
            <p:cNvSpPr/>
            <p:nvPr>
              <p:custDataLst>
                <p:tags r:id="rId134"/>
              </p:custDataLst>
            </p:nvPr>
          </p:nvSpPr>
          <p:spPr>
            <a:xfrm>
              <a:off x="5692861" y="3929743"/>
              <a:ext cx="212640" cy="360573"/>
            </a:xfrm>
            <a:custGeom>
              <a:avLst/>
              <a:gdLst/>
              <a:ahLst/>
              <a:cxnLst/>
              <a:rect l="0" t="0" r="0" b="0"/>
              <a:pathLst>
                <a:path w="212640" h="360573">
                  <a:moveTo>
                    <a:pt x="60239" y="32657"/>
                  </a:moveTo>
                  <a:lnTo>
                    <a:pt x="60239" y="32657"/>
                  </a:lnTo>
                  <a:lnTo>
                    <a:pt x="73331" y="18506"/>
                  </a:lnTo>
                  <a:lnTo>
                    <a:pt x="76641" y="11198"/>
                  </a:lnTo>
                  <a:lnTo>
                    <a:pt x="83756" y="4423"/>
                  </a:lnTo>
                  <a:lnTo>
                    <a:pt x="88617" y="1134"/>
                  </a:lnTo>
                  <a:lnTo>
                    <a:pt x="91857" y="0"/>
                  </a:lnTo>
                  <a:lnTo>
                    <a:pt x="94018" y="302"/>
                  </a:lnTo>
                  <a:lnTo>
                    <a:pt x="95459" y="1562"/>
                  </a:lnTo>
                  <a:lnTo>
                    <a:pt x="102542" y="18505"/>
                  </a:lnTo>
                  <a:lnTo>
                    <a:pt x="101230" y="53746"/>
                  </a:lnTo>
                  <a:lnTo>
                    <a:pt x="94139" y="97702"/>
                  </a:lnTo>
                  <a:lnTo>
                    <a:pt x="80279" y="144240"/>
                  </a:lnTo>
                  <a:lnTo>
                    <a:pt x="62766" y="191542"/>
                  </a:lnTo>
                  <a:lnTo>
                    <a:pt x="44432" y="234237"/>
                  </a:lnTo>
                  <a:lnTo>
                    <a:pt x="24348" y="281242"/>
                  </a:lnTo>
                  <a:lnTo>
                    <a:pt x="9875" y="316122"/>
                  </a:lnTo>
                  <a:lnTo>
                    <a:pt x="43" y="329489"/>
                  </a:lnTo>
                  <a:lnTo>
                    <a:pt x="0" y="334262"/>
                  </a:lnTo>
                  <a:lnTo>
                    <a:pt x="10535" y="353160"/>
                  </a:lnTo>
                  <a:lnTo>
                    <a:pt x="37280" y="360572"/>
                  </a:lnTo>
                  <a:lnTo>
                    <a:pt x="73663" y="359358"/>
                  </a:lnTo>
                  <a:lnTo>
                    <a:pt x="111253" y="357352"/>
                  </a:lnTo>
                  <a:lnTo>
                    <a:pt x="154278" y="350128"/>
                  </a:lnTo>
                  <a:lnTo>
                    <a:pt x="212639" y="33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SMARTInkShape-Group398"/>
          <p:cNvGrpSpPr/>
          <p:nvPr/>
        </p:nvGrpSpPr>
        <p:grpSpPr>
          <a:xfrm>
            <a:off x="6762750" y="3910248"/>
            <a:ext cx="845277" cy="506825"/>
            <a:chOff x="6762750" y="3910248"/>
            <a:chExt cx="845277" cy="506825"/>
          </a:xfrm>
        </p:grpSpPr>
        <p:sp>
          <p:nvSpPr>
            <p:cNvPr id="863" name="SMARTInkShape-2272"/>
            <p:cNvSpPr/>
            <p:nvPr>
              <p:custDataLst>
                <p:tags r:id="rId125"/>
              </p:custDataLst>
            </p:nvPr>
          </p:nvSpPr>
          <p:spPr>
            <a:xfrm>
              <a:off x="7239611" y="3953268"/>
              <a:ext cx="123215" cy="304408"/>
            </a:xfrm>
            <a:custGeom>
              <a:avLst/>
              <a:gdLst/>
              <a:ahLst/>
              <a:cxnLst/>
              <a:rect l="0" t="0" r="0" b="0"/>
              <a:pathLst>
                <a:path w="123215" h="304408">
                  <a:moveTo>
                    <a:pt x="123214" y="9132"/>
                  </a:moveTo>
                  <a:lnTo>
                    <a:pt x="123214" y="9132"/>
                  </a:lnTo>
                  <a:lnTo>
                    <a:pt x="123214" y="4076"/>
                  </a:lnTo>
                  <a:lnTo>
                    <a:pt x="121097" y="2586"/>
                  </a:lnTo>
                  <a:lnTo>
                    <a:pt x="101756" y="0"/>
                  </a:lnTo>
                  <a:lnTo>
                    <a:pt x="76522" y="9836"/>
                  </a:lnTo>
                  <a:lnTo>
                    <a:pt x="52347" y="31213"/>
                  </a:lnTo>
                  <a:lnTo>
                    <a:pt x="26273" y="72368"/>
                  </a:lnTo>
                  <a:lnTo>
                    <a:pt x="9834" y="111542"/>
                  </a:lnTo>
                  <a:lnTo>
                    <a:pt x="2484" y="154128"/>
                  </a:lnTo>
                  <a:lnTo>
                    <a:pt x="0" y="200756"/>
                  </a:lnTo>
                  <a:lnTo>
                    <a:pt x="568" y="244500"/>
                  </a:lnTo>
                  <a:lnTo>
                    <a:pt x="4500" y="265081"/>
                  </a:lnTo>
                  <a:lnTo>
                    <a:pt x="12596" y="279168"/>
                  </a:lnTo>
                  <a:lnTo>
                    <a:pt x="24308" y="288956"/>
                  </a:lnTo>
                  <a:lnTo>
                    <a:pt x="56539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273"/>
            <p:cNvSpPr/>
            <p:nvPr>
              <p:custDataLst>
                <p:tags r:id="rId126"/>
              </p:custDataLst>
            </p:nvPr>
          </p:nvSpPr>
          <p:spPr>
            <a:xfrm>
              <a:off x="7381932" y="4080788"/>
              <a:ext cx="117162" cy="336285"/>
            </a:xfrm>
            <a:custGeom>
              <a:avLst/>
              <a:gdLst/>
              <a:ahLst/>
              <a:cxnLst/>
              <a:rect l="0" t="0" r="0" b="0"/>
              <a:pathLst>
                <a:path w="117162" h="336285">
                  <a:moveTo>
                    <a:pt x="47568" y="81637"/>
                  </a:moveTo>
                  <a:lnTo>
                    <a:pt x="47568" y="81637"/>
                  </a:lnTo>
                  <a:lnTo>
                    <a:pt x="42512" y="81637"/>
                  </a:lnTo>
                  <a:lnTo>
                    <a:pt x="41023" y="84812"/>
                  </a:lnTo>
                  <a:lnTo>
                    <a:pt x="30700" y="124889"/>
                  </a:lnTo>
                  <a:lnTo>
                    <a:pt x="21619" y="169007"/>
                  </a:lnTo>
                  <a:lnTo>
                    <a:pt x="19770" y="205949"/>
                  </a:lnTo>
                  <a:lnTo>
                    <a:pt x="16401" y="238062"/>
                  </a:lnTo>
                  <a:lnTo>
                    <a:pt x="10838" y="277988"/>
                  </a:lnTo>
                  <a:lnTo>
                    <a:pt x="3192" y="317978"/>
                  </a:lnTo>
                  <a:lnTo>
                    <a:pt x="906" y="336284"/>
                  </a:lnTo>
                  <a:lnTo>
                    <a:pt x="585" y="336068"/>
                  </a:lnTo>
                  <a:lnTo>
                    <a:pt x="0" y="293154"/>
                  </a:lnTo>
                  <a:lnTo>
                    <a:pt x="5010" y="245832"/>
                  </a:lnTo>
                  <a:lnTo>
                    <a:pt x="10309" y="214232"/>
                  </a:lnTo>
                  <a:lnTo>
                    <a:pt x="16192" y="176552"/>
                  </a:lnTo>
                  <a:lnTo>
                    <a:pt x="22334" y="138638"/>
                  </a:lnTo>
                  <a:lnTo>
                    <a:pt x="31742" y="96762"/>
                  </a:lnTo>
                  <a:lnTo>
                    <a:pt x="41233" y="59190"/>
                  </a:lnTo>
                  <a:lnTo>
                    <a:pt x="48434" y="23777"/>
                  </a:lnTo>
                  <a:lnTo>
                    <a:pt x="57125" y="9708"/>
                  </a:lnTo>
                  <a:lnTo>
                    <a:pt x="63464" y="5109"/>
                  </a:lnTo>
                  <a:lnTo>
                    <a:pt x="78975" y="0"/>
                  </a:lnTo>
                  <a:lnTo>
                    <a:pt x="85439" y="754"/>
                  </a:lnTo>
                  <a:lnTo>
                    <a:pt x="90807" y="3373"/>
                  </a:lnTo>
                  <a:lnTo>
                    <a:pt x="95443" y="7236"/>
                  </a:lnTo>
                  <a:lnTo>
                    <a:pt x="107026" y="27842"/>
                  </a:lnTo>
                  <a:lnTo>
                    <a:pt x="117161" y="59112"/>
                  </a:lnTo>
                  <a:lnTo>
                    <a:pt x="115188" y="80093"/>
                  </a:lnTo>
                  <a:lnTo>
                    <a:pt x="96673" y="119432"/>
                  </a:lnTo>
                  <a:lnTo>
                    <a:pt x="79271" y="133007"/>
                  </a:lnTo>
                  <a:lnTo>
                    <a:pt x="61658" y="140452"/>
                  </a:lnTo>
                  <a:lnTo>
                    <a:pt x="47568" y="138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274"/>
            <p:cNvSpPr/>
            <p:nvPr>
              <p:custDataLst>
                <p:tags r:id="rId127"/>
              </p:custDataLst>
            </p:nvPr>
          </p:nvSpPr>
          <p:spPr>
            <a:xfrm>
              <a:off x="7467600" y="3971925"/>
              <a:ext cx="140427" cy="352426"/>
            </a:xfrm>
            <a:custGeom>
              <a:avLst/>
              <a:gdLst/>
              <a:ahLst/>
              <a:cxnLst/>
              <a:rect l="0" t="0" r="0" b="0"/>
              <a:pathLst>
                <a:path w="140427" h="352426">
                  <a:moveTo>
                    <a:pt x="66675" y="0"/>
                  </a:moveTo>
                  <a:lnTo>
                    <a:pt x="66675" y="0"/>
                  </a:lnTo>
                  <a:lnTo>
                    <a:pt x="94976" y="1058"/>
                  </a:lnTo>
                  <a:lnTo>
                    <a:pt x="109593" y="5056"/>
                  </a:lnTo>
                  <a:lnTo>
                    <a:pt x="115395" y="9721"/>
                  </a:lnTo>
                  <a:lnTo>
                    <a:pt x="128618" y="31455"/>
                  </a:lnTo>
                  <a:lnTo>
                    <a:pt x="138181" y="60120"/>
                  </a:lnTo>
                  <a:lnTo>
                    <a:pt x="140426" y="102245"/>
                  </a:lnTo>
                  <a:lnTo>
                    <a:pt x="137200" y="136459"/>
                  </a:lnTo>
                  <a:lnTo>
                    <a:pt x="129435" y="176252"/>
                  </a:lnTo>
                  <a:lnTo>
                    <a:pt x="117328" y="219200"/>
                  </a:lnTo>
                  <a:lnTo>
                    <a:pt x="105790" y="253920"/>
                  </a:lnTo>
                  <a:lnTo>
                    <a:pt x="70610" y="299315"/>
                  </a:lnTo>
                  <a:lnTo>
                    <a:pt x="42483" y="32656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275"/>
            <p:cNvSpPr/>
            <p:nvPr>
              <p:custDataLst>
                <p:tags r:id="rId128"/>
              </p:custDataLst>
            </p:nvPr>
          </p:nvSpPr>
          <p:spPr>
            <a:xfrm>
              <a:off x="6992675" y="4133850"/>
              <a:ext cx="160601" cy="66676"/>
            </a:xfrm>
            <a:custGeom>
              <a:avLst/>
              <a:gdLst/>
              <a:ahLst/>
              <a:cxnLst/>
              <a:rect l="0" t="0" r="0" b="0"/>
              <a:pathLst>
                <a:path w="160601" h="66676">
                  <a:moveTo>
                    <a:pt x="8200" y="66675"/>
                  </a:moveTo>
                  <a:lnTo>
                    <a:pt x="8200" y="66675"/>
                  </a:lnTo>
                  <a:lnTo>
                    <a:pt x="8200" y="61619"/>
                  </a:lnTo>
                  <a:lnTo>
                    <a:pt x="5378" y="56314"/>
                  </a:lnTo>
                  <a:lnTo>
                    <a:pt x="1655" y="50428"/>
                  </a:lnTo>
                  <a:lnTo>
                    <a:pt x="0" y="44285"/>
                  </a:lnTo>
                  <a:lnTo>
                    <a:pt x="2733" y="41165"/>
                  </a:lnTo>
                  <a:lnTo>
                    <a:pt x="38564" y="25386"/>
                  </a:lnTo>
                  <a:lnTo>
                    <a:pt x="75992" y="15871"/>
                  </a:lnTo>
                  <a:lnTo>
                    <a:pt x="115542" y="6349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276"/>
            <p:cNvSpPr/>
            <p:nvPr>
              <p:custDataLst>
                <p:tags r:id="rId129"/>
              </p:custDataLst>
            </p:nvPr>
          </p:nvSpPr>
          <p:spPr>
            <a:xfrm>
              <a:off x="7067656" y="3910248"/>
              <a:ext cx="76095" cy="376003"/>
            </a:xfrm>
            <a:custGeom>
              <a:avLst/>
              <a:gdLst/>
              <a:ahLst/>
              <a:cxnLst/>
              <a:rect l="0" t="0" r="0" b="0"/>
              <a:pathLst>
                <a:path w="76095" h="376003">
                  <a:moveTo>
                    <a:pt x="76094" y="23577"/>
                  </a:moveTo>
                  <a:lnTo>
                    <a:pt x="76094" y="23577"/>
                  </a:lnTo>
                  <a:lnTo>
                    <a:pt x="76094" y="9388"/>
                  </a:lnTo>
                  <a:lnTo>
                    <a:pt x="73272" y="3865"/>
                  </a:lnTo>
                  <a:lnTo>
                    <a:pt x="71038" y="911"/>
                  </a:lnTo>
                  <a:lnTo>
                    <a:pt x="68490" y="0"/>
                  </a:lnTo>
                  <a:lnTo>
                    <a:pt x="65733" y="451"/>
                  </a:lnTo>
                  <a:lnTo>
                    <a:pt x="58789" y="4832"/>
                  </a:lnTo>
                  <a:lnTo>
                    <a:pt x="31037" y="35860"/>
                  </a:lnTo>
                  <a:lnTo>
                    <a:pt x="24319" y="50556"/>
                  </a:lnTo>
                  <a:lnTo>
                    <a:pt x="14949" y="87350"/>
                  </a:lnTo>
                  <a:lnTo>
                    <a:pt x="6001" y="128080"/>
                  </a:lnTo>
                  <a:lnTo>
                    <a:pt x="1100" y="170671"/>
                  </a:lnTo>
                  <a:lnTo>
                    <a:pt x="251" y="216032"/>
                  </a:lnTo>
                  <a:lnTo>
                    <a:pt x="0" y="256167"/>
                  </a:lnTo>
                  <a:lnTo>
                    <a:pt x="2737" y="301531"/>
                  </a:lnTo>
                  <a:lnTo>
                    <a:pt x="8832" y="347892"/>
                  </a:lnTo>
                  <a:lnTo>
                    <a:pt x="9419" y="37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277"/>
            <p:cNvSpPr/>
            <p:nvPr>
              <p:custDataLst>
                <p:tags r:id="rId130"/>
              </p:custDataLst>
            </p:nvPr>
          </p:nvSpPr>
          <p:spPr>
            <a:xfrm>
              <a:off x="6762750" y="4200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399"/>
          <p:cNvGrpSpPr/>
          <p:nvPr/>
        </p:nvGrpSpPr>
        <p:grpSpPr>
          <a:xfrm>
            <a:off x="7059350" y="4514850"/>
            <a:ext cx="398726" cy="66670"/>
            <a:chOff x="7059350" y="4514850"/>
            <a:chExt cx="398726" cy="66670"/>
          </a:xfrm>
        </p:grpSpPr>
        <p:sp>
          <p:nvSpPr>
            <p:cNvPr id="870" name="SMARTInkShape-2278"/>
            <p:cNvSpPr/>
            <p:nvPr>
              <p:custDataLst>
                <p:tags r:id="rId123"/>
              </p:custDataLst>
            </p:nvPr>
          </p:nvSpPr>
          <p:spPr>
            <a:xfrm>
              <a:off x="7059350" y="4514850"/>
              <a:ext cx="389201" cy="28576"/>
            </a:xfrm>
            <a:custGeom>
              <a:avLst/>
              <a:gdLst/>
              <a:ahLst/>
              <a:cxnLst/>
              <a:rect l="0" t="0" r="0" b="0"/>
              <a:pathLst>
                <a:path w="389201" h="2857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0294" y="0"/>
                  </a:lnTo>
                  <a:lnTo>
                    <a:pt x="83213" y="0"/>
                  </a:lnTo>
                  <a:lnTo>
                    <a:pt x="117034" y="0"/>
                  </a:lnTo>
                  <a:lnTo>
                    <a:pt x="156054" y="0"/>
                  </a:lnTo>
                  <a:lnTo>
                    <a:pt x="200763" y="1058"/>
                  </a:lnTo>
                  <a:lnTo>
                    <a:pt x="247674" y="7539"/>
                  </a:lnTo>
                  <a:lnTo>
                    <a:pt x="290469" y="11759"/>
                  </a:lnTo>
                  <a:lnTo>
                    <a:pt x="389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279"/>
            <p:cNvSpPr/>
            <p:nvPr>
              <p:custDataLst>
                <p:tags r:id="rId124"/>
              </p:custDataLst>
            </p:nvPr>
          </p:nvSpPr>
          <p:spPr>
            <a:xfrm>
              <a:off x="7162658" y="4562475"/>
              <a:ext cx="295418" cy="19045"/>
            </a:xfrm>
            <a:custGeom>
              <a:avLst/>
              <a:gdLst/>
              <a:ahLst/>
              <a:cxnLst/>
              <a:rect l="0" t="0" r="0" b="0"/>
              <a:pathLst>
                <a:path w="295418" h="19045">
                  <a:moveTo>
                    <a:pt x="114442" y="0"/>
                  </a:moveTo>
                  <a:lnTo>
                    <a:pt x="114442" y="0"/>
                  </a:lnTo>
                  <a:lnTo>
                    <a:pt x="70933" y="7604"/>
                  </a:lnTo>
                  <a:lnTo>
                    <a:pt x="25023" y="16475"/>
                  </a:lnTo>
                  <a:lnTo>
                    <a:pt x="0" y="18542"/>
                  </a:lnTo>
                  <a:lnTo>
                    <a:pt x="38942" y="18983"/>
                  </a:lnTo>
                  <a:lnTo>
                    <a:pt x="72421" y="19021"/>
                  </a:lnTo>
                  <a:lnTo>
                    <a:pt x="111993" y="19036"/>
                  </a:lnTo>
                  <a:lnTo>
                    <a:pt x="145809" y="19044"/>
                  </a:lnTo>
                  <a:lnTo>
                    <a:pt x="188648" y="16227"/>
                  </a:lnTo>
                  <a:lnTo>
                    <a:pt x="2954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5" name="SMARTInkShape-Group400"/>
          <p:cNvGrpSpPr/>
          <p:nvPr/>
        </p:nvGrpSpPr>
        <p:grpSpPr>
          <a:xfrm>
            <a:off x="5153025" y="5210175"/>
            <a:ext cx="171451" cy="93534"/>
            <a:chOff x="5153025" y="5210175"/>
            <a:chExt cx="171451" cy="93534"/>
          </a:xfrm>
        </p:grpSpPr>
        <p:sp>
          <p:nvSpPr>
            <p:cNvPr id="873" name="SMARTInkShape-2280"/>
            <p:cNvSpPr/>
            <p:nvPr>
              <p:custDataLst>
                <p:tags r:id="rId121"/>
              </p:custDataLst>
            </p:nvPr>
          </p:nvSpPr>
          <p:spPr>
            <a:xfrm>
              <a:off x="5153025" y="52101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8308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281"/>
            <p:cNvSpPr/>
            <p:nvPr>
              <p:custDataLst>
                <p:tags r:id="rId122"/>
              </p:custDataLst>
            </p:nvPr>
          </p:nvSpPr>
          <p:spPr>
            <a:xfrm>
              <a:off x="5176112" y="5276850"/>
              <a:ext cx="148364" cy="26859"/>
            </a:xfrm>
            <a:custGeom>
              <a:avLst/>
              <a:gdLst/>
              <a:ahLst/>
              <a:cxnLst/>
              <a:rect l="0" t="0" r="0" b="0"/>
              <a:pathLst>
                <a:path w="148364" h="26859">
                  <a:moveTo>
                    <a:pt x="5488" y="9525"/>
                  </a:moveTo>
                  <a:lnTo>
                    <a:pt x="5488" y="9525"/>
                  </a:lnTo>
                  <a:lnTo>
                    <a:pt x="432" y="14581"/>
                  </a:lnTo>
                  <a:lnTo>
                    <a:pt x="0" y="17129"/>
                  </a:lnTo>
                  <a:lnTo>
                    <a:pt x="772" y="19886"/>
                  </a:lnTo>
                  <a:lnTo>
                    <a:pt x="2344" y="22782"/>
                  </a:lnTo>
                  <a:lnTo>
                    <a:pt x="5508" y="24713"/>
                  </a:lnTo>
                  <a:lnTo>
                    <a:pt x="14669" y="26858"/>
                  </a:lnTo>
                  <a:lnTo>
                    <a:pt x="57144" y="17988"/>
                  </a:lnTo>
                  <a:lnTo>
                    <a:pt x="104051" y="9581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401"/>
          <p:cNvGrpSpPr/>
          <p:nvPr/>
        </p:nvGrpSpPr>
        <p:grpSpPr>
          <a:xfrm>
            <a:off x="5659174" y="4676775"/>
            <a:ext cx="3693986" cy="796524"/>
            <a:chOff x="5659174" y="4676775"/>
            <a:chExt cx="3693986" cy="796524"/>
          </a:xfrm>
        </p:grpSpPr>
        <p:sp>
          <p:nvSpPr>
            <p:cNvPr id="876" name="SMARTInkShape-2282"/>
            <p:cNvSpPr/>
            <p:nvPr>
              <p:custDataLst>
                <p:tags r:id="rId95"/>
              </p:custDataLst>
            </p:nvPr>
          </p:nvSpPr>
          <p:spPr>
            <a:xfrm>
              <a:off x="5754123" y="5010577"/>
              <a:ext cx="84703" cy="332949"/>
            </a:xfrm>
            <a:custGeom>
              <a:avLst/>
              <a:gdLst/>
              <a:ahLst/>
              <a:cxnLst/>
              <a:rect l="0" t="0" r="0" b="0"/>
              <a:pathLst>
                <a:path w="84703" h="332949">
                  <a:moveTo>
                    <a:pt x="84702" y="18623"/>
                  </a:moveTo>
                  <a:lnTo>
                    <a:pt x="84702" y="18623"/>
                  </a:lnTo>
                  <a:lnTo>
                    <a:pt x="84702" y="4434"/>
                  </a:lnTo>
                  <a:lnTo>
                    <a:pt x="83644" y="2813"/>
                  </a:lnTo>
                  <a:lnTo>
                    <a:pt x="81880" y="1733"/>
                  </a:lnTo>
                  <a:lnTo>
                    <a:pt x="74341" y="213"/>
                  </a:lnTo>
                  <a:lnTo>
                    <a:pt x="71445" y="0"/>
                  </a:lnTo>
                  <a:lnTo>
                    <a:pt x="65404" y="2585"/>
                  </a:lnTo>
                  <a:lnTo>
                    <a:pt x="30155" y="35232"/>
                  </a:lnTo>
                  <a:lnTo>
                    <a:pt x="16565" y="53765"/>
                  </a:lnTo>
                  <a:lnTo>
                    <a:pt x="6742" y="95688"/>
                  </a:lnTo>
                  <a:lnTo>
                    <a:pt x="0" y="130528"/>
                  </a:lnTo>
                  <a:lnTo>
                    <a:pt x="2001" y="173059"/>
                  </a:lnTo>
                  <a:lnTo>
                    <a:pt x="6576" y="212548"/>
                  </a:lnTo>
                  <a:lnTo>
                    <a:pt x="7931" y="252118"/>
                  </a:lnTo>
                  <a:lnTo>
                    <a:pt x="13446" y="293933"/>
                  </a:lnTo>
                  <a:lnTo>
                    <a:pt x="13170" y="307847"/>
                  </a:lnTo>
                  <a:lnTo>
                    <a:pt x="8502" y="3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283"/>
            <p:cNvSpPr/>
            <p:nvPr>
              <p:custDataLst>
                <p:tags r:id="rId96"/>
              </p:custDataLst>
            </p:nvPr>
          </p:nvSpPr>
          <p:spPr>
            <a:xfrm>
              <a:off x="5659174" y="5219700"/>
              <a:ext cx="198702" cy="28576"/>
            </a:xfrm>
            <a:custGeom>
              <a:avLst/>
              <a:gdLst/>
              <a:ahLst/>
              <a:cxnLst/>
              <a:rect l="0" t="0" r="0" b="0"/>
              <a:pathLst>
                <a:path w="1987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27219" y="15318"/>
                  </a:lnTo>
                  <a:lnTo>
                    <a:pt x="70833" y="10670"/>
                  </a:lnTo>
                  <a:lnTo>
                    <a:pt x="110492" y="6929"/>
                  </a:lnTo>
                  <a:lnTo>
                    <a:pt x="150340" y="2054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2284"/>
            <p:cNvSpPr/>
            <p:nvPr>
              <p:custDataLst>
                <p:tags r:id="rId97"/>
              </p:custDataLst>
            </p:nvPr>
          </p:nvSpPr>
          <p:spPr>
            <a:xfrm>
              <a:off x="6001015" y="5010150"/>
              <a:ext cx="114036" cy="333376"/>
            </a:xfrm>
            <a:custGeom>
              <a:avLst/>
              <a:gdLst/>
              <a:ahLst/>
              <a:cxnLst/>
              <a:rect l="0" t="0" r="0" b="0"/>
              <a:pathLst>
                <a:path w="114036" h="333376">
                  <a:moveTo>
                    <a:pt x="114035" y="0"/>
                  </a:moveTo>
                  <a:lnTo>
                    <a:pt x="114035" y="0"/>
                  </a:lnTo>
                  <a:lnTo>
                    <a:pt x="99846" y="0"/>
                  </a:lnTo>
                  <a:lnTo>
                    <a:pt x="94323" y="2822"/>
                  </a:lnTo>
                  <a:lnTo>
                    <a:pt x="71419" y="24910"/>
                  </a:lnTo>
                  <a:lnTo>
                    <a:pt x="49918" y="58308"/>
                  </a:lnTo>
                  <a:lnTo>
                    <a:pt x="30107" y="100535"/>
                  </a:lnTo>
                  <a:lnTo>
                    <a:pt x="13417" y="140979"/>
                  </a:lnTo>
                  <a:lnTo>
                    <a:pt x="4260" y="167830"/>
                  </a:lnTo>
                  <a:lnTo>
                    <a:pt x="1076" y="208830"/>
                  </a:lnTo>
                  <a:lnTo>
                    <a:pt x="0" y="246136"/>
                  </a:lnTo>
                  <a:lnTo>
                    <a:pt x="1969" y="269202"/>
                  </a:lnTo>
                  <a:lnTo>
                    <a:pt x="26265" y="306802"/>
                  </a:lnTo>
                  <a:lnTo>
                    <a:pt x="41159" y="319095"/>
                  </a:lnTo>
                  <a:lnTo>
                    <a:pt x="57304" y="327029"/>
                  </a:lnTo>
                  <a:lnTo>
                    <a:pt x="9498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2285"/>
            <p:cNvSpPr/>
            <p:nvPr>
              <p:custDataLst>
                <p:tags r:id="rId98"/>
              </p:custDataLst>
            </p:nvPr>
          </p:nvSpPr>
          <p:spPr>
            <a:xfrm>
              <a:off x="6196911" y="5059492"/>
              <a:ext cx="118165" cy="301073"/>
            </a:xfrm>
            <a:custGeom>
              <a:avLst/>
              <a:gdLst/>
              <a:ahLst/>
              <a:cxnLst/>
              <a:rect l="0" t="0" r="0" b="0"/>
              <a:pathLst>
                <a:path w="118165" h="301073">
                  <a:moveTo>
                    <a:pt x="118164" y="17333"/>
                  </a:moveTo>
                  <a:lnTo>
                    <a:pt x="118164" y="17333"/>
                  </a:lnTo>
                  <a:lnTo>
                    <a:pt x="113108" y="17333"/>
                  </a:lnTo>
                  <a:lnTo>
                    <a:pt x="107803" y="14511"/>
                  </a:lnTo>
                  <a:lnTo>
                    <a:pt x="95774" y="4076"/>
                  </a:lnTo>
                  <a:lnTo>
                    <a:pt x="86693" y="858"/>
                  </a:lnTo>
                  <a:lnTo>
                    <a:pt x="81308" y="0"/>
                  </a:lnTo>
                  <a:lnTo>
                    <a:pt x="69681" y="1868"/>
                  </a:lnTo>
                  <a:lnTo>
                    <a:pt x="57459" y="7285"/>
                  </a:lnTo>
                  <a:lnTo>
                    <a:pt x="20764" y="34582"/>
                  </a:lnTo>
                  <a:lnTo>
                    <a:pt x="1242" y="65387"/>
                  </a:lnTo>
                  <a:lnTo>
                    <a:pt x="0" y="71594"/>
                  </a:lnTo>
                  <a:lnTo>
                    <a:pt x="1441" y="86958"/>
                  </a:lnTo>
                  <a:lnTo>
                    <a:pt x="5611" y="98725"/>
                  </a:lnTo>
                  <a:lnTo>
                    <a:pt x="16909" y="114901"/>
                  </a:lnTo>
                  <a:lnTo>
                    <a:pt x="42846" y="139059"/>
                  </a:lnTo>
                  <a:lnTo>
                    <a:pt x="52940" y="146575"/>
                  </a:lnTo>
                  <a:lnTo>
                    <a:pt x="57425" y="153444"/>
                  </a:lnTo>
                  <a:lnTo>
                    <a:pt x="57563" y="156757"/>
                  </a:lnTo>
                  <a:lnTo>
                    <a:pt x="54894" y="163260"/>
                  </a:lnTo>
                  <a:lnTo>
                    <a:pt x="38530" y="182422"/>
                  </a:lnTo>
                  <a:lnTo>
                    <a:pt x="29502" y="185956"/>
                  </a:lnTo>
                  <a:lnTo>
                    <a:pt x="14333" y="188618"/>
                  </a:lnTo>
                  <a:lnTo>
                    <a:pt x="13668" y="193789"/>
                  </a:lnTo>
                  <a:lnTo>
                    <a:pt x="14634" y="195296"/>
                  </a:lnTo>
                  <a:lnTo>
                    <a:pt x="16336" y="196300"/>
                  </a:lnTo>
                  <a:lnTo>
                    <a:pt x="18528" y="196970"/>
                  </a:lnTo>
                  <a:lnTo>
                    <a:pt x="32698" y="208493"/>
                  </a:lnTo>
                  <a:lnTo>
                    <a:pt x="35786" y="211448"/>
                  </a:lnTo>
                  <a:lnTo>
                    <a:pt x="39218" y="220376"/>
                  </a:lnTo>
                  <a:lnTo>
                    <a:pt x="40133" y="225720"/>
                  </a:lnTo>
                  <a:lnTo>
                    <a:pt x="38329" y="237302"/>
                  </a:lnTo>
                  <a:lnTo>
                    <a:pt x="31362" y="252900"/>
                  </a:lnTo>
                  <a:lnTo>
                    <a:pt x="17481" y="277542"/>
                  </a:lnTo>
                  <a:lnTo>
                    <a:pt x="14197" y="292903"/>
                  </a:lnTo>
                  <a:lnTo>
                    <a:pt x="13928" y="296297"/>
                  </a:lnTo>
                  <a:lnTo>
                    <a:pt x="14806" y="298558"/>
                  </a:lnTo>
                  <a:lnTo>
                    <a:pt x="16451" y="300067"/>
                  </a:lnTo>
                  <a:lnTo>
                    <a:pt x="18605" y="301072"/>
                  </a:lnTo>
                  <a:lnTo>
                    <a:pt x="26644" y="299367"/>
                  </a:lnTo>
                  <a:lnTo>
                    <a:pt x="43069" y="295279"/>
                  </a:lnTo>
                  <a:lnTo>
                    <a:pt x="49051" y="294704"/>
                  </a:lnTo>
                  <a:lnTo>
                    <a:pt x="80064" y="27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2286"/>
            <p:cNvSpPr/>
            <p:nvPr>
              <p:custDataLst>
                <p:tags r:id="rId99"/>
              </p:custDataLst>
            </p:nvPr>
          </p:nvSpPr>
          <p:spPr>
            <a:xfrm>
              <a:off x="6381750" y="5134367"/>
              <a:ext cx="104776" cy="171059"/>
            </a:xfrm>
            <a:custGeom>
              <a:avLst/>
              <a:gdLst/>
              <a:ahLst/>
              <a:cxnLst/>
              <a:rect l="0" t="0" r="0" b="0"/>
              <a:pathLst>
                <a:path w="104776" h="1710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4894"/>
                  </a:lnTo>
                  <a:lnTo>
                    <a:pt x="13183" y="41041"/>
                  </a:lnTo>
                  <a:lnTo>
                    <a:pt x="35211" y="84714"/>
                  </a:lnTo>
                  <a:lnTo>
                    <a:pt x="52189" y="110336"/>
                  </a:lnTo>
                  <a:lnTo>
                    <a:pt x="57062" y="119729"/>
                  </a:lnTo>
                  <a:lnTo>
                    <a:pt x="104775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287"/>
            <p:cNvSpPr/>
            <p:nvPr>
              <p:custDataLst>
                <p:tags r:id="rId100"/>
              </p:custDataLst>
            </p:nvPr>
          </p:nvSpPr>
          <p:spPr>
            <a:xfrm>
              <a:off x="6393593" y="5124600"/>
              <a:ext cx="111983" cy="190351"/>
            </a:xfrm>
            <a:custGeom>
              <a:avLst/>
              <a:gdLst/>
              <a:ahLst/>
              <a:cxnLst/>
              <a:rect l="0" t="0" r="0" b="0"/>
              <a:pathLst>
                <a:path w="111983" h="190351">
                  <a:moveTo>
                    <a:pt x="111982" y="18900"/>
                  </a:moveTo>
                  <a:lnTo>
                    <a:pt x="111982" y="18900"/>
                  </a:lnTo>
                  <a:lnTo>
                    <a:pt x="111982" y="0"/>
                  </a:lnTo>
                  <a:lnTo>
                    <a:pt x="89188" y="47540"/>
                  </a:lnTo>
                  <a:lnTo>
                    <a:pt x="65994" y="87047"/>
                  </a:lnTo>
                  <a:lnTo>
                    <a:pt x="38402" y="130571"/>
                  </a:lnTo>
                  <a:lnTo>
                    <a:pt x="5509" y="177496"/>
                  </a:lnTo>
                  <a:lnTo>
                    <a:pt x="0" y="186541"/>
                  </a:lnTo>
                  <a:lnTo>
                    <a:pt x="286" y="187811"/>
                  </a:lnTo>
                  <a:lnTo>
                    <a:pt x="7207" y="1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288"/>
            <p:cNvSpPr/>
            <p:nvPr>
              <p:custDataLst>
                <p:tags r:id="rId101"/>
              </p:custDataLst>
            </p:nvPr>
          </p:nvSpPr>
          <p:spPr>
            <a:xfrm>
              <a:off x="6553200" y="5248275"/>
              <a:ext cx="9410" cy="57151"/>
            </a:xfrm>
            <a:custGeom>
              <a:avLst/>
              <a:gdLst/>
              <a:ahLst/>
              <a:cxnLst/>
              <a:rect l="0" t="0" r="0" b="0"/>
              <a:pathLst>
                <a:path w="9410" h="571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409" y="18314"/>
                  </a:lnTo>
                  <a:lnTo>
                    <a:pt x="6652" y="26837"/>
                  </a:lnTo>
                  <a:lnTo>
                    <a:pt x="2956" y="3521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289"/>
            <p:cNvSpPr/>
            <p:nvPr>
              <p:custDataLst>
                <p:tags r:id="rId102"/>
              </p:custDataLst>
            </p:nvPr>
          </p:nvSpPr>
          <p:spPr>
            <a:xfrm>
              <a:off x="6610350" y="529590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25505" y="192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290"/>
            <p:cNvSpPr/>
            <p:nvPr>
              <p:custDataLst>
                <p:tags r:id="rId103"/>
              </p:custDataLst>
            </p:nvPr>
          </p:nvSpPr>
          <p:spPr>
            <a:xfrm>
              <a:off x="6686550" y="53054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21458" y="39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291"/>
            <p:cNvSpPr/>
            <p:nvPr>
              <p:custDataLst>
                <p:tags r:id="rId104"/>
              </p:custDataLst>
            </p:nvPr>
          </p:nvSpPr>
          <p:spPr>
            <a:xfrm>
              <a:off x="6877050" y="5276966"/>
              <a:ext cx="14131" cy="9410"/>
            </a:xfrm>
            <a:custGeom>
              <a:avLst/>
              <a:gdLst/>
              <a:ahLst/>
              <a:cxnLst/>
              <a:rect l="0" t="0" r="0" b="0"/>
              <a:pathLst>
                <a:path w="14131" h="941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3257" y="1208"/>
                  </a:lnTo>
                  <a:lnTo>
                    <a:pt x="14130" y="767"/>
                  </a:lnTo>
                  <a:lnTo>
                    <a:pt x="13653" y="472"/>
                  </a:lnTo>
                  <a:lnTo>
                    <a:pt x="10340" y="0"/>
                  </a:lnTo>
                  <a:lnTo>
                    <a:pt x="952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292"/>
            <p:cNvSpPr/>
            <p:nvPr>
              <p:custDataLst>
                <p:tags r:id="rId105"/>
              </p:custDataLst>
            </p:nvPr>
          </p:nvSpPr>
          <p:spPr>
            <a:xfrm>
              <a:off x="6981825" y="5295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293"/>
            <p:cNvSpPr/>
            <p:nvPr>
              <p:custDataLst>
                <p:tags r:id="rId106"/>
              </p:custDataLst>
            </p:nvPr>
          </p:nvSpPr>
          <p:spPr>
            <a:xfrm>
              <a:off x="7124700" y="5097199"/>
              <a:ext cx="133351" cy="217752"/>
            </a:xfrm>
            <a:custGeom>
              <a:avLst/>
              <a:gdLst/>
              <a:ahLst/>
              <a:cxnLst/>
              <a:rect l="0" t="0" r="0" b="0"/>
              <a:pathLst>
                <a:path w="133351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9182"/>
                  </a:lnTo>
                  <a:lnTo>
                    <a:pt x="2117" y="13088"/>
                  </a:lnTo>
                  <a:lnTo>
                    <a:pt x="38595" y="54590"/>
                  </a:lnTo>
                  <a:lnTo>
                    <a:pt x="73421" y="101357"/>
                  </a:lnTo>
                  <a:lnTo>
                    <a:pt x="98255" y="146959"/>
                  </a:lnTo>
                  <a:lnTo>
                    <a:pt x="120356" y="189707"/>
                  </a:lnTo>
                  <a:lnTo>
                    <a:pt x="1333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294"/>
            <p:cNvSpPr/>
            <p:nvPr>
              <p:custDataLst>
                <p:tags r:id="rId107"/>
              </p:custDataLst>
            </p:nvPr>
          </p:nvSpPr>
          <p:spPr>
            <a:xfrm>
              <a:off x="7162800" y="5078149"/>
              <a:ext cx="123826" cy="255852"/>
            </a:xfrm>
            <a:custGeom>
              <a:avLst/>
              <a:gdLst/>
              <a:ahLst/>
              <a:cxnLst/>
              <a:rect l="0" t="0" r="0" b="0"/>
              <a:pathLst>
                <a:path w="123826" h="255852">
                  <a:moveTo>
                    <a:pt x="123825" y="8201"/>
                  </a:moveTo>
                  <a:lnTo>
                    <a:pt x="123825" y="8201"/>
                  </a:lnTo>
                  <a:lnTo>
                    <a:pt x="123825" y="3145"/>
                  </a:lnTo>
                  <a:lnTo>
                    <a:pt x="122767" y="1656"/>
                  </a:lnTo>
                  <a:lnTo>
                    <a:pt x="121003" y="662"/>
                  </a:lnTo>
                  <a:lnTo>
                    <a:pt x="118769" y="0"/>
                  </a:lnTo>
                  <a:lnTo>
                    <a:pt x="116221" y="1676"/>
                  </a:lnTo>
                  <a:lnTo>
                    <a:pt x="90711" y="39910"/>
                  </a:lnTo>
                  <a:lnTo>
                    <a:pt x="69228" y="82826"/>
                  </a:lnTo>
                  <a:lnTo>
                    <a:pt x="50078" y="126331"/>
                  </a:lnTo>
                  <a:lnTo>
                    <a:pt x="27805" y="168686"/>
                  </a:lnTo>
                  <a:lnTo>
                    <a:pt x="14942" y="195453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295"/>
            <p:cNvSpPr/>
            <p:nvPr>
              <p:custDataLst>
                <p:tags r:id="rId108"/>
              </p:custDataLst>
            </p:nvPr>
          </p:nvSpPr>
          <p:spPr>
            <a:xfrm>
              <a:off x="7324841" y="5260089"/>
              <a:ext cx="66560" cy="83437"/>
            </a:xfrm>
            <a:custGeom>
              <a:avLst/>
              <a:gdLst/>
              <a:ahLst/>
              <a:cxnLst/>
              <a:rect l="0" t="0" r="0" b="0"/>
              <a:pathLst>
                <a:path w="66560" h="83437">
                  <a:moveTo>
                    <a:pt x="9409" y="7236"/>
                  </a:moveTo>
                  <a:lnTo>
                    <a:pt x="9409" y="7236"/>
                  </a:lnTo>
                  <a:lnTo>
                    <a:pt x="9409" y="20493"/>
                  </a:lnTo>
                  <a:lnTo>
                    <a:pt x="6587" y="26534"/>
                  </a:lnTo>
                  <a:lnTo>
                    <a:pt x="2864" y="32746"/>
                  </a:lnTo>
                  <a:lnTo>
                    <a:pt x="472" y="45358"/>
                  </a:lnTo>
                  <a:lnTo>
                    <a:pt x="0" y="52984"/>
                  </a:lnTo>
                  <a:lnTo>
                    <a:pt x="4974" y="44192"/>
                  </a:lnTo>
                  <a:lnTo>
                    <a:pt x="16754" y="13509"/>
                  </a:lnTo>
                  <a:lnTo>
                    <a:pt x="22552" y="5439"/>
                  </a:lnTo>
                  <a:lnTo>
                    <a:pt x="31478" y="1145"/>
                  </a:lnTo>
                  <a:lnTo>
                    <a:pt x="36822" y="0"/>
                  </a:lnTo>
                  <a:lnTo>
                    <a:pt x="41443" y="295"/>
                  </a:lnTo>
                  <a:lnTo>
                    <a:pt x="49398" y="3446"/>
                  </a:lnTo>
                  <a:lnTo>
                    <a:pt x="51944" y="6826"/>
                  </a:lnTo>
                  <a:lnTo>
                    <a:pt x="54771" y="16226"/>
                  </a:lnTo>
                  <a:lnTo>
                    <a:pt x="57960" y="63679"/>
                  </a:lnTo>
                  <a:lnTo>
                    <a:pt x="66559" y="8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296"/>
            <p:cNvSpPr/>
            <p:nvPr>
              <p:custDataLst>
                <p:tags r:id="rId109"/>
              </p:custDataLst>
            </p:nvPr>
          </p:nvSpPr>
          <p:spPr>
            <a:xfrm>
              <a:off x="7478691" y="5049967"/>
              <a:ext cx="45632" cy="320125"/>
            </a:xfrm>
            <a:custGeom>
              <a:avLst/>
              <a:gdLst/>
              <a:ahLst/>
              <a:cxnLst/>
              <a:rect l="0" t="0" r="0" b="0"/>
              <a:pathLst>
                <a:path w="45632" h="320125">
                  <a:moveTo>
                    <a:pt x="17484" y="17333"/>
                  </a:moveTo>
                  <a:lnTo>
                    <a:pt x="17484" y="17333"/>
                  </a:lnTo>
                  <a:lnTo>
                    <a:pt x="12428" y="12277"/>
                  </a:lnTo>
                  <a:lnTo>
                    <a:pt x="9946" y="6972"/>
                  </a:lnTo>
                  <a:lnTo>
                    <a:pt x="9284" y="4076"/>
                  </a:lnTo>
                  <a:lnTo>
                    <a:pt x="9900" y="2145"/>
                  </a:lnTo>
                  <a:lnTo>
                    <a:pt x="11370" y="858"/>
                  </a:lnTo>
                  <a:lnTo>
                    <a:pt x="13408" y="0"/>
                  </a:lnTo>
                  <a:lnTo>
                    <a:pt x="15824" y="486"/>
                  </a:lnTo>
                  <a:lnTo>
                    <a:pt x="21333" y="3849"/>
                  </a:lnTo>
                  <a:lnTo>
                    <a:pt x="30384" y="16747"/>
                  </a:lnTo>
                  <a:lnTo>
                    <a:pt x="34712" y="33975"/>
                  </a:lnTo>
                  <a:lnTo>
                    <a:pt x="32902" y="46249"/>
                  </a:lnTo>
                  <a:lnTo>
                    <a:pt x="25669" y="77703"/>
                  </a:lnTo>
                  <a:lnTo>
                    <a:pt x="782" y="121861"/>
                  </a:lnTo>
                  <a:lnTo>
                    <a:pt x="0" y="125118"/>
                  </a:lnTo>
                  <a:lnTo>
                    <a:pt x="536" y="128348"/>
                  </a:lnTo>
                  <a:lnTo>
                    <a:pt x="6179" y="141136"/>
                  </a:lnTo>
                  <a:lnTo>
                    <a:pt x="10254" y="153498"/>
                  </a:lnTo>
                  <a:lnTo>
                    <a:pt x="15341" y="167744"/>
                  </a:lnTo>
                  <a:lnTo>
                    <a:pt x="19671" y="181491"/>
                  </a:lnTo>
                  <a:lnTo>
                    <a:pt x="24835" y="196148"/>
                  </a:lnTo>
                  <a:lnTo>
                    <a:pt x="34491" y="243303"/>
                  </a:lnTo>
                  <a:lnTo>
                    <a:pt x="38751" y="257501"/>
                  </a:lnTo>
                  <a:lnTo>
                    <a:pt x="44615" y="276205"/>
                  </a:lnTo>
                  <a:lnTo>
                    <a:pt x="45631" y="291827"/>
                  </a:lnTo>
                  <a:lnTo>
                    <a:pt x="43047" y="300903"/>
                  </a:lnTo>
                  <a:lnTo>
                    <a:pt x="39428" y="308464"/>
                  </a:lnTo>
                  <a:lnTo>
                    <a:pt x="37822" y="315352"/>
                  </a:lnTo>
                  <a:lnTo>
                    <a:pt x="35275" y="317612"/>
                  </a:lnTo>
                  <a:lnTo>
                    <a:pt x="26802" y="320124"/>
                  </a:lnTo>
                  <a:lnTo>
                    <a:pt x="22638" y="319735"/>
                  </a:lnTo>
                  <a:lnTo>
                    <a:pt x="7959" y="31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297"/>
            <p:cNvSpPr/>
            <p:nvPr>
              <p:custDataLst>
                <p:tags r:id="rId110"/>
              </p:custDataLst>
            </p:nvPr>
          </p:nvSpPr>
          <p:spPr>
            <a:xfrm>
              <a:off x="7696200" y="4976087"/>
              <a:ext cx="9526" cy="453164"/>
            </a:xfrm>
            <a:custGeom>
              <a:avLst/>
              <a:gdLst/>
              <a:ahLst/>
              <a:cxnLst/>
              <a:rect l="0" t="0" r="0" b="0"/>
              <a:pathLst>
                <a:path w="9526" h="45316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38980"/>
                  </a:lnTo>
                  <a:lnTo>
                    <a:pt x="9525" y="76442"/>
                  </a:lnTo>
                  <a:lnTo>
                    <a:pt x="9525" y="115412"/>
                  </a:lnTo>
                  <a:lnTo>
                    <a:pt x="9525" y="162080"/>
                  </a:lnTo>
                  <a:lnTo>
                    <a:pt x="9525" y="209577"/>
                  </a:lnTo>
                  <a:lnTo>
                    <a:pt x="9525" y="245419"/>
                  </a:lnTo>
                  <a:lnTo>
                    <a:pt x="8467" y="282516"/>
                  </a:lnTo>
                  <a:lnTo>
                    <a:pt x="4469" y="320170"/>
                  </a:lnTo>
                  <a:lnTo>
                    <a:pt x="883" y="367783"/>
                  </a:lnTo>
                  <a:lnTo>
                    <a:pt x="174" y="412936"/>
                  </a:lnTo>
                  <a:lnTo>
                    <a:pt x="0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298"/>
            <p:cNvSpPr/>
            <p:nvPr>
              <p:custDataLst>
                <p:tags r:id="rId111"/>
              </p:custDataLst>
            </p:nvPr>
          </p:nvSpPr>
          <p:spPr>
            <a:xfrm>
              <a:off x="7810502" y="5184186"/>
              <a:ext cx="98353" cy="289113"/>
            </a:xfrm>
            <a:custGeom>
              <a:avLst/>
              <a:gdLst/>
              <a:ahLst/>
              <a:cxnLst/>
              <a:rect l="0" t="0" r="0" b="0"/>
              <a:pathLst>
                <a:path w="98353" h="289113">
                  <a:moveTo>
                    <a:pt x="19048" y="92664"/>
                  </a:moveTo>
                  <a:lnTo>
                    <a:pt x="19048" y="92664"/>
                  </a:lnTo>
                  <a:lnTo>
                    <a:pt x="19048" y="97720"/>
                  </a:lnTo>
                  <a:lnTo>
                    <a:pt x="16226" y="103025"/>
                  </a:lnTo>
                  <a:lnTo>
                    <a:pt x="13992" y="105921"/>
                  </a:lnTo>
                  <a:lnTo>
                    <a:pt x="10406" y="132325"/>
                  </a:lnTo>
                  <a:lnTo>
                    <a:pt x="9639" y="175589"/>
                  </a:lnTo>
                  <a:lnTo>
                    <a:pt x="8487" y="222481"/>
                  </a:lnTo>
                  <a:lnTo>
                    <a:pt x="882" y="268704"/>
                  </a:lnTo>
                  <a:lnTo>
                    <a:pt x="114" y="289112"/>
                  </a:lnTo>
                  <a:lnTo>
                    <a:pt x="6" y="243720"/>
                  </a:lnTo>
                  <a:lnTo>
                    <a:pt x="0" y="203625"/>
                  </a:lnTo>
                  <a:lnTo>
                    <a:pt x="1056" y="168580"/>
                  </a:lnTo>
                  <a:lnTo>
                    <a:pt x="7602" y="126682"/>
                  </a:lnTo>
                  <a:lnTo>
                    <a:pt x="16473" y="79705"/>
                  </a:lnTo>
                  <a:lnTo>
                    <a:pt x="23596" y="44360"/>
                  </a:lnTo>
                  <a:lnTo>
                    <a:pt x="37211" y="21320"/>
                  </a:lnTo>
                  <a:lnTo>
                    <a:pt x="49594" y="6144"/>
                  </a:lnTo>
                  <a:lnTo>
                    <a:pt x="59435" y="1294"/>
                  </a:lnTo>
                  <a:lnTo>
                    <a:pt x="65022" y="0"/>
                  </a:lnTo>
                  <a:lnTo>
                    <a:pt x="70864" y="2313"/>
                  </a:lnTo>
                  <a:lnTo>
                    <a:pt x="83000" y="13350"/>
                  </a:lnTo>
                  <a:lnTo>
                    <a:pt x="96676" y="42470"/>
                  </a:lnTo>
                  <a:lnTo>
                    <a:pt x="98352" y="62947"/>
                  </a:lnTo>
                  <a:lnTo>
                    <a:pt x="94512" y="82632"/>
                  </a:lnTo>
                  <a:lnTo>
                    <a:pt x="80448" y="110505"/>
                  </a:lnTo>
                  <a:lnTo>
                    <a:pt x="68915" y="125640"/>
                  </a:lnTo>
                  <a:lnTo>
                    <a:pt x="56733" y="133778"/>
                  </a:lnTo>
                  <a:lnTo>
                    <a:pt x="37976" y="138360"/>
                  </a:lnTo>
                  <a:lnTo>
                    <a:pt x="31667" y="139003"/>
                  </a:lnTo>
                  <a:lnTo>
                    <a:pt x="27461" y="137316"/>
                  </a:lnTo>
                  <a:lnTo>
                    <a:pt x="19048" y="12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299"/>
            <p:cNvSpPr/>
            <p:nvPr>
              <p:custDataLst>
                <p:tags r:id="rId112"/>
              </p:custDataLst>
            </p:nvPr>
          </p:nvSpPr>
          <p:spPr>
            <a:xfrm>
              <a:off x="7943850" y="5019675"/>
              <a:ext cx="84896" cy="323851"/>
            </a:xfrm>
            <a:custGeom>
              <a:avLst/>
              <a:gdLst/>
              <a:ahLst/>
              <a:cxnLst/>
              <a:rect l="0" t="0" r="0" b="0"/>
              <a:pathLst>
                <a:path w="84896" h="323851">
                  <a:moveTo>
                    <a:pt x="47625" y="0"/>
                  </a:moveTo>
                  <a:lnTo>
                    <a:pt x="47625" y="0"/>
                  </a:lnTo>
                  <a:lnTo>
                    <a:pt x="60882" y="39773"/>
                  </a:lnTo>
                  <a:lnTo>
                    <a:pt x="76274" y="81228"/>
                  </a:lnTo>
                  <a:lnTo>
                    <a:pt x="82924" y="118612"/>
                  </a:lnTo>
                  <a:lnTo>
                    <a:pt x="84895" y="157558"/>
                  </a:lnTo>
                  <a:lnTo>
                    <a:pt x="82656" y="189207"/>
                  </a:lnTo>
                  <a:lnTo>
                    <a:pt x="74934" y="232466"/>
                  </a:lnTo>
                  <a:lnTo>
                    <a:pt x="54854" y="279740"/>
                  </a:lnTo>
                  <a:lnTo>
                    <a:pt x="39654" y="30078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300"/>
            <p:cNvSpPr/>
            <p:nvPr>
              <p:custDataLst>
                <p:tags r:id="rId113"/>
              </p:custDataLst>
            </p:nvPr>
          </p:nvSpPr>
          <p:spPr>
            <a:xfrm>
              <a:off x="8201025" y="5257800"/>
              <a:ext cx="9526" cy="14132"/>
            </a:xfrm>
            <a:custGeom>
              <a:avLst/>
              <a:gdLst/>
              <a:ahLst/>
              <a:cxnLst/>
              <a:rect l="0" t="0" r="0" b="0"/>
              <a:pathLst>
                <a:path w="9526" h="14132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0361"/>
                  </a:lnTo>
                  <a:lnTo>
                    <a:pt x="1325" y="13257"/>
                  </a:lnTo>
                  <a:lnTo>
                    <a:pt x="883" y="1413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301"/>
            <p:cNvSpPr/>
            <p:nvPr>
              <p:custDataLst>
                <p:tags r:id="rId114"/>
              </p:custDataLst>
            </p:nvPr>
          </p:nvSpPr>
          <p:spPr>
            <a:xfrm>
              <a:off x="8394173" y="5181600"/>
              <a:ext cx="130703" cy="66676"/>
            </a:xfrm>
            <a:custGeom>
              <a:avLst/>
              <a:gdLst/>
              <a:ahLst/>
              <a:cxnLst/>
              <a:rect l="0" t="0" r="0" b="0"/>
              <a:pathLst>
                <a:path w="130703" h="66676">
                  <a:moveTo>
                    <a:pt x="16402" y="66675"/>
                  </a:moveTo>
                  <a:lnTo>
                    <a:pt x="16402" y="66675"/>
                  </a:lnTo>
                  <a:lnTo>
                    <a:pt x="6289" y="56562"/>
                  </a:lnTo>
                  <a:lnTo>
                    <a:pt x="1324" y="45952"/>
                  </a:lnTo>
                  <a:lnTo>
                    <a:pt x="0" y="40160"/>
                  </a:lnTo>
                  <a:lnTo>
                    <a:pt x="176" y="36299"/>
                  </a:lnTo>
                  <a:lnTo>
                    <a:pt x="1351" y="33724"/>
                  </a:lnTo>
                  <a:lnTo>
                    <a:pt x="10885" y="27279"/>
                  </a:lnTo>
                  <a:lnTo>
                    <a:pt x="38125" y="15619"/>
                  </a:lnTo>
                  <a:lnTo>
                    <a:pt x="74933" y="11331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302"/>
            <p:cNvSpPr/>
            <p:nvPr>
              <p:custDataLst>
                <p:tags r:id="rId115"/>
              </p:custDataLst>
            </p:nvPr>
          </p:nvSpPr>
          <p:spPr>
            <a:xfrm>
              <a:off x="8596950" y="5058167"/>
              <a:ext cx="108901" cy="256784"/>
            </a:xfrm>
            <a:custGeom>
              <a:avLst/>
              <a:gdLst/>
              <a:ahLst/>
              <a:cxnLst/>
              <a:rect l="0" t="0" r="0" b="0"/>
              <a:pathLst>
                <a:path w="108901" h="256784">
                  <a:moveTo>
                    <a:pt x="108900" y="9133"/>
                  </a:moveTo>
                  <a:lnTo>
                    <a:pt x="108900" y="9133"/>
                  </a:lnTo>
                  <a:lnTo>
                    <a:pt x="103843" y="4077"/>
                  </a:lnTo>
                  <a:lnTo>
                    <a:pt x="95716" y="1594"/>
                  </a:lnTo>
                  <a:lnTo>
                    <a:pt x="73253" y="0"/>
                  </a:lnTo>
                  <a:lnTo>
                    <a:pt x="60954" y="5427"/>
                  </a:lnTo>
                  <a:lnTo>
                    <a:pt x="48433" y="15952"/>
                  </a:lnTo>
                  <a:lnTo>
                    <a:pt x="21863" y="52600"/>
                  </a:lnTo>
                  <a:lnTo>
                    <a:pt x="7667" y="95055"/>
                  </a:lnTo>
                  <a:lnTo>
                    <a:pt x="0" y="134898"/>
                  </a:lnTo>
                  <a:lnTo>
                    <a:pt x="2997" y="174577"/>
                  </a:lnTo>
                  <a:lnTo>
                    <a:pt x="6612" y="204556"/>
                  </a:lnTo>
                  <a:lnTo>
                    <a:pt x="23175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303"/>
            <p:cNvSpPr/>
            <p:nvPr>
              <p:custDataLst>
                <p:tags r:id="rId116"/>
              </p:custDataLst>
            </p:nvPr>
          </p:nvSpPr>
          <p:spPr>
            <a:xfrm>
              <a:off x="8687203" y="5156496"/>
              <a:ext cx="75241" cy="244395"/>
            </a:xfrm>
            <a:custGeom>
              <a:avLst/>
              <a:gdLst/>
              <a:ahLst/>
              <a:cxnLst/>
              <a:rect l="0" t="0" r="0" b="0"/>
              <a:pathLst>
                <a:path w="75241" h="244395">
                  <a:moveTo>
                    <a:pt x="28172" y="82254"/>
                  </a:moveTo>
                  <a:lnTo>
                    <a:pt x="28172" y="82254"/>
                  </a:lnTo>
                  <a:lnTo>
                    <a:pt x="23115" y="87310"/>
                  </a:lnTo>
                  <a:lnTo>
                    <a:pt x="20632" y="95437"/>
                  </a:lnTo>
                  <a:lnTo>
                    <a:pt x="12362" y="138161"/>
                  </a:lnTo>
                  <a:lnTo>
                    <a:pt x="9761" y="177259"/>
                  </a:lnTo>
                  <a:lnTo>
                    <a:pt x="2660" y="224039"/>
                  </a:lnTo>
                  <a:lnTo>
                    <a:pt x="202" y="244394"/>
                  </a:lnTo>
                  <a:lnTo>
                    <a:pt x="0" y="244323"/>
                  </a:lnTo>
                  <a:lnTo>
                    <a:pt x="6223" y="226882"/>
                  </a:lnTo>
                  <a:lnTo>
                    <a:pt x="11372" y="182044"/>
                  </a:lnTo>
                  <a:lnTo>
                    <a:pt x="16491" y="143571"/>
                  </a:lnTo>
                  <a:lnTo>
                    <a:pt x="23279" y="102127"/>
                  </a:lnTo>
                  <a:lnTo>
                    <a:pt x="30349" y="58505"/>
                  </a:lnTo>
                  <a:lnTo>
                    <a:pt x="38343" y="32178"/>
                  </a:lnTo>
                  <a:lnTo>
                    <a:pt x="53656" y="4673"/>
                  </a:lnTo>
                  <a:lnTo>
                    <a:pt x="59960" y="149"/>
                  </a:lnTo>
                  <a:lnTo>
                    <a:pt x="63124" y="0"/>
                  </a:lnTo>
                  <a:lnTo>
                    <a:pt x="69459" y="2658"/>
                  </a:lnTo>
                  <a:lnTo>
                    <a:pt x="71571" y="5906"/>
                  </a:lnTo>
                  <a:lnTo>
                    <a:pt x="74544" y="21650"/>
                  </a:lnTo>
                  <a:lnTo>
                    <a:pt x="75240" y="37327"/>
                  </a:lnTo>
                  <a:lnTo>
                    <a:pt x="69905" y="54879"/>
                  </a:lnTo>
                  <a:lnTo>
                    <a:pt x="54291" y="81902"/>
                  </a:lnTo>
                  <a:lnTo>
                    <a:pt x="49817" y="85195"/>
                  </a:lnTo>
                  <a:lnTo>
                    <a:pt x="18647" y="91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304"/>
            <p:cNvSpPr/>
            <p:nvPr>
              <p:custDataLst>
                <p:tags r:id="rId117"/>
              </p:custDataLst>
            </p:nvPr>
          </p:nvSpPr>
          <p:spPr>
            <a:xfrm>
              <a:off x="8791575" y="5048250"/>
              <a:ext cx="93302" cy="228601"/>
            </a:xfrm>
            <a:custGeom>
              <a:avLst/>
              <a:gdLst/>
              <a:ahLst/>
              <a:cxnLst/>
              <a:rect l="0" t="0" r="0" b="0"/>
              <a:pathLst>
                <a:path w="93302" h="228601">
                  <a:moveTo>
                    <a:pt x="57150" y="0"/>
                  </a:moveTo>
                  <a:lnTo>
                    <a:pt x="57150" y="0"/>
                  </a:lnTo>
                  <a:lnTo>
                    <a:pt x="71300" y="16267"/>
                  </a:lnTo>
                  <a:lnTo>
                    <a:pt x="88673" y="52981"/>
                  </a:lnTo>
                  <a:lnTo>
                    <a:pt x="93301" y="82843"/>
                  </a:lnTo>
                  <a:lnTo>
                    <a:pt x="84560" y="123560"/>
                  </a:lnTo>
                  <a:lnTo>
                    <a:pt x="68130" y="164028"/>
                  </a:lnTo>
                  <a:lnTo>
                    <a:pt x="44176" y="19629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305"/>
            <p:cNvSpPr/>
            <p:nvPr>
              <p:custDataLst>
                <p:tags r:id="rId118"/>
              </p:custDataLst>
            </p:nvPr>
          </p:nvSpPr>
          <p:spPr>
            <a:xfrm>
              <a:off x="8315325" y="4810125"/>
              <a:ext cx="781051" cy="619126"/>
            </a:xfrm>
            <a:custGeom>
              <a:avLst/>
              <a:gdLst/>
              <a:ahLst/>
              <a:cxnLst/>
              <a:rect l="0" t="0" r="0" b="0"/>
              <a:pathLst>
                <a:path w="781051" h="619126">
                  <a:moveTo>
                    <a:pt x="0" y="619125"/>
                  </a:moveTo>
                  <a:lnTo>
                    <a:pt x="0" y="619125"/>
                  </a:lnTo>
                  <a:lnTo>
                    <a:pt x="29659" y="579105"/>
                  </a:lnTo>
                  <a:lnTo>
                    <a:pt x="62584" y="539693"/>
                  </a:lnTo>
                  <a:lnTo>
                    <a:pt x="108496" y="494874"/>
                  </a:lnTo>
                  <a:lnTo>
                    <a:pt x="155712" y="455158"/>
                  </a:lnTo>
                  <a:lnTo>
                    <a:pt x="191481" y="428020"/>
                  </a:lnTo>
                  <a:lnTo>
                    <a:pt x="228891" y="399871"/>
                  </a:lnTo>
                  <a:lnTo>
                    <a:pt x="272431" y="368600"/>
                  </a:lnTo>
                  <a:lnTo>
                    <a:pt x="319904" y="335345"/>
                  </a:lnTo>
                  <a:lnTo>
                    <a:pt x="366425" y="302560"/>
                  </a:lnTo>
                  <a:lnTo>
                    <a:pt x="400981" y="279463"/>
                  </a:lnTo>
                  <a:lnTo>
                    <a:pt x="433977" y="258615"/>
                  </a:lnTo>
                  <a:lnTo>
                    <a:pt x="466282" y="238765"/>
                  </a:lnTo>
                  <a:lnTo>
                    <a:pt x="498279" y="219359"/>
                  </a:lnTo>
                  <a:lnTo>
                    <a:pt x="544983" y="190584"/>
                  </a:lnTo>
                  <a:lnTo>
                    <a:pt x="586104" y="163008"/>
                  </a:lnTo>
                  <a:lnTo>
                    <a:pt x="624039" y="140961"/>
                  </a:lnTo>
                  <a:lnTo>
                    <a:pt x="665839" y="114549"/>
                  </a:lnTo>
                  <a:lnTo>
                    <a:pt x="708767" y="81524"/>
                  </a:lnTo>
                  <a:lnTo>
                    <a:pt x="755995" y="42603"/>
                  </a:lnTo>
                  <a:lnTo>
                    <a:pt x="777037" y="22619"/>
                  </a:lnTo>
                  <a:lnTo>
                    <a:pt x="780491" y="17196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306"/>
            <p:cNvSpPr/>
            <p:nvPr>
              <p:custDataLst>
                <p:tags r:id="rId119"/>
              </p:custDataLst>
            </p:nvPr>
          </p:nvSpPr>
          <p:spPr>
            <a:xfrm>
              <a:off x="8983790" y="4743877"/>
              <a:ext cx="144574" cy="180549"/>
            </a:xfrm>
            <a:custGeom>
              <a:avLst/>
              <a:gdLst/>
              <a:ahLst/>
              <a:cxnLst/>
              <a:rect l="0" t="0" r="0" b="0"/>
              <a:pathLst>
                <a:path w="144574" h="180549">
                  <a:moveTo>
                    <a:pt x="17335" y="18623"/>
                  </a:moveTo>
                  <a:lnTo>
                    <a:pt x="17335" y="18623"/>
                  </a:lnTo>
                  <a:lnTo>
                    <a:pt x="12278" y="13567"/>
                  </a:lnTo>
                  <a:lnTo>
                    <a:pt x="6974" y="11084"/>
                  </a:lnTo>
                  <a:lnTo>
                    <a:pt x="4078" y="10422"/>
                  </a:lnTo>
                  <a:lnTo>
                    <a:pt x="2148" y="8922"/>
                  </a:lnTo>
                  <a:lnTo>
                    <a:pt x="0" y="4434"/>
                  </a:lnTo>
                  <a:lnTo>
                    <a:pt x="2604" y="2813"/>
                  </a:lnTo>
                  <a:lnTo>
                    <a:pt x="43265" y="0"/>
                  </a:lnTo>
                  <a:lnTo>
                    <a:pt x="58139" y="2585"/>
                  </a:lnTo>
                  <a:lnTo>
                    <a:pt x="104135" y="18888"/>
                  </a:lnTo>
                  <a:lnTo>
                    <a:pt x="126309" y="28227"/>
                  </a:lnTo>
                  <a:lnTo>
                    <a:pt x="135618" y="35591"/>
                  </a:lnTo>
                  <a:lnTo>
                    <a:pt x="143283" y="45919"/>
                  </a:lnTo>
                  <a:lnTo>
                    <a:pt x="144573" y="63210"/>
                  </a:lnTo>
                  <a:lnTo>
                    <a:pt x="136778" y="98691"/>
                  </a:lnTo>
                  <a:lnTo>
                    <a:pt x="126104" y="128199"/>
                  </a:lnTo>
                  <a:lnTo>
                    <a:pt x="112585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307"/>
            <p:cNvSpPr/>
            <p:nvPr>
              <p:custDataLst>
                <p:tags r:id="rId120"/>
              </p:custDataLst>
            </p:nvPr>
          </p:nvSpPr>
          <p:spPr>
            <a:xfrm>
              <a:off x="9324975" y="4676775"/>
              <a:ext cx="28185" cy="190501"/>
            </a:xfrm>
            <a:custGeom>
              <a:avLst/>
              <a:gdLst/>
              <a:ahLst/>
              <a:cxnLst/>
              <a:rect l="0" t="0" r="0" b="0"/>
              <a:pathLst>
                <a:path w="28185" h="190501">
                  <a:moveTo>
                    <a:pt x="19050" y="0"/>
                  </a:moveTo>
                  <a:lnTo>
                    <a:pt x="19050" y="0"/>
                  </a:lnTo>
                  <a:lnTo>
                    <a:pt x="25596" y="15210"/>
                  </a:lnTo>
                  <a:lnTo>
                    <a:pt x="28184" y="54893"/>
                  </a:lnTo>
                  <a:lnTo>
                    <a:pt x="21951" y="90375"/>
                  </a:lnTo>
                  <a:lnTo>
                    <a:pt x="18852" y="12814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3" name="SMARTInkShape-2308"/>
          <p:cNvSpPr/>
          <p:nvPr>
            <p:custDataLst>
              <p:tags r:id="rId6"/>
            </p:custDataLst>
          </p:nvPr>
        </p:nvSpPr>
        <p:spPr>
          <a:xfrm>
            <a:off x="8463315" y="4992817"/>
            <a:ext cx="99661" cy="322134"/>
          </a:xfrm>
          <a:custGeom>
            <a:avLst/>
            <a:gdLst/>
            <a:ahLst/>
            <a:cxnLst/>
            <a:rect l="0" t="0" r="0" b="0"/>
            <a:pathLst>
              <a:path w="99661" h="322134">
                <a:moveTo>
                  <a:pt x="99660" y="17333"/>
                </a:moveTo>
                <a:lnTo>
                  <a:pt x="99660" y="17333"/>
                </a:lnTo>
                <a:lnTo>
                  <a:pt x="90998" y="9729"/>
                </a:lnTo>
                <a:lnTo>
                  <a:pt x="74125" y="0"/>
                </a:lnTo>
                <a:lnTo>
                  <a:pt x="56817" y="3849"/>
                </a:lnTo>
                <a:lnTo>
                  <a:pt x="46046" y="11692"/>
                </a:lnTo>
                <a:lnTo>
                  <a:pt x="25453" y="44088"/>
                </a:lnTo>
                <a:lnTo>
                  <a:pt x="9664" y="89135"/>
                </a:lnTo>
                <a:lnTo>
                  <a:pt x="45" y="132517"/>
                </a:lnTo>
                <a:lnTo>
                  <a:pt x="0" y="148254"/>
                </a:lnTo>
                <a:lnTo>
                  <a:pt x="3540" y="190772"/>
                </a:lnTo>
                <a:lnTo>
                  <a:pt x="5297" y="229432"/>
                </a:lnTo>
                <a:lnTo>
                  <a:pt x="11915" y="269995"/>
                </a:lnTo>
                <a:lnTo>
                  <a:pt x="32985" y="322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4" name="SMARTInkShape-Group403"/>
          <p:cNvGrpSpPr/>
          <p:nvPr/>
        </p:nvGrpSpPr>
        <p:grpSpPr>
          <a:xfrm>
            <a:off x="5268649" y="5554208"/>
            <a:ext cx="1968563" cy="596726"/>
            <a:chOff x="5268649" y="5554208"/>
            <a:chExt cx="1968563" cy="596726"/>
          </a:xfrm>
        </p:grpSpPr>
        <p:sp>
          <p:nvSpPr>
            <p:cNvPr id="904" name="SMARTInkShape-2309"/>
            <p:cNvSpPr/>
            <p:nvPr>
              <p:custDataLst>
                <p:tags r:id="rId75"/>
              </p:custDataLst>
            </p:nvPr>
          </p:nvSpPr>
          <p:spPr>
            <a:xfrm>
              <a:off x="5268649" y="583882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5205" y="8467"/>
                  </a:lnTo>
                  <a:lnTo>
                    <a:pt x="60478" y="883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310"/>
            <p:cNvSpPr/>
            <p:nvPr>
              <p:custDataLst>
                <p:tags r:id="rId76"/>
              </p:custDataLst>
            </p:nvPr>
          </p:nvSpPr>
          <p:spPr>
            <a:xfrm>
              <a:off x="5288092" y="5905500"/>
              <a:ext cx="55434" cy="8938"/>
            </a:xfrm>
            <a:custGeom>
              <a:avLst/>
              <a:gdLst/>
              <a:ahLst/>
              <a:cxnLst/>
              <a:rect l="0" t="0" r="0" b="0"/>
              <a:pathLst>
                <a:path w="55434" h="8938">
                  <a:moveTo>
                    <a:pt x="17333" y="0"/>
                  </a:moveTo>
                  <a:lnTo>
                    <a:pt x="17333" y="0"/>
                  </a:lnTo>
                  <a:lnTo>
                    <a:pt x="12277" y="0"/>
                  </a:lnTo>
                  <a:lnTo>
                    <a:pt x="6972" y="2822"/>
                  </a:lnTo>
                  <a:lnTo>
                    <a:pt x="0" y="8201"/>
                  </a:lnTo>
                  <a:lnTo>
                    <a:pt x="4690" y="8937"/>
                  </a:lnTo>
                  <a:lnTo>
                    <a:pt x="36364" y="8389"/>
                  </a:lnTo>
                  <a:lnTo>
                    <a:pt x="55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311"/>
            <p:cNvSpPr/>
            <p:nvPr>
              <p:custDataLst>
                <p:tags r:id="rId77"/>
              </p:custDataLst>
            </p:nvPr>
          </p:nvSpPr>
          <p:spPr>
            <a:xfrm>
              <a:off x="5725081" y="5734050"/>
              <a:ext cx="47070" cy="178249"/>
            </a:xfrm>
            <a:custGeom>
              <a:avLst/>
              <a:gdLst/>
              <a:ahLst/>
              <a:cxnLst/>
              <a:rect l="0" t="0" r="0" b="0"/>
              <a:pathLst>
                <a:path w="47070" h="178249">
                  <a:moveTo>
                    <a:pt x="47069" y="0"/>
                  </a:moveTo>
                  <a:lnTo>
                    <a:pt x="47069" y="0"/>
                  </a:lnTo>
                  <a:lnTo>
                    <a:pt x="46011" y="18363"/>
                  </a:lnTo>
                  <a:lnTo>
                    <a:pt x="33812" y="63371"/>
                  </a:lnTo>
                  <a:lnTo>
                    <a:pt x="21559" y="105181"/>
                  </a:lnTo>
                  <a:lnTo>
                    <a:pt x="8947" y="147463"/>
                  </a:lnTo>
                  <a:lnTo>
                    <a:pt x="0" y="178248"/>
                  </a:lnTo>
                  <a:lnTo>
                    <a:pt x="896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312"/>
            <p:cNvSpPr/>
            <p:nvPr>
              <p:custDataLst>
                <p:tags r:id="rId78"/>
              </p:custDataLst>
            </p:nvPr>
          </p:nvSpPr>
          <p:spPr>
            <a:xfrm>
              <a:off x="5829300" y="5724793"/>
              <a:ext cx="37630" cy="180708"/>
            </a:xfrm>
            <a:custGeom>
              <a:avLst/>
              <a:gdLst/>
              <a:ahLst/>
              <a:cxnLst/>
              <a:rect l="0" t="0" r="0" b="0"/>
              <a:pathLst>
                <a:path w="37630" h="180708">
                  <a:moveTo>
                    <a:pt x="0" y="28307"/>
                  </a:moveTo>
                  <a:lnTo>
                    <a:pt x="0" y="28307"/>
                  </a:lnTo>
                  <a:lnTo>
                    <a:pt x="25535" y="2772"/>
                  </a:lnTo>
                  <a:lnTo>
                    <a:pt x="30046" y="1083"/>
                  </a:lnTo>
                  <a:lnTo>
                    <a:pt x="36511" y="0"/>
                  </a:lnTo>
                  <a:lnTo>
                    <a:pt x="37629" y="9925"/>
                  </a:lnTo>
                  <a:lnTo>
                    <a:pt x="29857" y="52720"/>
                  </a:lnTo>
                  <a:lnTo>
                    <a:pt x="28828" y="88633"/>
                  </a:lnTo>
                  <a:lnTo>
                    <a:pt x="28625" y="136023"/>
                  </a:lnTo>
                  <a:lnTo>
                    <a:pt x="28575" y="18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313"/>
            <p:cNvSpPr/>
            <p:nvPr>
              <p:custDataLst>
                <p:tags r:id="rId79"/>
              </p:custDataLst>
            </p:nvPr>
          </p:nvSpPr>
          <p:spPr>
            <a:xfrm>
              <a:off x="5622251" y="5705475"/>
              <a:ext cx="388025" cy="38101"/>
            </a:xfrm>
            <a:custGeom>
              <a:avLst/>
              <a:gdLst/>
              <a:ahLst/>
              <a:cxnLst/>
              <a:rect l="0" t="0" r="0" b="0"/>
              <a:pathLst>
                <a:path w="388025" h="38101">
                  <a:moveTo>
                    <a:pt x="35599" y="38100"/>
                  </a:moveTo>
                  <a:lnTo>
                    <a:pt x="35599" y="38100"/>
                  </a:lnTo>
                  <a:lnTo>
                    <a:pt x="0" y="28968"/>
                  </a:lnTo>
                  <a:lnTo>
                    <a:pt x="44918" y="25804"/>
                  </a:lnTo>
                  <a:lnTo>
                    <a:pt x="84221" y="21051"/>
                  </a:lnTo>
                  <a:lnTo>
                    <a:pt x="126578" y="19445"/>
                  </a:lnTo>
                  <a:lnTo>
                    <a:pt x="163215" y="19167"/>
                  </a:lnTo>
                  <a:lnTo>
                    <a:pt x="200882" y="19084"/>
                  </a:lnTo>
                  <a:lnTo>
                    <a:pt x="238853" y="14004"/>
                  </a:lnTo>
                  <a:lnTo>
                    <a:pt x="283063" y="9350"/>
                  </a:lnTo>
                  <a:lnTo>
                    <a:pt x="325820" y="2160"/>
                  </a:lnTo>
                  <a:lnTo>
                    <a:pt x="388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314"/>
            <p:cNvSpPr/>
            <p:nvPr>
              <p:custDataLst>
                <p:tags r:id="rId80"/>
              </p:custDataLst>
            </p:nvPr>
          </p:nvSpPr>
          <p:spPr>
            <a:xfrm>
              <a:off x="6183442" y="5810250"/>
              <a:ext cx="141159" cy="66676"/>
            </a:xfrm>
            <a:custGeom>
              <a:avLst/>
              <a:gdLst/>
              <a:ahLst/>
              <a:cxnLst/>
              <a:rect l="0" t="0" r="0" b="0"/>
              <a:pathLst>
                <a:path w="141159" h="66676">
                  <a:moveTo>
                    <a:pt x="17333" y="66675"/>
                  </a:moveTo>
                  <a:lnTo>
                    <a:pt x="17333" y="66675"/>
                  </a:lnTo>
                  <a:lnTo>
                    <a:pt x="9729" y="58013"/>
                  </a:lnTo>
                  <a:lnTo>
                    <a:pt x="2145" y="43881"/>
                  </a:lnTo>
                  <a:lnTo>
                    <a:pt x="0" y="36083"/>
                  </a:lnTo>
                  <a:lnTo>
                    <a:pt x="486" y="33581"/>
                  </a:lnTo>
                  <a:lnTo>
                    <a:pt x="1868" y="31912"/>
                  </a:lnTo>
                  <a:lnTo>
                    <a:pt x="47232" y="15512"/>
                  </a:lnTo>
                  <a:lnTo>
                    <a:pt x="91874" y="9649"/>
                  </a:lnTo>
                  <a:lnTo>
                    <a:pt x="14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315"/>
            <p:cNvSpPr/>
            <p:nvPr>
              <p:custDataLst>
                <p:tags r:id="rId81"/>
              </p:custDataLst>
            </p:nvPr>
          </p:nvSpPr>
          <p:spPr>
            <a:xfrm>
              <a:off x="6430361" y="5705475"/>
              <a:ext cx="94265" cy="266701"/>
            </a:xfrm>
            <a:custGeom>
              <a:avLst/>
              <a:gdLst/>
              <a:ahLst/>
              <a:cxnLst/>
              <a:rect l="0" t="0" r="0" b="0"/>
              <a:pathLst>
                <a:path w="94265" h="266701">
                  <a:moveTo>
                    <a:pt x="94264" y="0"/>
                  </a:moveTo>
                  <a:lnTo>
                    <a:pt x="94264" y="0"/>
                  </a:lnTo>
                  <a:lnTo>
                    <a:pt x="80075" y="0"/>
                  </a:lnTo>
                  <a:lnTo>
                    <a:pt x="62024" y="14151"/>
                  </a:lnTo>
                  <a:lnTo>
                    <a:pt x="38762" y="36579"/>
                  </a:lnTo>
                  <a:lnTo>
                    <a:pt x="21134" y="75860"/>
                  </a:lnTo>
                  <a:lnTo>
                    <a:pt x="4011" y="118740"/>
                  </a:lnTo>
                  <a:lnTo>
                    <a:pt x="0" y="153276"/>
                  </a:lnTo>
                  <a:lnTo>
                    <a:pt x="4363" y="191348"/>
                  </a:lnTo>
                  <a:lnTo>
                    <a:pt x="15151" y="215218"/>
                  </a:lnTo>
                  <a:lnTo>
                    <a:pt x="7521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316"/>
            <p:cNvSpPr/>
            <p:nvPr>
              <p:custDataLst>
                <p:tags r:id="rId82"/>
              </p:custDataLst>
            </p:nvPr>
          </p:nvSpPr>
          <p:spPr>
            <a:xfrm>
              <a:off x="6566763" y="5749368"/>
              <a:ext cx="119788" cy="213283"/>
            </a:xfrm>
            <a:custGeom>
              <a:avLst/>
              <a:gdLst/>
              <a:ahLst/>
              <a:cxnLst/>
              <a:rect l="0" t="0" r="0" b="0"/>
              <a:pathLst>
                <a:path w="119788" h="213283">
                  <a:moveTo>
                    <a:pt x="5487" y="13257"/>
                  </a:moveTo>
                  <a:lnTo>
                    <a:pt x="5487" y="13257"/>
                  </a:lnTo>
                  <a:lnTo>
                    <a:pt x="5487" y="8201"/>
                  </a:lnTo>
                  <a:lnTo>
                    <a:pt x="2665" y="2896"/>
                  </a:lnTo>
                  <a:lnTo>
                    <a:pt x="431" y="0"/>
                  </a:lnTo>
                  <a:lnTo>
                    <a:pt x="0" y="185"/>
                  </a:lnTo>
                  <a:lnTo>
                    <a:pt x="4089" y="15692"/>
                  </a:lnTo>
                  <a:lnTo>
                    <a:pt x="4556" y="21230"/>
                  </a:lnTo>
                  <a:lnTo>
                    <a:pt x="10717" y="33028"/>
                  </a:lnTo>
                  <a:lnTo>
                    <a:pt x="36507" y="73292"/>
                  </a:lnTo>
                  <a:lnTo>
                    <a:pt x="64838" y="120272"/>
                  </a:lnTo>
                  <a:lnTo>
                    <a:pt x="93618" y="165953"/>
                  </a:lnTo>
                  <a:lnTo>
                    <a:pt x="119787" y="21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317"/>
            <p:cNvSpPr/>
            <p:nvPr>
              <p:custDataLst>
                <p:tags r:id="rId83"/>
              </p:custDataLst>
            </p:nvPr>
          </p:nvSpPr>
          <p:spPr>
            <a:xfrm>
              <a:off x="6591300" y="5743575"/>
              <a:ext cx="123826" cy="219076"/>
            </a:xfrm>
            <a:custGeom>
              <a:avLst/>
              <a:gdLst/>
              <a:ahLst/>
              <a:cxnLst/>
              <a:rect l="0" t="0" r="0" b="0"/>
              <a:pathLst>
                <a:path w="123826" h="219076">
                  <a:moveTo>
                    <a:pt x="123825" y="0"/>
                  </a:moveTo>
                  <a:lnTo>
                    <a:pt x="123825" y="0"/>
                  </a:lnTo>
                  <a:lnTo>
                    <a:pt x="118769" y="0"/>
                  </a:lnTo>
                  <a:lnTo>
                    <a:pt x="105511" y="5056"/>
                  </a:lnTo>
                  <a:lnTo>
                    <a:pt x="88177" y="18314"/>
                  </a:lnTo>
                  <a:lnTo>
                    <a:pt x="64594" y="58308"/>
                  </a:lnTo>
                  <a:lnTo>
                    <a:pt x="41197" y="98380"/>
                  </a:lnTo>
                  <a:lnTo>
                    <a:pt x="17328" y="143286"/>
                  </a:lnTo>
                  <a:lnTo>
                    <a:pt x="4520" y="16902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318"/>
            <p:cNvSpPr/>
            <p:nvPr>
              <p:custDataLst>
                <p:tags r:id="rId84"/>
              </p:custDataLst>
            </p:nvPr>
          </p:nvSpPr>
          <p:spPr>
            <a:xfrm>
              <a:off x="6753225" y="59055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2" y="9132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319"/>
            <p:cNvSpPr/>
            <p:nvPr>
              <p:custDataLst>
                <p:tags r:id="rId85"/>
              </p:custDataLst>
            </p:nvPr>
          </p:nvSpPr>
          <p:spPr>
            <a:xfrm>
              <a:off x="6934316" y="5648718"/>
              <a:ext cx="9410" cy="399658"/>
            </a:xfrm>
            <a:custGeom>
              <a:avLst/>
              <a:gdLst/>
              <a:ahLst/>
              <a:cxnLst/>
              <a:rect l="0" t="0" r="0" b="0"/>
              <a:pathLst>
                <a:path w="9410" h="399658">
                  <a:moveTo>
                    <a:pt x="9409" y="9132"/>
                  </a:moveTo>
                  <a:lnTo>
                    <a:pt x="9409" y="9132"/>
                  </a:lnTo>
                  <a:lnTo>
                    <a:pt x="9409" y="0"/>
                  </a:lnTo>
                  <a:lnTo>
                    <a:pt x="9409" y="39642"/>
                  </a:lnTo>
                  <a:lnTo>
                    <a:pt x="4353" y="81247"/>
                  </a:lnTo>
                  <a:lnTo>
                    <a:pt x="767" y="118195"/>
                  </a:lnTo>
                  <a:lnTo>
                    <a:pt x="145" y="159393"/>
                  </a:lnTo>
                  <a:lnTo>
                    <a:pt x="0" y="193389"/>
                  </a:lnTo>
                  <a:lnTo>
                    <a:pt x="965" y="239713"/>
                  </a:lnTo>
                  <a:lnTo>
                    <a:pt x="6437" y="278300"/>
                  </a:lnTo>
                  <a:lnTo>
                    <a:pt x="9018" y="323991"/>
                  </a:lnTo>
                  <a:lnTo>
                    <a:pt x="9331" y="366092"/>
                  </a:lnTo>
                  <a:lnTo>
                    <a:pt x="9409" y="39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320"/>
            <p:cNvSpPr/>
            <p:nvPr>
              <p:custDataLst>
                <p:tags r:id="rId86"/>
              </p:custDataLst>
            </p:nvPr>
          </p:nvSpPr>
          <p:spPr>
            <a:xfrm>
              <a:off x="7058026" y="5823572"/>
              <a:ext cx="84751" cy="327362"/>
            </a:xfrm>
            <a:custGeom>
              <a:avLst/>
              <a:gdLst/>
              <a:ahLst/>
              <a:cxnLst/>
              <a:rect l="0" t="0" r="0" b="0"/>
              <a:pathLst>
                <a:path w="84751" h="327362">
                  <a:moveTo>
                    <a:pt x="9524" y="91453"/>
                  </a:moveTo>
                  <a:lnTo>
                    <a:pt x="9524" y="91453"/>
                  </a:lnTo>
                  <a:lnTo>
                    <a:pt x="9524" y="139012"/>
                  </a:lnTo>
                  <a:lnTo>
                    <a:pt x="9524" y="182221"/>
                  </a:lnTo>
                  <a:lnTo>
                    <a:pt x="9524" y="221482"/>
                  </a:lnTo>
                  <a:lnTo>
                    <a:pt x="9524" y="262247"/>
                  </a:lnTo>
                  <a:lnTo>
                    <a:pt x="1986" y="304797"/>
                  </a:lnTo>
                  <a:lnTo>
                    <a:pt x="115" y="327361"/>
                  </a:lnTo>
                  <a:lnTo>
                    <a:pt x="15" y="287841"/>
                  </a:lnTo>
                  <a:lnTo>
                    <a:pt x="4" y="252300"/>
                  </a:lnTo>
                  <a:lnTo>
                    <a:pt x="0" y="207422"/>
                  </a:lnTo>
                  <a:lnTo>
                    <a:pt x="5055" y="167560"/>
                  </a:lnTo>
                  <a:lnTo>
                    <a:pt x="9700" y="126320"/>
                  </a:lnTo>
                  <a:lnTo>
                    <a:pt x="16867" y="86497"/>
                  </a:lnTo>
                  <a:lnTo>
                    <a:pt x="28770" y="40223"/>
                  </a:lnTo>
                  <a:lnTo>
                    <a:pt x="35335" y="17007"/>
                  </a:lnTo>
                  <a:lnTo>
                    <a:pt x="36256" y="10072"/>
                  </a:lnTo>
                  <a:lnTo>
                    <a:pt x="38987" y="5449"/>
                  </a:lnTo>
                  <a:lnTo>
                    <a:pt x="42924" y="2367"/>
                  </a:lnTo>
                  <a:lnTo>
                    <a:pt x="47666" y="312"/>
                  </a:lnTo>
                  <a:lnTo>
                    <a:pt x="51885" y="0"/>
                  </a:lnTo>
                  <a:lnTo>
                    <a:pt x="59395" y="2477"/>
                  </a:lnTo>
                  <a:lnTo>
                    <a:pt x="74631" y="14878"/>
                  </a:lnTo>
                  <a:lnTo>
                    <a:pt x="80793" y="31667"/>
                  </a:lnTo>
                  <a:lnTo>
                    <a:pt x="84750" y="71882"/>
                  </a:lnTo>
                  <a:lnTo>
                    <a:pt x="79646" y="88400"/>
                  </a:lnTo>
                  <a:lnTo>
                    <a:pt x="70518" y="106776"/>
                  </a:lnTo>
                  <a:lnTo>
                    <a:pt x="69237" y="111193"/>
                  </a:lnTo>
                  <a:lnTo>
                    <a:pt x="62169" y="118923"/>
                  </a:lnTo>
                  <a:lnTo>
                    <a:pt x="35388" y="140186"/>
                  </a:lnTo>
                  <a:lnTo>
                    <a:pt x="31001" y="140875"/>
                  </a:lnTo>
                  <a:lnTo>
                    <a:pt x="27017" y="140277"/>
                  </a:lnTo>
                  <a:lnTo>
                    <a:pt x="24361" y="138819"/>
                  </a:lnTo>
                  <a:lnTo>
                    <a:pt x="19049" y="12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321"/>
            <p:cNvSpPr/>
            <p:nvPr>
              <p:custDataLst>
                <p:tags r:id="rId87"/>
              </p:custDataLst>
            </p:nvPr>
          </p:nvSpPr>
          <p:spPr>
            <a:xfrm>
              <a:off x="7181850" y="5719037"/>
              <a:ext cx="55362" cy="253139"/>
            </a:xfrm>
            <a:custGeom>
              <a:avLst/>
              <a:gdLst/>
              <a:ahLst/>
              <a:cxnLst/>
              <a:rect l="0" t="0" r="0" b="0"/>
              <a:pathLst>
                <a:path w="55362" h="253139">
                  <a:moveTo>
                    <a:pt x="9525" y="5488"/>
                  </a:moveTo>
                  <a:lnTo>
                    <a:pt x="9525" y="5488"/>
                  </a:lnTo>
                  <a:lnTo>
                    <a:pt x="9525" y="432"/>
                  </a:lnTo>
                  <a:lnTo>
                    <a:pt x="10583" y="0"/>
                  </a:lnTo>
                  <a:lnTo>
                    <a:pt x="14581" y="2344"/>
                  </a:lnTo>
                  <a:lnTo>
                    <a:pt x="16070" y="4450"/>
                  </a:lnTo>
                  <a:lnTo>
                    <a:pt x="20283" y="13529"/>
                  </a:lnTo>
                  <a:lnTo>
                    <a:pt x="33954" y="32201"/>
                  </a:lnTo>
                  <a:lnTo>
                    <a:pt x="48097" y="75566"/>
                  </a:lnTo>
                  <a:lnTo>
                    <a:pt x="51115" y="80781"/>
                  </a:lnTo>
                  <a:lnTo>
                    <a:pt x="55361" y="108347"/>
                  </a:lnTo>
                  <a:lnTo>
                    <a:pt x="50250" y="153473"/>
                  </a:lnTo>
                  <a:lnTo>
                    <a:pt x="46286" y="178921"/>
                  </a:lnTo>
                  <a:lnTo>
                    <a:pt x="32647" y="205043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322"/>
            <p:cNvSpPr/>
            <p:nvPr>
              <p:custDataLst>
                <p:tags r:id="rId88"/>
              </p:custDataLst>
            </p:nvPr>
          </p:nvSpPr>
          <p:spPr>
            <a:xfrm>
              <a:off x="6715125" y="5810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323"/>
            <p:cNvSpPr/>
            <p:nvPr>
              <p:custDataLst>
                <p:tags r:id="rId89"/>
              </p:custDataLst>
            </p:nvPr>
          </p:nvSpPr>
          <p:spPr>
            <a:xfrm>
              <a:off x="5610225" y="60483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324"/>
            <p:cNvSpPr/>
            <p:nvPr>
              <p:custDataLst>
                <p:tags r:id="rId90"/>
              </p:custDataLst>
            </p:nvPr>
          </p:nvSpPr>
          <p:spPr>
            <a:xfrm>
              <a:off x="5573842" y="5964367"/>
              <a:ext cx="17334" cy="17334"/>
            </a:xfrm>
            <a:custGeom>
              <a:avLst/>
              <a:gdLst/>
              <a:ahLst/>
              <a:cxnLst/>
              <a:rect l="0" t="0" r="0" b="0"/>
              <a:pathLst>
                <a:path w="17334" h="17334">
                  <a:moveTo>
                    <a:pt x="17333" y="17333"/>
                  </a:moveTo>
                  <a:lnTo>
                    <a:pt x="17333" y="17333"/>
                  </a:lnTo>
                  <a:lnTo>
                    <a:pt x="17333" y="12277"/>
                  </a:lnTo>
                  <a:lnTo>
                    <a:pt x="14511" y="6972"/>
                  </a:lnTo>
                  <a:lnTo>
                    <a:pt x="12277" y="4076"/>
                  </a:lnTo>
                  <a:lnTo>
                    <a:pt x="6972" y="858"/>
                  </a:lnTo>
                  <a:lnTo>
                    <a:pt x="4076" y="0"/>
                  </a:lnTo>
                  <a:lnTo>
                    <a:pt x="2145" y="486"/>
                  </a:lnTo>
                  <a:lnTo>
                    <a:pt x="858" y="1868"/>
                  </a:lnTo>
                  <a:lnTo>
                    <a:pt x="0" y="3849"/>
                  </a:lnTo>
                  <a:lnTo>
                    <a:pt x="486" y="5168"/>
                  </a:lnTo>
                  <a:lnTo>
                    <a:pt x="7808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325"/>
            <p:cNvSpPr/>
            <p:nvPr>
              <p:custDataLst>
                <p:tags r:id="rId91"/>
              </p:custDataLst>
            </p:nvPr>
          </p:nvSpPr>
          <p:spPr>
            <a:xfrm>
              <a:off x="5667375" y="60388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24473" y="1058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326"/>
            <p:cNvSpPr/>
            <p:nvPr>
              <p:custDataLst>
                <p:tags r:id="rId92"/>
              </p:custDataLst>
            </p:nvPr>
          </p:nvSpPr>
          <p:spPr>
            <a:xfrm>
              <a:off x="5667375" y="60960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327"/>
            <p:cNvSpPr/>
            <p:nvPr>
              <p:custDataLst>
                <p:tags r:id="rId93"/>
              </p:custDataLst>
            </p:nvPr>
          </p:nvSpPr>
          <p:spPr>
            <a:xfrm>
              <a:off x="5842362" y="6048375"/>
              <a:ext cx="5989" cy="66676"/>
            </a:xfrm>
            <a:custGeom>
              <a:avLst/>
              <a:gdLst/>
              <a:ahLst/>
              <a:cxnLst/>
              <a:rect l="0" t="0" r="0" b="0"/>
              <a:pathLst>
                <a:path w="5989" h="66676">
                  <a:moveTo>
                    <a:pt x="5988" y="0"/>
                  </a:moveTo>
                  <a:lnTo>
                    <a:pt x="5988" y="0"/>
                  </a:lnTo>
                  <a:lnTo>
                    <a:pt x="932" y="0"/>
                  </a:lnTo>
                  <a:lnTo>
                    <a:pt x="500" y="2117"/>
                  </a:lnTo>
                  <a:lnTo>
                    <a:pt x="2833" y="14151"/>
                  </a:lnTo>
                  <a:lnTo>
                    <a:pt x="0" y="21459"/>
                  </a:lnTo>
                  <a:lnTo>
                    <a:pt x="857" y="33879"/>
                  </a:lnTo>
                  <a:lnTo>
                    <a:pt x="598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328"/>
            <p:cNvSpPr/>
            <p:nvPr>
              <p:custDataLst>
                <p:tags r:id="rId94"/>
              </p:custDataLst>
            </p:nvPr>
          </p:nvSpPr>
          <p:spPr>
            <a:xfrm>
              <a:off x="5734050" y="5554208"/>
              <a:ext cx="104776" cy="81063"/>
            </a:xfrm>
            <a:custGeom>
              <a:avLst/>
              <a:gdLst/>
              <a:ahLst/>
              <a:cxnLst/>
              <a:rect l="0" t="0" r="0" b="0"/>
              <a:pathLst>
                <a:path w="104776" h="81063">
                  <a:moveTo>
                    <a:pt x="0" y="17917"/>
                  </a:moveTo>
                  <a:lnTo>
                    <a:pt x="0" y="17917"/>
                  </a:lnTo>
                  <a:lnTo>
                    <a:pt x="0" y="9716"/>
                  </a:lnTo>
                  <a:lnTo>
                    <a:pt x="5056" y="13841"/>
                  </a:lnTo>
                  <a:lnTo>
                    <a:pt x="7539" y="18929"/>
                  </a:lnTo>
                  <a:lnTo>
                    <a:pt x="9409" y="53459"/>
                  </a:lnTo>
                  <a:lnTo>
                    <a:pt x="1313" y="80884"/>
                  </a:lnTo>
                  <a:lnTo>
                    <a:pt x="1934" y="81062"/>
                  </a:lnTo>
                  <a:lnTo>
                    <a:pt x="5446" y="78436"/>
                  </a:lnTo>
                  <a:lnTo>
                    <a:pt x="7712" y="73742"/>
                  </a:lnTo>
                  <a:lnTo>
                    <a:pt x="22677" y="31306"/>
                  </a:lnTo>
                  <a:lnTo>
                    <a:pt x="31884" y="11770"/>
                  </a:lnTo>
                  <a:lnTo>
                    <a:pt x="36072" y="7470"/>
                  </a:lnTo>
                  <a:lnTo>
                    <a:pt x="46371" y="2690"/>
                  </a:lnTo>
                  <a:lnTo>
                    <a:pt x="64069" y="0"/>
                  </a:lnTo>
                  <a:lnTo>
                    <a:pt x="76453" y="5015"/>
                  </a:lnTo>
                  <a:lnTo>
                    <a:pt x="87954" y="14299"/>
                  </a:lnTo>
                  <a:lnTo>
                    <a:pt x="96594" y="25481"/>
                  </a:lnTo>
                  <a:lnTo>
                    <a:pt x="101139" y="37507"/>
                  </a:lnTo>
                  <a:lnTo>
                    <a:pt x="104775" y="7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5" name="SMARTInkShape-2329"/>
          <p:cNvSpPr/>
          <p:nvPr>
            <p:custDataLst>
              <p:tags r:id="rId7"/>
            </p:custDataLst>
          </p:nvPr>
        </p:nvSpPr>
        <p:spPr>
          <a:xfrm>
            <a:off x="6238875" y="5663031"/>
            <a:ext cx="76201" cy="290095"/>
          </a:xfrm>
          <a:custGeom>
            <a:avLst/>
            <a:gdLst/>
            <a:ahLst/>
            <a:cxnLst/>
            <a:rect l="0" t="0" r="0" b="0"/>
            <a:pathLst>
              <a:path w="76201" h="290095">
                <a:moveTo>
                  <a:pt x="76200" y="23394"/>
                </a:moveTo>
                <a:lnTo>
                  <a:pt x="76200" y="23394"/>
                </a:lnTo>
                <a:lnTo>
                  <a:pt x="71144" y="18338"/>
                </a:lnTo>
                <a:lnTo>
                  <a:pt x="68661" y="13033"/>
                </a:lnTo>
                <a:lnTo>
                  <a:pt x="67999" y="10137"/>
                </a:lnTo>
                <a:lnTo>
                  <a:pt x="62011" y="1004"/>
                </a:lnTo>
                <a:lnTo>
                  <a:pt x="58274" y="0"/>
                </a:lnTo>
                <a:lnTo>
                  <a:pt x="48479" y="1707"/>
                </a:lnTo>
                <a:lnTo>
                  <a:pt x="45019" y="3645"/>
                </a:lnTo>
                <a:lnTo>
                  <a:pt x="42713" y="5995"/>
                </a:lnTo>
                <a:lnTo>
                  <a:pt x="33955" y="27483"/>
                </a:lnTo>
                <a:lnTo>
                  <a:pt x="23991" y="69557"/>
                </a:lnTo>
                <a:lnTo>
                  <a:pt x="13480" y="114318"/>
                </a:lnTo>
                <a:lnTo>
                  <a:pt x="10306" y="154203"/>
                </a:lnTo>
                <a:lnTo>
                  <a:pt x="6934" y="196914"/>
                </a:lnTo>
                <a:lnTo>
                  <a:pt x="2055" y="240260"/>
                </a:lnTo>
                <a:lnTo>
                  <a:pt x="0" y="290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8" name="SMARTInkShape-Group405"/>
          <p:cNvGrpSpPr/>
          <p:nvPr/>
        </p:nvGrpSpPr>
        <p:grpSpPr>
          <a:xfrm>
            <a:off x="7820025" y="5991225"/>
            <a:ext cx="133351" cy="113962"/>
            <a:chOff x="7820025" y="5991225"/>
            <a:chExt cx="133351" cy="113962"/>
          </a:xfrm>
        </p:grpSpPr>
        <p:sp>
          <p:nvSpPr>
            <p:cNvPr id="926" name="SMARTInkShape-2330"/>
            <p:cNvSpPr/>
            <p:nvPr>
              <p:custDataLst>
                <p:tags r:id="rId73"/>
              </p:custDataLst>
            </p:nvPr>
          </p:nvSpPr>
          <p:spPr>
            <a:xfrm>
              <a:off x="7848600" y="59912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60242" y="5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331"/>
            <p:cNvSpPr/>
            <p:nvPr>
              <p:custDataLst>
                <p:tags r:id="rId74"/>
              </p:custDataLst>
            </p:nvPr>
          </p:nvSpPr>
          <p:spPr>
            <a:xfrm>
              <a:off x="7820025" y="6086475"/>
              <a:ext cx="133351" cy="18712"/>
            </a:xfrm>
            <a:custGeom>
              <a:avLst/>
              <a:gdLst/>
              <a:ahLst/>
              <a:cxnLst/>
              <a:rect l="0" t="0" r="0" b="0"/>
              <a:pathLst>
                <a:path w="133351" h="18712">
                  <a:moveTo>
                    <a:pt x="0" y="0"/>
                  </a:moveTo>
                  <a:lnTo>
                    <a:pt x="0" y="0"/>
                  </a:lnTo>
                  <a:lnTo>
                    <a:pt x="13257" y="13257"/>
                  </a:lnTo>
                  <a:lnTo>
                    <a:pt x="37560" y="17333"/>
                  </a:lnTo>
                  <a:lnTo>
                    <a:pt x="76094" y="1871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406"/>
          <p:cNvGrpSpPr/>
          <p:nvPr/>
        </p:nvGrpSpPr>
        <p:grpSpPr>
          <a:xfrm>
            <a:off x="8391559" y="5692099"/>
            <a:ext cx="447642" cy="775377"/>
            <a:chOff x="8391559" y="5692099"/>
            <a:chExt cx="447642" cy="775377"/>
          </a:xfrm>
        </p:grpSpPr>
        <p:sp>
          <p:nvSpPr>
            <p:cNvPr id="929" name="SMARTInkShape-2332"/>
            <p:cNvSpPr/>
            <p:nvPr>
              <p:custDataLst>
                <p:tags r:id="rId64"/>
              </p:custDataLst>
            </p:nvPr>
          </p:nvSpPr>
          <p:spPr>
            <a:xfrm>
              <a:off x="8515350" y="5886958"/>
              <a:ext cx="95251" cy="247143"/>
            </a:xfrm>
            <a:custGeom>
              <a:avLst/>
              <a:gdLst/>
              <a:ahLst/>
              <a:cxnLst/>
              <a:rect l="0" t="0" r="0" b="0"/>
              <a:pathLst>
                <a:path w="95251" h="247143">
                  <a:moveTo>
                    <a:pt x="95250" y="18542"/>
                  </a:moveTo>
                  <a:lnTo>
                    <a:pt x="95250" y="18542"/>
                  </a:lnTo>
                  <a:lnTo>
                    <a:pt x="95250" y="0"/>
                  </a:lnTo>
                  <a:lnTo>
                    <a:pt x="95250" y="17850"/>
                  </a:lnTo>
                  <a:lnTo>
                    <a:pt x="89605" y="29171"/>
                  </a:lnTo>
                  <a:lnTo>
                    <a:pt x="82158" y="41257"/>
                  </a:lnTo>
                  <a:lnTo>
                    <a:pt x="66872" y="82695"/>
                  </a:lnTo>
                  <a:lnTo>
                    <a:pt x="45247" y="120255"/>
                  </a:lnTo>
                  <a:lnTo>
                    <a:pt x="26812" y="165868"/>
                  </a:lnTo>
                  <a:lnTo>
                    <a:pt x="6474" y="211245"/>
                  </a:lnTo>
                  <a:lnTo>
                    <a:pt x="0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333"/>
            <p:cNvSpPr/>
            <p:nvPr>
              <p:custDataLst>
                <p:tags r:id="rId65"/>
              </p:custDataLst>
            </p:nvPr>
          </p:nvSpPr>
          <p:spPr>
            <a:xfrm>
              <a:off x="8688159" y="5915418"/>
              <a:ext cx="26826" cy="237733"/>
            </a:xfrm>
            <a:custGeom>
              <a:avLst/>
              <a:gdLst/>
              <a:ahLst/>
              <a:cxnLst/>
              <a:rect l="0" t="0" r="0" b="0"/>
              <a:pathLst>
                <a:path w="26826" h="237733">
                  <a:moveTo>
                    <a:pt x="17691" y="9132"/>
                  </a:moveTo>
                  <a:lnTo>
                    <a:pt x="17691" y="9132"/>
                  </a:lnTo>
                  <a:lnTo>
                    <a:pt x="17691" y="4076"/>
                  </a:lnTo>
                  <a:lnTo>
                    <a:pt x="18749" y="2587"/>
                  </a:lnTo>
                  <a:lnTo>
                    <a:pt x="20513" y="1593"/>
                  </a:lnTo>
                  <a:lnTo>
                    <a:pt x="25892" y="0"/>
                  </a:lnTo>
                  <a:lnTo>
                    <a:pt x="26335" y="927"/>
                  </a:lnTo>
                  <a:lnTo>
                    <a:pt x="26825" y="4780"/>
                  </a:lnTo>
                  <a:lnTo>
                    <a:pt x="18551" y="45584"/>
                  </a:lnTo>
                  <a:lnTo>
                    <a:pt x="17862" y="87515"/>
                  </a:lnTo>
                  <a:lnTo>
                    <a:pt x="14919" y="118435"/>
                  </a:lnTo>
                  <a:lnTo>
                    <a:pt x="9500" y="157957"/>
                  </a:lnTo>
                  <a:lnTo>
                    <a:pt x="7370" y="204413"/>
                  </a:lnTo>
                  <a:lnTo>
                    <a:pt x="0" y="232926"/>
                  </a:lnTo>
                  <a:lnTo>
                    <a:pt x="606" y="234528"/>
                  </a:lnTo>
                  <a:lnTo>
                    <a:pt x="8166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334"/>
            <p:cNvSpPr/>
            <p:nvPr>
              <p:custDataLst>
                <p:tags r:id="rId66"/>
              </p:custDataLst>
            </p:nvPr>
          </p:nvSpPr>
          <p:spPr>
            <a:xfrm>
              <a:off x="8431342" y="5878892"/>
              <a:ext cx="407859" cy="74234"/>
            </a:xfrm>
            <a:custGeom>
              <a:avLst/>
              <a:gdLst/>
              <a:ahLst/>
              <a:cxnLst/>
              <a:rect l="0" t="0" r="0" b="0"/>
              <a:pathLst>
                <a:path w="407859" h="74234">
                  <a:moveTo>
                    <a:pt x="17333" y="74233"/>
                  </a:moveTo>
                  <a:lnTo>
                    <a:pt x="17333" y="74233"/>
                  </a:lnTo>
                  <a:lnTo>
                    <a:pt x="4076" y="74233"/>
                  </a:lnTo>
                  <a:lnTo>
                    <a:pt x="2145" y="73175"/>
                  </a:lnTo>
                  <a:lnTo>
                    <a:pt x="858" y="71411"/>
                  </a:lnTo>
                  <a:lnTo>
                    <a:pt x="0" y="69177"/>
                  </a:lnTo>
                  <a:lnTo>
                    <a:pt x="486" y="66629"/>
                  </a:lnTo>
                  <a:lnTo>
                    <a:pt x="3849" y="60976"/>
                  </a:lnTo>
                  <a:lnTo>
                    <a:pt x="21804" y="51843"/>
                  </a:lnTo>
                  <a:lnTo>
                    <a:pt x="63652" y="40828"/>
                  </a:lnTo>
                  <a:lnTo>
                    <a:pt x="111137" y="28000"/>
                  </a:lnTo>
                  <a:lnTo>
                    <a:pt x="147924" y="21934"/>
                  </a:lnTo>
                  <a:lnTo>
                    <a:pt x="192434" y="17463"/>
                  </a:lnTo>
                  <a:lnTo>
                    <a:pt x="231375" y="10962"/>
                  </a:lnTo>
                  <a:lnTo>
                    <a:pt x="276337" y="8230"/>
                  </a:lnTo>
                  <a:lnTo>
                    <a:pt x="320611" y="2634"/>
                  </a:lnTo>
                  <a:lnTo>
                    <a:pt x="360992" y="0"/>
                  </a:lnTo>
                  <a:lnTo>
                    <a:pt x="407858" y="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335"/>
            <p:cNvSpPr/>
            <p:nvPr>
              <p:custDataLst>
                <p:tags r:id="rId67"/>
              </p:custDataLst>
            </p:nvPr>
          </p:nvSpPr>
          <p:spPr>
            <a:xfrm>
              <a:off x="8420100" y="63817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465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336"/>
            <p:cNvSpPr/>
            <p:nvPr>
              <p:custDataLst>
                <p:tags r:id="rId68"/>
              </p:custDataLst>
            </p:nvPr>
          </p:nvSpPr>
          <p:spPr>
            <a:xfrm>
              <a:off x="8391559" y="6290876"/>
              <a:ext cx="9492" cy="24200"/>
            </a:xfrm>
            <a:custGeom>
              <a:avLst/>
              <a:gdLst/>
              <a:ahLst/>
              <a:cxnLst/>
              <a:rect l="0" t="0" r="0" b="0"/>
              <a:pathLst>
                <a:path w="9492" h="24200">
                  <a:moveTo>
                    <a:pt x="9491" y="24199"/>
                  </a:moveTo>
                  <a:lnTo>
                    <a:pt x="9491" y="24199"/>
                  </a:lnTo>
                  <a:lnTo>
                    <a:pt x="9491" y="19143"/>
                  </a:lnTo>
                  <a:lnTo>
                    <a:pt x="6669" y="13838"/>
                  </a:lnTo>
                  <a:lnTo>
                    <a:pt x="1291" y="6866"/>
                  </a:lnTo>
                  <a:lnTo>
                    <a:pt x="227" y="0"/>
                  </a:lnTo>
                  <a:lnTo>
                    <a:pt x="0" y="9318"/>
                  </a:lnTo>
                  <a:lnTo>
                    <a:pt x="1047" y="11104"/>
                  </a:lnTo>
                  <a:lnTo>
                    <a:pt x="9491" y="1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337"/>
            <p:cNvSpPr/>
            <p:nvPr>
              <p:custDataLst>
                <p:tags r:id="rId69"/>
              </p:custDataLst>
            </p:nvPr>
          </p:nvSpPr>
          <p:spPr>
            <a:xfrm>
              <a:off x="8497625" y="6376694"/>
              <a:ext cx="74876" cy="5057"/>
            </a:xfrm>
            <a:custGeom>
              <a:avLst/>
              <a:gdLst/>
              <a:ahLst/>
              <a:cxnLst/>
              <a:rect l="0" t="0" r="0" b="0"/>
              <a:pathLst>
                <a:path w="74876" h="5057">
                  <a:moveTo>
                    <a:pt x="8200" y="5056"/>
                  </a:moveTo>
                  <a:lnTo>
                    <a:pt x="8200" y="5056"/>
                  </a:lnTo>
                  <a:lnTo>
                    <a:pt x="0" y="5056"/>
                  </a:lnTo>
                  <a:lnTo>
                    <a:pt x="22603" y="3998"/>
                  </a:lnTo>
                  <a:lnTo>
                    <a:pt x="34357" y="0"/>
                  </a:lnTo>
                  <a:lnTo>
                    <a:pt x="74875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338"/>
            <p:cNvSpPr/>
            <p:nvPr>
              <p:custDataLst>
                <p:tags r:id="rId70"/>
              </p:custDataLst>
            </p:nvPr>
          </p:nvSpPr>
          <p:spPr>
            <a:xfrm>
              <a:off x="8516675" y="6438900"/>
              <a:ext cx="74876" cy="8938"/>
            </a:xfrm>
            <a:custGeom>
              <a:avLst/>
              <a:gdLst/>
              <a:ahLst/>
              <a:cxnLst/>
              <a:rect l="0" t="0" r="0" b="0"/>
              <a:pathLst>
                <a:path w="74876" h="8938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6545"/>
                  </a:lnTo>
                  <a:lnTo>
                    <a:pt x="2086" y="7539"/>
                  </a:lnTo>
                  <a:lnTo>
                    <a:pt x="9211" y="8937"/>
                  </a:lnTo>
                  <a:lnTo>
                    <a:pt x="38359" y="8389"/>
                  </a:lnTo>
                  <a:lnTo>
                    <a:pt x="74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339"/>
            <p:cNvSpPr/>
            <p:nvPr>
              <p:custDataLst>
                <p:tags r:id="rId71"/>
              </p:custDataLst>
            </p:nvPr>
          </p:nvSpPr>
          <p:spPr>
            <a:xfrm>
              <a:off x="8716694" y="6334125"/>
              <a:ext cx="8207" cy="104776"/>
            </a:xfrm>
            <a:custGeom>
              <a:avLst/>
              <a:gdLst/>
              <a:ahLst/>
              <a:cxnLst/>
              <a:rect l="0" t="0" r="0" b="0"/>
              <a:pathLst>
                <a:path w="8207" h="104776">
                  <a:moveTo>
                    <a:pt x="8206" y="0"/>
                  </a:moveTo>
                  <a:lnTo>
                    <a:pt x="8206" y="0"/>
                  </a:lnTo>
                  <a:lnTo>
                    <a:pt x="8206" y="5056"/>
                  </a:lnTo>
                  <a:lnTo>
                    <a:pt x="5384" y="10361"/>
                  </a:lnTo>
                  <a:lnTo>
                    <a:pt x="1660" y="16247"/>
                  </a:lnTo>
                  <a:lnTo>
                    <a:pt x="5" y="22390"/>
                  </a:lnTo>
                  <a:lnTo>
                    <a:pt x="0" y="49108"/>
                  </a:lnTo>
                  <a:lnTo>
                    <a:pt x="820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340"/>
            <p:cNvSpPr/>
            <p:nvPr>
              <p:custDataLst>
                <p:tags r:id="rId72"/>
              </p:custDataLst>
            </p:nvPr>
          </p:nvSpPr>
          <p:spPr>
            <a:xfrm>
              <a:off x="8553453" y="5692099"/>
              <a:ext cx="95248" cy="89577"/>
            </a:xfrm>
            <a:custGeom>
              <a:avLst/>
              <a:gdLst/>
              <a:ahLst/>
              <a:cxnLst/>
              <a:rect l="0" t="0" r="0" b="0"/>
              <a:pathLst>
                <a:path w="95248" h="89577">
                  <a:moveTo>
                    <a:pt x="9522" y="32426"/>
                  </a:moveTo>
                  <a:lnTo>
                    <a:pt x="9522" y="32426"/>
                  </a:lnTo>
                  <a:lnTo>
                    <a:pt x="4466" y="32426"/>
                  </a:lnTo>
                  <a:lnTo>
                    <a:pt x="2977" y="34543"/>
                  </a:lnTo>
                  <a:lnTo>
                    <a:pt x="585" y="53149"/>
                  </a:lnTo>
                  <a:lnTo>
                    <a:pt x="0" y="88979"/>
                  </a:lnTo>
                  <a:lnTo>
                    <a:pt x="1055" y="59144"/>
                  </a:lnTo>
                  <a:lnTo>
                    <a:pt x="17330" y="12134"/>
                  </a:lnTo>
                  <a:lnTo>
                    <a:pt x="23928" y="4710"/>
                  </a:lnTo>
                  <a:lnTo>
                    <a:pt x="28651" y="1250"/>
                  </a:lnTo>
                  <a:lnTo>
                    <a:pt x="33917" y="0"/>
                  </a:lnTo>
                  <a:lnTo>
                    <a:pt x="45412" y="1434"/>
                  </a:lnTo>
                  <a:lnTo>
                    <a:pt x="63783" y="8192"/>
                  </a:lnTo>
                  <a:lnTo>
                    <a:pt x="82633" y="21953"/>
                  </a:lnTo>
                  <a:lnTo>
                    <a:pt x="89640" y="33415"/>
                  </a:lnTo>
                  <a:lnTo>
                    <a:pt x="94139" y="58021"/>
                  </a:lnTo>
                  <a:lnTo>
                    <a:pt x="95247" y="8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407"/>
          <p:cNvGrpSpPr/>
          <p:nvPr/>
        </p:nvGrpSpPr>
        <p:grpSpPr>
          <a:xfrm>
            <a:off x="9191625" y="5686425"/>
            <a:ext cx="200026" cy="579706"/>
            <a:chOff x="9191625" y="5686425"/>
            <a:chExt cx="200026" cy="579706"/>
          </a:xfrm>
        </p:grpSpPr>
        <p:sp>
          <p:nvSpPr>
            <p:cNvPr id="939" name="SMARTInkShape-2341"/>
            <p:cNvSpPr/>
            <p:nvPr>
              <p:custDataLst>
                <p:tags r:id="rId61"/>
              </p:custDataLst>
            </p:nvPr>
          </p:nvSpPr>
          <p:spPr>
            <a:xfrm>
              <a:off x="9191625" y="5945978"/>
              <a:ext cx="113709" cy="320153"/>
            </a:xfrm>
            <a:custGeom>
              <a:avLst/>
              <a:gdLst/>
              <a:ahLst/>
              <a:cxnLst/>
              <a:rect l="0" t="0" r="0" b="0"/>
              <a:pathLst>
                <a:path w="113709" h="320153">
                  <a:moveTo>
                    <a:pt x="19050" y="102397"/>
                  </a:moveTo>
                  <a:lnTo>
                    <a:pt x="19050" y="102397"/>
                  </a:lnTo>
                  <a:lnTo>
                    <a:pt x="19050" y="96909"/>
                  </a:lnTo>
                  <a:lnTo>
                    <a:pt x="19050" y="101466"/>
                  </a:lnTo>
                  <a:lnTo>
                    <a:pt x="24107" y="107178"/>
                  </a:lnTo>
                  <a:lnTo>
                    <a:pt x="26590" y="115458"/>
                  </a:lnTo>
                  <a:lnTo>
                    <a:pt x="28314" y="153859"/>
                  </a:lnTo>
                  <a:lnTo>
                    <a:pt x="28497" y="192198"/>
                  </a:lnTo>
                  <a:lnTo>
                    <a:pt x="28559" y="237494"/>
                  </a:lnTo>
                  <a:lnTo>
                    <a:pt x="28572" y="281836"/>
                  </a:lnTo>
                  <a:lnTo>
                    <a:pt x="28575" y="320152"/>
                  </a:lnTo>
                  <a:lnTo>
                    <a:pt x="25753" y="282676"/>
                  </a:lnTo>
                  <a:lnTo>
                    <a:pt x="20374" y="245134"/>
                  </a:lnTo>
                  <a:lnTo>
                    <a:pt x="19311" y="202715"/>
                  </a:lnTo>
                  <a:lnTo>
                    <a:pt x="19084" y="161756"/>
                  </a:lnTo>
                  <a:lnTo>
                    <a:pt x="19060" y="121513"/>
                  </a:lnTo>
                  <a:lnTo>
                    <a:pt x="20110" y="75716"/>
                  </a:lnTo>
                  <a:lnTo>
                    <a:pt x="28751" y="30989"/>
                  </a:lnTo>
                  <a:lnTo>
                    <a:pt x="35918" y="14094"/>
                  </a:lnTo>
                  <a:lnTo>
                    <a:pt x="41716" y="5648"/>
                  </a:lnTo>
                  <a:lnTo>
                    <a:pt x="47821" y="1189"/>
                  </a:lnTo>
                  <a:lnTo>
                    <a:pt x="50931" y="0"/>
                  </a:lnTo>
                  <a:lnTo>
                    <a:pt x="54064" y="266"/>
                  </a:lnTo>
                  <a:lnTo>
                    <a:pt x="60365" y="3384"/>
                  </a:lnTo>
                  <a:lnTo>
                    <a:pt x="84434" y="25129"/>
                  </a:lnTo>
                  <a:lnTo>
                    <a:pt x="97102" y="42696"/>
                  </a:lnTo>
                  <a:lnTo>
                    <a:pt x="109805" y="74140"/>
                  </a:lnTo>
                  <a:lnTo>
                    <a:pt x="113708" y="108371"/>
                  </a:lnTo>
                  <a:lnTo>
                    <a:pt x="111789" y="113787"/>
                  </a:lnTo>
                  <a:lnTo>
                    <a:pt x="104010" y="122629"/>
                  </a:lnTo>
                  <a:lnTo>
                    <a:pt x="80714" y="136929"/>
                  </a:lnTo>
                  <a:lnTo>
                    <a:pt x="49457" y="147122"/>
                  </a:lnTo>
                  <a:lnTo>
                    <a:pt x="34680" y="147674"/>
                  </a:lnTo>
                  <a:lnTo>
                    <a:pt x="17530" y="144393"/>
                  </a:lnTo>
                  <a:lnTo>
                    <a:pt x="0" y="13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342"/>
            <p:cNvSpPr/>
            <p:nvPr>
              <p:custDataLst>
                <p:tags r:id="rId62"/>
              </p:custDataLst>
            </p:nvPr>
          </p:nvSpPr>
          <p:spPr>
            <a:xfrm>
              <a:off x="9286875" y="5724559"/>
              <a:ext cx="104776" cy="123792"/>
            </a:xfrm>
            <a:custGeom>
              <a:avLst/>
              <a:gdLst/>
              <a:ahLst/>
              <a:cxnLst/>
              <a:rect l="0" t="0" r="0" b="0"/>
              <a:pathLst>
                <a:path w="104776" h="123792">
                  <a:moveTo>
                    <a:pt x="0" y="9491"/>
                  </a:moveTo>
                  <a:lnTo>
                    <a:pt x="0" y="9491"/>
                  </a:lnTo>
                  <a:lnTo>
                    <a:pt x="0" y="359"/>
                  </a:lnTo>
                  <a:lnTo>
                    <a:pt x="13257" y="0"/>
                  </a:lnTo>
                  <a:lnTo>
                    <a:pt x="15187" y="1047"/>
                  </a:lnTo>
                  <a:lnTo>
                    <a:pt x="16476" y="2803"/>
                  </a:lnTo>
                  <a:lnTo>
                    <a:pt x="17335" y="5034"/>
                  </a:lnTo>
                  <a:lnTo>
                    <a:pt x="58976" y="50735"/>
                  </a:lnTo>
                  <a:lnTo>
                    <a:pt x="70662" y="65923"/>
                  </a:lnTo>
                  <a:lnTo>
                    <a:pt x="92589" y="87116"/>
                  </a:lnTo>
                  <a:lnTo>
                    <a:pt x="99358" y="99025"/>
                  </a:lnTo>
                  <a:lnTo>
                    <a:pt x="104775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343"/>
            <p:cNvSpPr/>
            <p:nvPr>
              <p:custDataLst>
                <p:tags r:id="rId63"/>
              </p:custDataLst>
            </p:nvPr>
          </p:nvSpPr>
          <p:spPr>
            <a:xfrm>
              <a:off x="9288677" y="5686425"/>
              <a:ext cx="102974" cy="152401"/>
            </a:xfrm>
            <a:custGeom>
              <a:avLst/>
              <a:gdLst/>
              <a:ahLst/>
              <a:cxnLst/>
              <a:rect l="0" t="0" r="0" b="0"/>
              <a:pathLst>
                <a:path w="102974" h="152401">
                  <a:moveTo>
                    <a:pt x="102973" y="0"/>
                  </a:moveTo>
                  <a:lnTo>
                    <a:pt x="102973" y="0"/>
                  </a:lnTo>
                  <a:lnTo>
                    <a:pt x="94772" y="0"/>
                  </a:lnTo>
                  <a:lnTo>
                    <a:pt x="94329" y="1058"/>
                  </a:lnTo>
                  <a:lnTo>
                    <a:pt x="93839" y="5056"/>
                  </a:lnTo>
                  <a:lnTo>
                    <a:pt x="90800" y="10361"/>
                  </a:lnTo>
                  <a:lnTo>
                    <a:pt x="61981" y="54597"/>
                  </a:lnTo>
                  <a:lnTo>
                    <a:pt x="51947" y="63424"/>
                  </a:lnTo>
                  <a:lnTo>
                    <a:pt x="22228" y="102134"/>
                  </a:lnTo>
                  <a:lnTo>
                    <a:pt x="15902" y="113517"/>
                  </a:lnTo>
                  <a:lnTo>
                    <a:pt x="4282" y="131902"/>
                  </a:lnTo>
                  <a:lnTo>
                    <a:pt x="0" y="144680"/>
                  </a:lnTo>
                  <a:lnTo>
                    <a:pt x="458" y="147253"/>
                  </a:lnTo>
                  <a:lnTo>
                    <a:pt x="772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6" name="SMARTInkShape-Group408"/>
          <p:cNvGrpSpPr/>
          <p:nvPr/>
        </p:nvGrpSpPr>
        <p:grpSpPr>
          <a:xfrm>
            <a:off x="9429750" y="5621074"/>
            <a:ext cx="1085851" cy="604404"/>
            <a:chOff x="9429750" y="5621074"/>
            <a:chExt cx="1085851" cy="604404"/>
          </a:xfrm>
        </p:grpSpPr>
        <p:sp>
          <p:nvSpPr>
            <p:cNvPr id="943" name="SMARTInkShape-2344"/>
            <p:cNvSpPr/>
            <p:nvPr>
              <p:custDataLst>
                <p:tags r:id="rId48"/>
              </p:custDataLst>
            </p:nvPr>
          </p:nvSpPr>
          <p:spPr>
            <a:xfrm>
              <a:off x="9448800" y="5829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4" y="14189"/>
                  </a:lnTo>
                  <a:lnTo>
                    <a:pt x="10561" y="41558"/>
                  </a:lnTo>
                  <a:lnTo>
                    <a:pt x="17723" y="5994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345"/>
            <p:cNvSpPr/>
            <p:nvPr>
              <p:custDataLst>
                <p:tags r:id="rId49"/>
              </p:custDataLst>
            </p:nvPr>
          </p:nvSpPr>
          <p:spPr>
            <a:xfrm>
              <a:off x="9429750" y="575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346"/>
            <p:cNvSpPr/>
            <p:nvPr>
              <p:custDataLst>
                <p:tags r:id="rId50"/>
              </p:custDataLst>
            </p:nvPr>
          </p:nvSpPr>
          <p:spPr>
            <a:xfrm>
              <a:off x="9650283" y="5919140"/>
              <a:ext cx="74743" cy="214961"/>
            </a:xfrm>
            <a:custGeom>
              <a:avLst/>
              <a:gdLst/>
              <a:ahLst/>
              <a:cxnLst/>
              <a:rect l="0" t="0" r="0" b="0"/>
              <a:pathLst>
                <a:path w="74743" h="214961">
                  <a:moveTo>
                    <a:pt x="65217" y="14935"/>
                  </a:moveTo>
                  <a:lnTo>
                    <a:pt x="65217" y="14935"/>
                  </a:lnTo>
                  <a:lnTo>
                    <a:pt x="65217" y="470"/>
                  </a:lnTo>
                  <a:lnTo>
                    <a:pt x="64159" y="0"/>
                  </a:lnTo>
                  <a:lnTo>
                    <a:pt x="41367" y="13458"/>
                  </a:lnTo>
                  <a:lnTo>
                    <a:pt x="24519" y="29079"/>
                  </a:lnTo>
                  <a:lnTo>
                    <a:pt x="12353" y="49230"/>
                  </a:lnTo>
                  <a:lnTo>
                    <a:pt x="570" y="94893"/>
                  </a:lnTo>
                  <a:lnTo>
                    <a:pt x="0" y="123432"/>
                  </a:lnTo>
                  <a:lnTo>
                    <a:pt x="6265" y="147271"/>
                  </a:lnTo>
                  <a:lnTo>
                    <a:pt x="30019" y="186791"/>
                  </a:lnTo>
                  <a:lnTo>
                    <a:pt x="42165" y="198207"/>
                  </a:lnTo>
                  <a:lnTo>
                    <a:pt x="74742" y="21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347"/>
            <p:cNvSpPr/>
            <p:nvPr>
              <p:custDataLst>
                <p:tags r:id="rId51"/>
              </p:custDataLst>
            </p:nvPr>
          </p:nvSpPr>
          <p:spPr>
            <a:xfrm>
              <a:off x="9801225" y="599122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0" y="8746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348"/>
            <p:cNvSpPr/>
            <p:nvPr>
              <p:custDataLst>
                <p:tags r:id="rId52"/>
              </p:custDataLst>
            </p:nvPr>
          </p:nvSpPr>
          <p:spPr>
            <a:xfrm>
              <a:off x="9848850" y="60388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8" y="16228"/>
                  </a:lnTo>
                  <a:lnTo>
                    <a:pt x="8202" y="13994"/>
                  </a:lnTo>
                  <a:lnTo>
                    <a:pt x="9702" y="12505"/>
                  </a:lnTo>
                  <a:lnTo>
                    <a:pt x="14191" y="10849"/>
                  </a:lnTo>
                  <a:lnTo>
                    <a:pt x="59627" y="955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349"/>
            <p:cNvSpPr/>
            <p:nvPr>
              <p:custDataLst>
                <p:tags r:id="rId53"/>
              </p:custDataLst>
            </p:nvPr>
          </p:nvSpPr>
          <p:spPr>
            <a:xfrm>
              <a:off x="10039350" y="5959255"/>
              <a:ext cx="93244" cy="266223"/>
            </a:xfrm>
            <a:custGeom>
              <a:avLst/>
              <a:gdLst/>
              <a:ahLst/>
              <a:cxnLst/>
              <a:rect l="0" t="0" r="0" b="0"/>
              <a:pathLst>
                <a:path w="93244" h="266223">
                  <a:moveTo>
                    <a:pt x="0" y="51020"/>
                  </a:moveTo>
                  <a:lnTo>
                    <a:pt x="0" y="51020"/>
                  </a:lnTo>
                  <a:lnTo>
                    <a:pt x="0" y="56076"/>
                  </a:lnTo>
                  <a:lnTo>
                    <a:pt x="2824" y="61381"/>
                  </a:lnTo>
                  <a:lnTo>
                    <a:pt x="5057" y="64277"/>
                  </a:lnTo>
                  <a:lnTo>
                    <a:pt x="7538" y="73140"/>
                  </a:lnTo>
                  <a:lnTo>
                    <a:pt x="9265" y="110887"/>
                  </a:lnTo>
                  <a:lnTo>
                    <a:pt x="9473" y="156959"/>
                  </a:lnTo>
                  <a:lnTo>
                    <a:pt x="9518" y="198752"/>
                  </a:lnTo>
                  <a:lnTo>
                    <a:pt x="8465" y="222851"/>
                  </a:lnTo>
                  <a:lnTo>
                    <a:pt x="391" y="266222"/>
                  </a:lnTo>
                  <a:lnTo>
                    <a:pt x="35" y="243240"/>
                  </a:lnTo>
                  <a:lnTo>
                    <a:pt x="7543" y="197675"/>
                  </a:lnTo>
                  <a:lnTo>
                    <a:pt x="9134" y="159129"/>
                  </a:lnTo>
                  <a:lnTo>
                    <a:pt x="9473" y="113325"/>
                  </a:lnTo>
                  <a:lnTo>
                    <a:pt x="9515" y="66033"/>
                  </a:lnTo>
                  <a:lnTo>
                    <a:pt x="17127" y="25646"/>
                  </a:lnTo>
                  <a:lnTo>
                    <a:pt x="22781" y="13989"/>
                  </a:lnTo>
                  <a:lnTo>
                    <a:pt x="31645" y="5281"/>
                  </a:lnTo>
                  <a:lnTo>
                    <a:pt x="36971" y="1478"/>
                  </a:lnTo>
                  <a:lnTo>
                    <a:pt x="41581" y="0"/>
                  </a:lnTo>
                  <a:lnTo>
                    <a:pt x="45712" y="73"/>
                  </a:lnTo>
                  <a:lnTo>
                    <a:pt x="65003" y="7795"/>
                  </a:lnTo>
                  <a:lnTo>
                    <a:pt x="74046" y="19109"/>
                  </a:lnTo>
                  <a:lnTo>
                    <a:pt x="88475" y="52243"/>
                  </a:lnTo>
                  <a:lnTo>
                    <a:pt x="93243" y="79957"/>
                  </a:lnTo>
                  <a:lnTo>
                    <a:pt x="91796" y="87245"/>
                  </a:lnTo>
                  <a:lnTo>
                    <a:pt x="84543" y="98163"/>
                  </a:lnTo>
                  <a:lnTo>
                    <a:pt x="61581" y="120344"/>
                  </a:lnTo>
                  <a:lnTo>
                    <a:pt x="45362" y="128750"/>
                  </a:lnTo>
                  <a:lnTo>
                    <a:pt x="38707" y="130356"/>
                  </a:lnTo>
                  <a:lnTo>
                    <a:pt x="28492" y="129319"/>
                  </a:lnTo>
                  <a:lnTo>
                    <a:pt x="9525" y="10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350"/>
            <p:cNvSpPr/>
            <p:nvPr>
              <p:custDataLst>
                <p:tags r:id="rId54"/>
              </p:custDataLst>
            </p:nvPr>
          </p:nvSpPr>
          <p:spPr>
            <a:xfrm>
              <a:off x="10163175" y="5915418"/>
              <a:ext cx="52957" cy="190108"/>
            </a:xfrm>
            <a:custGeom>
              <a:avLst/>
              <a:gdLst/>
              <a:ahLst/>
              <a:cxnLst/>
              <a:rect l="0" t="0" r="0" b="0"/>
              <a:pathLst>
                <a:path w="52957" h="19010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4" y="1593"/>
                  </a:lnTo>
                  <a:lnTo>
                    <a:pt x="13257" y="0"/>
                  </a:lnTo>
                  <a:lnTo>
                    <a:pt x="19296" y="2604"/>
                  </a:lnTo>
                  <a:lnTo>
                    <a:pt x="22389" y="4780"/>
                  </a:lnTo>
                  <a:lnTo>
                    <a:pt x="25826" y="10020"/>
                  </a:lnTo>
                  <a:lnTo>
                    <a:pt x="36876" y="39274"/>
                  </a:lnTo>
                  <a:lnTo>
                    <a:pt x="46729" y="52868"/>
                  </a:lnTo>
                  <a:lnTo>
                    <a:pt x="52518" y="74432"/>
                  </a:lnTo>
                  <a:lnTo>
                    <a:pt x="52956" y="113499"/>
                  </a:lnTo>
                  <a:lnTo>
                    <a:pt x="47877" y="137009"/>
                  </a:lnTo>
                  <a:lnTo>
                    <a:pt x="1905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351"/>
            <p:cNvSpPr/>
            <p:nvPr>
              <p:custDataLst>
                <p:tags r:id="rId55"/>
              </p:custDataLst>
            </p:nvPr>
          </p:nvSpPr>
          <p:spPr>
            <a:xfrm>
              <a:off x="10144125" y="5669092"/>
              <a:ext cx="28064" cy="141159"/>
            </a:xfrm>
            <a:custGeom>
              <a:avLst/>
              <a:gdLst/>
              <a:ahLst/>
              <a:cxnLst/>
              <a:rect l="0" t="0" r="0" b="0"/>
              <a:pathLst>
                <a:path w="28064" h="141159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4" y="6972"/>
                  </a:lnTo>
                  <a:lnTo>
                    <a:pt x="8202" y="0"/>
                  </a:lnTo>
                  <a:lnTo>
                    <a:pt x="8642" y="486"/>
                  </a:lnTo>
                  <a:lnTo>
                    <a:pt x="9134" y="3849"/>
                  </a:lnTo>
                  <a:lnTo>
                    <a:pt x="22748" y="30831"/>
                  </a:lnTo>
                  <a:lnTo>
                    <a:pt x="28063" y="74243"/>
                  </a:lnTo>
                  <a:lnTo>
                    <a:pt x="27415" y="103834"/>
                  </a:lnTo>
                  <a:lnTo>
                    <a:pt x="23058" y="123514"/>
                  </a:lnTo>
                  <a:lnTo>
                    <a:pt x="27639" y="138625"/>
                  </a:lnTo>
                  <a:lnTo>
                    <a:pt x="26892" y="139470"/>
                  </a:lnTo>
                  <a:lnTo>
                    <a:pt x="1905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352"/>
            <p:cNvSpPr/>
            <p:nvPr>
              <p:custDataLst>
                <p:tags r:id="rId56"/>
              </p:custDataLst>
            </p:nvPr>
          </p:nvSpPr>
          <p:spPr>
            <a:xfrm>
              <a:off x="10220325" y="5743968"/>
              <a:ext cx="66676" cy="9133"/>
            </a:xfrm>
            <a:custGeom>
              <a:avLst/>
              <a:gdLst/>
              <a:ahLst/>
              <a:cxnLst/>
              <a:rect l="0" t="0" r="0" b="0"/>
              <a:pathLst>
                <a:path w="66676" h="9133">
                  <a:moveTo>
                    <a:pt x="0" y="9132"/>
                  </a:moveTo>
                  <a:lnTo>
                    <a:pt x="0" y="9132"/>
                  </a:lnTo>
                  <a:lnTo>
                    <a:pt x="10112" y="9132"/>
                  </a:lnTo>
                  <a:lnTo>
                    <a:pt x="17900" y="6310"/>
                  </a:lnTo>
                  <a:lnTo>
                    <a:pt x="21458" y="4076"/>
                  </a:lnTo>
                  <a:lnTo>
                    <a:pt x="36578" y="931"/>
                  </a:lnTo>
                  <a:lnTo>
                    <a:pt x="49409" y="0"/>
                  </a:lnTo>
                  <a:lnTo>
                    <a:pt x="56532" y="2604"/>
                  </a:lnTo>
                  <a:lnTo>
                    <a:pt x="6667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353"/>
            <p:cNvSpPr/>
            <p:nvPr>
              <p:custDataLst>
                <p:tags r:id="rId57"/>
              </p:custDataLst>
            </p:nvPr>
          </p:nvSpPr>
          <p:spPr>
            <a:xfrm>
              <a:off x="10353675" y="5639193"/>
              <a:ext cx="95251" cy="161533"/>
            </a:xfrm>
            <a:custGeom>
              <a:avLst/>
              <a:gdLst/>
              <a:ahLst/>
              <a:cxnLst/>
              <a:rect l="0" t="0" r="0" b="0"/>
              <a:pathLst>
                <a:path w="95251" h="1615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3257" y="21100"/>
                  </a:lnTo>
                  <a:lnTo>
                    <a:pt x="32056" y="43050"/>
                  </a:lnTo>
                  <a:lnTo>
                    <a:pt x="54781" y="81176"/>
                  </a:lnTo>
                  <a:lnTo>
                    <a:pt x="69971" y="99740"/>
                  </a:lnTo>
                  <a:lnTo>
                    <a:pt x="90748" y="143773"/>
                  </a:lnTo>
                  <a:lnTo>
                    <a:pt x="9525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354"/>
            <p:cNvSpPr/>
            <p:nvPr>
              <p:custDataLst>
                <p:tags r:id="rId58"/>
              </p:custDataLst>
            </p:nvPr>
          </p:nvSpPr>
          <p:spPr>
            <a:xfrm>
              <a:off x="10363200" y="5621074"/>
              <a:ext cx="95251" cy="179652"/>
            </a:xfrm>
            <a:custGeom>
              <a:avLst/>
              <a:gdLst/>
              <a:ahLst/>
              <a:cxnLst/>
              <a:rect l="0" t="0" r="0" b="0"/>
              <a:pathLst>
                <a:path w="95251" h="179652">
                  <a:moveTo>
                    <a:pt x="95250" y="8201"/>
                  </a:moveTo>
                  <a:lnTo>
                    <a:pt x="95250" y="8201"/>
                  </a:lnTo>
                  <a:lnTo>
                    <a:pt x="90193" y="3145"/>
                  </a:lnTo>
                  <a:lnTo>
                    <a:pt x="89762" y="1656"/>
                  </a:lnTo>
                  <a:lnTo>
                    <a:pt x="90533" y="662"/>
                  </a:lnTo>
                  <a:lnTo>
                    <a:pt x="92105" y="0"/>
                  </a:lnTo>
                  <a:lnTo>
                    <a:pt x="92096" y="617"/>
                  </a:lnTo>
                  <a:lnTo>
                    <a:pt x="69686" y="36027"/>
                  </a:lnTo>
                  <a:lnTo>
                    <a:pt x="54294" y="71592"/>
                  </a:lnTo>
                  <a:lnTo>
                    <a:pt x="29161" y="107970"/>
                  </a:lnTo>
                  <a:lnTo>
                    <a:pt x="4859" y="155353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355"/>
            <p:cNvSpPr/>
            <p:nvPr>
              <p:custDataLst>
                <p:tags r:id="rId59"/>
              </p:custDataLst>
            </p:nvPr>
          </p:nvSpPr>
          <p:spPr>
            <a:xfrm>
              <a:off x="10506075" y="57816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5488" y="415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356"/>
            <p:cNvSpPr/>
            <p:nvPr>
              <p:custDataLst>
                <p:tags r:id="rId60"/>
              </p:custDataLst>
            </p:nvPr>
          </p:nvSpPr>
          <p:spPr>
            <a:xfrm>
              <a:off x="10506075" y="5695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7" name="SMARTInkShape-2357"/>
          <p:cNvSpPr/>
          <p:nvPr>
            <p:custDataLst>
              <p:tags r:id="rId8"/>
            </p:custDataLst>
          </p:nvPr>
        </p:nvSpPr>
        <p:spPr>
          <a:xfrm>
            <a:off x="6320444" y="6219825"/>
            <a:ext cx="792600" cy="46459"/>
          </a:xfrm>
          <a:custGeom>
            <a:avLst/>
            <a:gdLst/>
            <a:ahLst/>
            <a:cxnLst/>
            <a:rect l="0" t="0" r="0" b="0"/>
            <a:pathLst>
              <a:path w="792600" h="46459">
                <a:moveTo>
                  <a:pt x="32731" y="9525"/>
                </a:moveTo>
                <a:lnTo>
                  <a:pt x="32731" y="9525"/>
                </a:lnTo>
                <a:lnTo>
                  <a:pt x="14417" y="9525"/>
                </a:lnTo>
                <a:lnTo>
                  <a:pt x="10997" y="8467"/>
                </a:lnTo>
                <a:lnTo>
                  <a:pt x="8716" y="6703"/>
                </a:lnTo>
                <a:lnTo>
                  <a:pt x="7196" y="4469"/>
                </a:lnTo>
                <a:lnTo>
                  <a:pt x="5125" y="2980"/>
                </a:lnTo>
                <a:lnTo>
                  <a:pt x="0" y="1324"/>
                </a:lnTo>
                <a:lnTo>
                  <a:pt x="327" y="883"/>
                </a:lnTo>
                <a:lnTo>
                  <a:pt x="46619" y="52"/>
                </a:lnTo>
                <a:lnTo>
                  <a:pt x="93918" y="10"/>
                </a:lnTo>
                <a:lnTo>
                  <a:pt x="131412" y="3"/>
                </a:lnTo>
                <a:lnTo>
                  <a:pt x="169332" y="0"/>
                </a:lnTo>
                <a:lnTo>
                  <a:pt x="212436" y="5056"/>
                </a:lnTo>
                <a:lnTo>
                  <a:pt x="258720" y="8201"/>
                </a:lnTo>
                <a:lnTo>
                  <a:pt x="305948" y="9132"/>
                </a:lnTo>
                <a:lnTo>
                  <a:pt x="340428" y="9350"/>
                </a:lnTo>
                <a:lnTo>
                  <a:pt x="376919" y="9447"/>
                </a:lnTo>
                <a:lnTo>
                  <a:pt x="414304" y="9491"/>
                </a:lnTo>
                <a:lnTo>
                  <a:pt x="452086" y="9508"/>
                </a:lnTo>
                <a:lnTo>
                  <a:pt x="490043" y="9518"/>
                </a:lnTo>
                <a:lnTo>
                  <a:pt x="528081" y="9522"/>
                </a:lnTo>
                <a:lnTo>
                  <a:pt x="563330" y="12345"/>
                </a:lnTo>
                <a:lnTo>
                  <a:pt x="610104" y="17064"/>
                </a:lnTo>
                <a:lnTo>
                  <a:pt x="650774" y="18462"/>
                </a:lnTo>
                <a:lnTo>
                  <a:pt x="689635" y="18875"/>
                </a:lnTo>
                <a:lnTo>
                  <a:pt x="730784" y="18998"/>
                </a:lnTo>
                <a:lnTo>
                  <a:pt x="770845" y="19033"/>
                </a:lnTo>
                <a:lnTo>
                  <a:pt x="788348" y="17985"/>
                </a:lnTo>
                <a:lnTo>
                  <a:pt x="791534" y="16223"/>
                </a:lnTo>
                <a:lnTo>
                  <a:pt x="792599" y="13990"/>
                </a:lnTo>
                <a:lnTo>
                  <a:pt x="789076" y="12502"/>
                </a:lnTo>
                <a:lnTo>
                  <a:pt x="742712" y="9787"/>
                </a:lnTo>
                <a:lnTo>
                  <a:pt x="697986" y="9577"/>
                </a:lnTo>
                <a:lnTo>
                  <a:pt x="660938" y="9542"/>
                </a:lnTo>
                <a:lnTo>
                  <a:pt x="620328" y="9530"/>
                </a:lnTo>
                <a:lnTo>
                  <a:pt x="589160" y="9527"/>
                </a:lnTo>
                <a:lnTo>
                  <a:pt x="554140" y="9525"/>
                </a:lnTo>
                <a:lnTo>
                  <a:pt x="520232" y="9525"/>
                </a:lnTo>
                <a:lnTo>
                  <a:pt x="486465" y="10583"/>
                </a:lnTo>
                <a:lnTo>
                  <a:pt x="450291" y="14581"/>
                </a:lnTo>
                <a:lnTo>
                  <a:pt x="413047" y="17064"/>
                </a:lnTo>
                <a:lnTo>
                  <a:pt x="375327" y="18167"/>
                </a:lnTo>
                <a:lnTo>
                  <a:pt x="337396" y="18657"/>
                </a:lnTo>
                <a:lnTo>
                  <a:pt x="302193" y="18875"/>
                </a:lnTo>
                <a:lnTo>
                  <a:pt x="268908" y="20031"/>
                </a:lnTo>
                <a:lnTo>
                  <a:pt x="236477" y="24073"/>
                </a:lnTo>
                <a:lnTo>
                  <a:pt x="204424" y="26574"/>
                </a:lnTo>
                <a:lnTo>
                  <a:pt x="162272" y="30804"/>
                </a:lnTo>
                <a:lnTo>
                  <a:pt x="124030" y="38760"/>
                </a:lnTo>
                <a:lnTo>
                  <a:pt x="77249" y="46458"/>
                </a:lnTo>
                <a:lnTo>
                  <a:pt x="98368" y="46221"/>
                </a:lnTo>
                <a:lnTo>
                  <a:pt x="131047" y="42415"/>
                </a:lnTo>
                <a:lnTo>
                  <a:pt x="164622" y="40018"/>
                </a:lnTo>
                <a:lnTo>
                  <a:pt x="198241" y="37894"/>
                </a:lnTo>
                <a:lnTo>
                  <a:pt x="234349" y="33423"/>
                </a:lnTo>
                <a:lnTo>
                  <a:pt x="271564" y="30730"/>
                </a:lnTo>
                <a:lnTo>
                  <a:pt x="310329" y="29533"/>
                </a:lnTo>
                <a:lnTo>
                  <a:pt x="352253" y="29001"/>
                </a:lnTo>
                <a:lnTo>
                  <a:pt x="392757" y="28764"/>
                </a:lnTo>
                <a:lnTo>
                  <a:pt x="434042" y="27600"/>
                </a:lnTo>
                <a:lnTo>
                  <a:pt x="480615" y="23556"/>
                </a:lnTo>
                <a:lnTo>
                  <a:pt x="523890" y="21053"/>
                </a:lnTo>
                <a:lnTo>
                  <a:pt x="565349" y="18882"/>
                </a:lnTo>
                <a:lnTo>
                  <a:pt x="608470" y="14389"/>
                </a:lnTo>
                <a:lnTo>
                  <a:pt x="652329" y="11687"/>
                </a:lnTo>
                <a:lnTo>
                  <a:pt x="718531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6" name="SMARTInkShape-Group410"/>
          <p:cNvGrpSpPr/>
          <p:nvPr/>
        </p:nvGrpSpPr>
        <p:grpSpPr>
          <a:xfrm>
            <a:off x="3707092" y="1285875"/>
            <a:ext cx="1558009" cy="381117"/>
            <a:chOff x="3707092" y="1285875"/>
            <a:chExt cx="1558009" cy="381117"/>
          </a:xfrm>
        </p:grpSpPr>
        <p:sp>
          <p:nvSpPr>
            <p:cNvPr id="958" name="SMARTInkShape-2358"/>
            <p:cNvSpPr/>
            <p:nvPr>
              <p:custDataLst>
                <p:tags r:id="rId40"/>
              </p:custDataLst>
            </p:nvPr>
          </p:nvSpPr>
          <p:spPr>
            <a:xfrm>
              <a:off x="3707092" y="1457325"/>
              <a:ext cx="321984" cy="114301"/>
            </a:xfrm>
            <a:custGeom>
              <a:avLst/>
              <a:gdLst/>
              <a:ahLst/>
              <a:cxnLst/>
              <a:rect l="0" t="0" r="0" b="0"/>
              <a:pathLst>
                <a:path w="321984" h="114301">
                  <a:moveTo>
                    <a:pt x="36233" y="114300"/>
                  </a:moveTo>
                  <a:lnTo>
                    <a:pt x="36233" y="114300"/>
                  </a:lnTo>
                  <a:lnTo>
                    <a:pt x="13843" y="114300"/>
                  </a:lnTo>
                  <a:lnTo>
                    <a:pt x="7585" y="111478"/>
                  </a:lnTo>
                  <a:lnTo>
                    <a:pt x="4434" y="109244"/>
                  </a:lnTo>
                  <a:lnTo>
                    <a:pt x="934" y="103939"/>
                  </a:lnTo>
                  <a:lnTo>
                    <a:pt x="0" y="101043"/>
                  </a:lnTo>
                  <a:lnTo>
                    <a:pt x="1785" y="92180"/>
                  </a:lnTo>
                  <a:lnTo>
                    <a:pt x="8740" y="78113"/>
                  </a:lnTo>
                  <a:lnTo>
                    <a:pt x="11554" y="74300"/>
                  </a:lnTo>
                  <a:lnTo>
                    <a:pt x="35741" y="63878"/>
                  </a:lnTo>
                  <a:lnTo>
                    <a:pt x="59606" y="59143"/>
                  </a:lnTo>
                  <a:lnTo>
                    <a:pt x="85139" y="62797"/>
                  </a:lnTo>
                  <a:lnTo>
                    <a:pt x="115665" y="74572"/>
                  </a:lnTo>
                  <a:lnTo>
                    <a:pt x="138791" y="89241"/>
                  </a:lnTo>
                  <a:lnTo>
                    <a:pt x="153858" y="104215"/>
                  </a:lnTo>
                  <a:lnTo>
                    <a:pt x="159100" y="107577"/>
                  </a:lnTo>
                  <a:lnTo>
                    <a:pt x="181646" y="112308"/>
                  </a:lnTo>
                  <a:lnTo>
                    <a:pt x="208435" y="108653"/>
                  </a:lnTo>
                  <a:lnTo>
                    <a:pt x="231425" y="95811"/>
                  </a:lnTo>
                  <a:lnTo>
                    <a:pt x="276001" y="55396"/>
                  </a:lnTo>
                  <a:lnTo>
                    <a:pt x="313838" y="8318"/>
                  </a:lnTo>
                  <a:lnTo>
                    <a:pt x="321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359"/>
            <p:cNvSpPr/>
            <p:nvPr>
              <p:custDataLst>
                <p:tags r:id="rId41"/>
              </p:custDataLst>
            </p:nvPr>
          </p:nvSpPr>
          <p:spPr>
            <a:xfrm>
              <a:off x="4210050" y="1319284"/>
              <a:ext cx="132374" cy="287208"/>
            </a:xfrm>
            <a:custGeom>
              <a:avLst/>
              <a:gdLst/>
              <a:ahLst/>
              <a:cxnLst/>
              <a:rect l="0" t="0" r="0" b="0"/>
              <a:pathLst>
                <a:path w="132374" h="287208">
                  <a:moveTo>
                    <a:pt x="0" y="99941"/>
                  </a:moveTo>
                  <a:lnTo>
                    <a:pt x="0" y="99941"/>
                  </a:lnTo>
                  <a:lnTo>
                    <a:pt x="19298" y="144181"/>
                  </a:lnTo>
                  <a:lnTo>
                    <a:pt x="26743" y="184997"/>
                  </a:lnTo>
                  <a:lnTo>
                    <a:pt x="28032" y="224156"/>
                  </a:lnTo>
                  <a:lnTo>
                    <a:pt x="28468" y="267470"/>
                  </a:lnTo>
                  <a:lnTo>
                    <a:pt x="28527" y="279526"/>
                  </a:lnTo>
                  <a:lnTo>
                    <a:pt x="27485" y="283165"/>
                  </a:lnTo>
                  <a:lnTo>
                    <a:pt x="25732" y="285590"/>
                  </a:lnTo>
                  <a:lnTo>
                    <a:pt x="23504" y="287207"/>
                  </a:lnTo>
                  <a:lnTo>
                    <a:pt x="22020" y="284052"/>
                  </a:lnTo>
                  <a:lnTo>
                    <a:pt x="19441" y="237127"/>
                  </a:lnTo>
                  <a:lnTo>
                    <a:pt x="19127" y="192774"/>
                  </a:lnTo>
                  <a:lnTo>
                    <a:pt x="19084" y="161308"/>
                  </a:lnTo>
                  <a:lnTo>
                    <a:pt x="21887" y="126157"/>
                  </a:lnTo>
                  <a:lnTo>
                    <a:pt x="26594" y="81956"/>
                  </a:lnTo>
                  <a:lnTo>
                    <a:pt x="33240" y="43001"/>
                  </a:lnTo>
                  <a:lnTo>
                    <a:pt x="41716" y="14278"/>
                  </a:lnTo>
                  <a:lnTo>
                    <a:pt x="46861" y="7907"/>
                  </a:lnTo>
                  <a:lnTo>
                    <a:pt x="61044" y="829"/>
                  </a:lnTo>
                  <a:lnTo>
                    <a:pt x="67154" y="0"/>
                  </a:lnTo>
                  <a:lnTo>
                    <a:pt x="88127" y="3864"/>
                  </a:lnTo>
                  <a:lnTo>
                    <a:pt x="91560" y="7315"/>
                  </a:lnTo>
                  <a:lnTo>
                    <a:pt x="107882" y="44391"/>
                  </a:lnTo>
                  <a:lnTo>
                    <a:pt x="112398" y="71840"/>
                  </a:lnTo>
                  <a:lnTo>
                    <a:pt x="108680" y="100082"/>
                  </a:lnTo>
                  <a:lnTo>
                    <a:pt x="100876" y="118445"/>
                  </a:lnTo>
                  <a:lnTo>
                    <a:pt x="88452" y="137551"/>
                  </a:lnTo>
                  <a:lnTo>
                    <a:pt x="85878" y="144173"/>
                  </a:lnTo>
                  <a:lnTo>
                    <a:pt x="81207" y="150644"/>
                  </a:lnTo>
                  <a:lnTo>
                    <a:pt x="80597" y="152793"/>
                  </a:lnTo>
                  <a:lnTo>
                    <a:pt x="81247" y="154226"/>
                  </a:lnTo>
                  <a:lnTo>
                    <a:pt x="122227" y="184488"/>
                  </a:lnTo>
                  <a:lnTo>
                    <a:pt x="128406" y="196079"/>
                  </a:lnTo>
                  <a:lnTo>
                    <a:pt x="132373" y="220766"/>
                  </a:lnTo>
                  <a:lnTo>
                    <a:pt x="127271" y="233369"/>
                  </a:lnTo>
                  <a:lnTo>
                    <a:pt x="111806" y="253650"/>
                  </a:lnTo>
                  <a:lnTo>
                    <a:pt x="85468" y="273335"/>
                  </a:lnTo>
                  <a:lnTo>
                    <a:pt x="75733" y="277547"/>
                  </a:lnTo>
                  <a:lnTo>
                    <a:pt x="54189" y="279918"/>
                  </a:lnTo>
                  <a:lnTo>
                    <a:pt x="47768" y="277075"/>
                  </a:lnTo>
                  <a:lnTo>
                    <a:pt x="37810" y="265451"/>
                  </a:lnTo>
                  <a:lnTo>
                    <a:pt x="28575" y="23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360"/>
            <p:cNvSpPr/>
            <p:nvPr>
              <p:custDataLst>
                <p:tags r:id="rId42"/>
              </p:custDataLst>
            </p:nvPr>
          </p:nvSpPr>
          <p:spPr>
            <a:xfrm>
              <a:off x="4557418" y="1419225"/>
              <a:ext cx="90783" cy="121784"/>
            </a:xfrm>
            <a:custGeom>
              <a:avLst/>
              <a:gdLst/>
              <a:ahLst/>
              <a:cxnLst/>
              <a:rect l="0" t="0" r="0" b="0"/>
              <a:pathLst>
                <a:path w="90783" h="121784">
                  <a:moveTo>
                    <a:pt x="5057" y="38100"/>
                  </a:moveTo>
                  <a:lnTo>
                    <a:pt x="5057" y="38100"/>
                  </a:lnTo>
                  <a:lnTo>
                    <a:pt x="5057" y="33044"/>
                  </a:lnTo>
                  <a:lnTo>
                    <a:pt x="3999" y="31554"/>
                  </a:lnTo>
                  <a:lnTo>
                    <a:pt x="2235" y="30561"/>
                  </a:lnTo>
                  <a:lnTo>
                    <a:pt x="0" y="29899"/>
                  </a:lnTo>
                  <a:lnTo>
                    <a:pt x="628" y="29458"/>
                  </a:lnTo>
                  <a:lnTo>
                    <a:pt x="6969" y="28968"/>
                  </a:lnTo>
                  <a:lnTo>
                    <a:pt x="22439" y="33748"/>
                  </a:lnTo>
                  <a:lnTo>
                    <a:pt x="35372" y="41867"/>
                  </a:lnTo>
                  <a:lnTo>
                    <a:pt x="50963" y="56032"/>
                  </a:lnTo>
                  <a:lnTo>
                    <a:pt x="57210" y="67589"/>
                  </a:lnTo>
                  <a:lnTo>
                    <a:pt x="61768" y="102033"/>
                  </a:lnTo>
                  <a:lnTo>
                    <a:pt x="61914" y="106122"/>
                  </a:lnTo>
                  <a:lnTo>
                    <a:pt x="59255" y="113488"/>
                  </a:lnTo>
                  <a:lnTo>
                    <a:pt x="57064" y="116933"/>
                  </a:lnTo>
                  <a:lnTo>
                    <a:pt x="54545" y="119231"/>
                  </a:lnTo>
                  <a:lnTo>
                    <a:pt x="48924" y="121783"/>
                  </a:lnTo>
                  <a:lnTo>
                    <a:pt x="47002" y="120347"/>
                  </a:lnTo>
                  <a:lnTo>
                    <a:pt x="44866" y="113107"/>
                  </a:lnTo>
                  <a:lnTo>
                    <a:pt x="53744" y="67249"/>
                  </a:lnTo>
                  <a:lnTo>
                    <a:pt x="74185" y="21242"/>
                  </a:lnTo>
                  <a:lnTo>
                    <a:pt x="80220" y="6764"/>
                  </a:lnTo>
                  <a:lnTo>
                    <a:pt x="90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361"/>
            <p:cNvSpPr/>
            <p:nvPr>
              <p:custDataLst>
                <p:tags r:id="rId43"/>
              </p:custDataLst>
            </p:nvPr>
          </p:nvSpPr>
          <p:spPr>
            <a:xfrm>
              <a:off x="4429517" y="1440585"/>
              <a:ext cx="75809" cy="121516"/>
            </a:xfrm>
            <a:custGeom>
              <a:avLst/>
              <a:gdLst/>
              <a:ahLst/>
              <a:cxnLst/>
              <a:rect l="0" t="0" r="0" b="0"/>
              <a:pathLst>
                <a:path w="75809" h="121516">
                  <a:moveTo>
                    <a:pt x="9133" y="73890"/>
                  </a:moveTo>
                  <a:lnTo>
                    <a:pt x="9133" y="73890"/>
                  </a:lnTo>
                  <a:lnTo>
                    <a:pt x="932" y="82091"/>
                  </a:lnTo>
                  <a:lnTo>
                    <a:pt x="0" y="72910"/>
                  </a:lnTo>
                  <a:lnTo>
                    <a:pt x="1987" y="69003"/>
                  </a:lnTo>
                  <a:lnTo>
                    <a:pt x="47543" y="33996"/>
                  </a:lnTo>
                  <a:lnTo>
                    <a:pt x="59084" y="18443"/>
                  </a:lnTo>
                  <a:lnTo>
                    <a:pt x="64150" y="5485"/>
                  </a:lnTo>
                  <a:lnTo>
                    <a:pt x="63803" y="2887"/>
                  </a:lnTo>
                  <a:lnTo>
                    <a:pt x="62513" y="1155"/>
                  </a:lnTo>
                  <a:lnTo>
                    <a:pt x="60595" y="0"/>
                  </a:lnTo>
                  <a:lnTo>
                    <a:pt x="57199" y="1346"/>
                  </a:lnTo>
                  <a:lnTo>
                    <a:pt x="12077" y="42530"/>
                  </a:lnTo>
                  <a:lnTo>
                    <a:pt x="5150" y="52191"/>
                  </a:lnTo>
                  <a:lnTo>
                    <a:pt x="3302" y="56249"/>
                  </a:lnTo>
                  <a:lnTo>
                    <a:pt x="4072" y="69225"/>
                  </a:lnTo>
                  <a:lnTo>
                    <a:pt x="13190" y="98368"/>
                  </a:lnTo>
                  <a:lnTo>
                    <a:pt x="24694" y="108758"/>
                  </a:lnTo>
                  <a:lnTo>
                    <a:pt x="39332" y="115845"/>
                  </a:lnTo>
                  <a:lnTo>
                    <a:pt x="75808" y="12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362"/>
            <p:cNvSpPr/>
            <p:nvPr>
              <p:custDataLst>
                <p:tags r:id="rId44"/>
              </p:custDataLst>
            </p:nvPr>
          </p:nvSpPr>
          <p:spPr>
            <a:xfrm>
              <a:off x="4882232" y="1295400"/>
              <a:ext cx="108869" cy="295276"/>
            </a:xfrm>
            <a:custGeom>
              <a:avLst/>
              <a:gdLst/>
              <a:ahLst/>
              <a:cxnLst/>
              <a:rect l="0" t="0" r="0" b="0"/>
              <a:pathLst>
                <a:path w="108869" h="295276">
                  <a:moveTo>
                    <a:pt x="108868" y="0"/>
                  </a:moveTo>
                  <a:lnTo>
                    <a:pt x="108868" y="0"/>
                  </a:lnTo>
                  <a:lnTo>
                    <a:pt x="87409" y="0"/>
                  </a:lnTo>
                  <a:lnTo>
                    <a:pt x="77811" y="5644"/>
                  </a:lnTo>
                  <a:lnTo>
                    <a:pt x="49275" y="32493"/>
                  </a:lnTo>
                  <a:lnTo>
                    <a:pt x="37001" y="53137"/>
                  </a:lnTo>
                  <a:lnTo>
                    <a:pt x="20549" y="96966"/>
                  </a:lnTo>
                  <a:lnTo>
                    <a:pt x="8969" y="128214"/>
                  </a:lnTo>
                  <a:lnTo>
                    <a:pt x="0" y="167848"/>
                  </a:lnTo>
                  <a:lnTo>
                    <a:pt x="2187" y="213268"/>
                  </a:lnTo>
                  <a:lnTo>
                    <a:pt x="3246" y="226372"/>
                  </a:lnTo>
                  <a:lnTo>
                    <a:pt x="9361" y="238546"/>
                  </a:lnTo>
                  <a:lnTo>
                    <a:pt x="31049" y="268872"/>
                  </a:lnTo>
                  <a:lnTo>
                    <a:pt x="8981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363"/>
            <p:cNvSpPr/>
            <p:nvPr>
              <p:custDataLst>
                <p:tags r:id="rId45"/>
              </p:custDataLst>
            </p:nvPr>
          </p:nvSpPr>
          <p:spPr>
            <a:xfrm>
              <a:off x="4695825" y="141922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8201" y="90804"/>
                  </a:lnTo>
                  <a:lnTo>
                    <a:pt x="9408" y="111749"/>
                  </a:lnTo>
                  <a:lnTo>
                    <a:pt x="9491" y="108488"/>
                  </a:lnTo>
                  <a:lnTo>
                    <a:pt x="12332" y="103603"/>
                  </a:lnTo>
                  <a:lnTo>
                    <a:pt x="14572" y="100819"/>
                  </a:lnTo>
                  <a:lnTo>
                    <a:pt x="28821" y="57361"/>
                  </a:lnTo>
                  <a:lnTo>
                    <a:pt x="41323" y="24148"/>
                  </a:lnTo>
                  <a:lnTo>
                    <a:pt x="47646" y="16024"/>
                  </a:lnTo>
                  <a:lnTo>
                    <a:pt x="50814" y="13858"/>
                  </a:lnTo>
                  <a:lnTo>
                    <a:pt x="53984" y="14530"/>
                  </a:lnTo>
                  <a:lnTo>
                    <a:pt x="74907" y="36420"/>
                  </a:lnTo>
                  <a:lnTo>
                    <a:pt x="80917" y="45467"/>
                  </a:lnTo>
                  <a:lnTo>
                    <a:pt x="83588" y="54074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364"/>
            <p:cNvSpPr/>
            <p:nvPr>
              <p:custDataLst>
                <p:tags r:id="rId46"/>
              </p:custDataLst>
            </p:nvPr>
          </p:nvSpPr>
          <p:spPr>
            <a:xfrm>
              <a:off x="5048642" y="1364440"/>
              <a:ext cx="116974" cy="302552"/>
            </a:xfrm>
            <a:custGeom>
              <a:avLst/>
              <a:gdLst/>
              <a:ahLst/>
              <a:cxnLst/>
              <a:rect l="0" t="0" r="0" b="0"/>
              <a:pathLst>
                <a:path w="116974" h="302552">
                  <a:moveTo>
                    <a:pt x="9133" y="121460"/>
                  </a:moveTo>
                  <a:lnTo>
                    <a:pt x="9133" y="121460"/>
                  </a:lnTo>
                  <a:lnTo>
                    <a:pt x="9133" y="168152"/>
                  </a:lnTo>
                  <a:lnTo>
                    <a:pt x="9133" y="207497"/>
                  </a:lnTo>
                  <a:lnTo>
                    <a:pt x="9133" y="252990"/>
                  </a:lnTo>
                  <a:lnTo>
                    <a:pt x="9133" y="297139"/>
                  </a:lnTo>
                  <a:lnTo>
                    <a:pt x="8075" y="301021"/>
                  </a:lnTo>
                  <a:lnTo>
                    <a:pt x="6311" y="302551"/>
                  </a:lnTo>
                  <a:lnTo>
                    <a:pt x="4077" y="302512"/>
                  </a:lnTo>
                  <a:lnTo>
                    <a:pt x="2588" y="299312"/>
                  </a:lnTo>
                  <a:lnTo>
                    <a:pt x="0" y="257613"/>
                  </a:lnTo>
                  <a:lnTo>
                    <a:pt x="6232" y="214089"/>
                  </a:lnTo>
                  <a:lnTo>
                    <a:pt x="9330" y="168661"/>
                  </a:lnTo>
                  <a:lnTo>
                    <a:pt x="16502" y="123258"/>
                  </a:lnTo>
                  <a:lnTo>
                    <a:pt x="19816" y="102151"/>
                  </a:lnTo>
                  <a:lnTo>
                    <a:pt x="32525" y="66468"/>
                  </a:lnTo>
                  <a:lnTo>
                    <a:pt x="50143" y="19021"/>
                  </a:lnTo>
                  <a:lnTo>
                    <a:pt x="59463" y="9609"/>
                  </a:lnTo>
                  <a:lnTo>
                    <a:pt x="70660" y="2957"/>
                  </a:lnTo>
                  <a:lnTo>
                    <a:pt x="82692" y="0"/>
                  </a:lnTo>
                  <a:lnTo>
                    <a:pt x="88864" y="2387"/>
                  </a:lnTo>
                  <a:lnTo>
                    <a:pt x="101366" y="13505"/>
                  </a:lnTo>
                  <a:lnTo>
                    <a:pt x="115249" y="37615"/>
                  </a:lnTo>
                  <a:lnTo>
                    <a:pt x="116973" y="61265"/>
                  </a:lnTo>
                  <a:lnTo>
                    <a:pt x="111994" y="98686"/>
                  </a:lnTo>
                  <a:lnTo>
                    <a:pt x="105649" y="118746"/>
                  </a:lnTo>
                  <a:lnTo>
                    <a:pt x="83370" y="150553"/>
                  </a:lnTo>
                  <a:lnTo>
                    <a:pt x="62879" y="161948"/>
                  </a:lnTo>
                  <a:lnTo>
                    <a:pt x="48543" y="163091"/>
                  </a:lnTo>
                  <a:lnTo>
                    <a:pt x="9133" y="15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365"/>
            <p:cNvSpPr/>
            <p:nvPr>
              <p:custDataLst>
                <p:tags r:id="rId47"/>
              </p:custDataLst>
            </p:nvPr>
          </p:nvSpPr>
          <p:spPr>
            <a:xfrm>
              <a:off x="5124450" y="1285875"/>
              <a:ext cx="140651" cy="257176"/>
            </a:xfrm>
            <a:custGeom>
              <a:avLst/>
              <a:gdLst/>
              <a:ahLst/>
              <a:cxnLst/>
              <a:rect l="0" t="0" r="0" b="0"/>
              <a:pathLst>
                <a:path w="140651" h="257176">
                  <a:moveTo>
                    <a:pt x="104775" y="0"/>
                  </a:moveTo>
                  <a:lnTo>
                    <a:pt x="104775" y="0"/>
                  </a:lnTo>
                  <a:lnTo>
                    <a:pt x="135367" y="38792"/>
                  </a:lnTo>
                  <a:lnTo>
                    <a:pt x="140650" y="70290"/>
                  </a:lnTo>
                  <a:lnTo>
                    <a:pt x="137159" y="108081"/>
                  </a:lnTo>
                  <a:lnTo>
                    <a:pt x="124366" y="151145"/>
                  </a:lnTo>
                  <a:lnTo>
                    <a:pt x="107626" y="190291"/>
                  </a:lnTo>
                  <a:lnTo>
                    <a:pt x="78915" y="224980"/>
                  </a:lnTo>
                  <a:lnTo>
                    <a:pt x="55132" y="23928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7" name="SMARTInkShape-2366"/>
          <p:cNvSpPr/>
          <p:nvPr>
            <p:custDataLst>
              <p:tags r:id="rId9"/>
            </p:custDataLst>
          </p:nvPr>
        </p:nvSpPr>
        <p:spPr>
          <a:xfrm>
            <a:off x="7945224" y="5362575"/>
            <a:ext cx="3036532" cy="1619131"/>
          </a:xfrm>
          <a:custGeom>
            <a:avLst/>
            <a:gdLst/>
            <a:ahLst/>
            <a:cxnLst/>
            <a:rect l="0" t="0" r="0" b="0"/>
            <a:pathLst>
              <a:path w="3036532" h="1619131">
                <a:moveTo>
                  <a:pt x="322476" y="323850"/>
                </a:moveTo>
                <a:lnTo>
                  <a:pt x="322476" y="323850"/>
                </a:lnTo>
                <a:lnTo>
                  <a:pt x="314276" y="315649"/>
                </a:lnTo>
                <a:lnTo>
                  <a:pt x="314892" y="315208"/>
                </a:lnTo>
                <a:lnTo>
                  <a:pt x="326309" y="311677"/>
                </a:lnTo>
                <a:lnTo>
                  <a:pt x="363394" y="298102"/>
                </a:lnTo>
                <a:lnTo>
                  <a:pt x="406563" y="285681"/>
                </a:lnTo>
                <a:lnTo>
                  <a:pt x="451035" y="273036"/>
                </a:lnTo>
                <a:lnTo>
                  <a:pt x="498103" y="257173"/>
                </a:lnTo>
                <a:lnTo>
                  <a:pt x="536086" y="244827"/>
                </a:lnTo>
                <a:lnTo>
                  <a:pt x="575209" y="230586"/>
                </a:lnTo>
                <a:lnTo>
                  <a:pt x="612554" y="219663"/>
                </a:lnTo>
                <a:lnTo>
                  <a:pt x="651489" y="209725"/>
                </a:lnTo>
                <a:lnTo>
                  <a:pt x="698145" y="196884"/>
                </a:lnTo>
                <a:lnTo>
                  <a:pt x="741580" y="185215"/>
                </a:lnTo>
                <a:lnTo>
                  <a:pt x="777444" y="181172"/>
                </a:lnTo>
                <a:lnTo>
                  <a:pt x="814880" y="173743"/>
                </a:lnTo>
                <a:lnTo>
                  <a:pt x="852784" y="164838"/>
                </a:lnTo>
                <a:lnTo>
                  <a:pt x="890825" y="155498"/>
                </a:lnTo>
                <a:lnTo>
                  <a:pt x="929967" y="146027"/>
                </a:lnTo>
                <a:lnTo>
                  <a:pt x="973549" y="136518"/>
                </a:lnTo>
                <a:lnTo>
                  <a:pt x="1014803" y="126998"/>
                </a:lnTo>
                <a:lnTo>
                  <a:pt x="1060069" y="117475"/>
                </a:lnTo>
                <a:lnTo>
                  <a:pt x="1106995" y="107950"/>
                </a:lnTo>
                <a:lnTo>
                  <a:pt x="1154413" y="98425"/>
                </a:lnTo>
                <a:lnTo>
                  <a:pt x="1201978" y="88900"/>
                </a:lnTo>
                <a:lnTo>
                  <a:pt x="1249583" y="79375"/>
                </a:lnTo>
                <a:lnTo>
                  <a:pt x="1297203" y="69850"/>
                </a:lnTo>
                <a:lnTo>
                  <a:pt x="1344826" y="60325"/>
                </a:lnTo>
                <a:lnTo>
                  <a:pt x="1392451" y="50800"/>
                </a:lnTo>
                <a:lnTo>
                  <a:pt x="1440076" y="41275"/>
                </a:lnTo>
                <a:lnTo>
                  <a:pt x="1487701" y="31750"/>
                </a:lnTo>
                <a:lnTo>
                  <a:pt x="1535326" y="23283"/>
                </a:lnTo>
                <a:lnTo>
                  <a:pt x="1582951" y="19246"/>
                </a:lnTo>
                <a:lnTo>
                  <a:pt x="1630576" y="12875"/>
                </a:lnTo>
                <a:lnTo>
                  <a:pt x="1677143" y="9460"/>
                </a:lnTo>
                <a:lnTo>
                  <a:pt x="1719280" y="3273"/>
                </a:lnTo>
                <a:lnTo>
                  <a:pt x="1764807" y="969"/>
                </a:lnTo>
                <a:lnTo>
                  <a:pt x="1811811" y="288"/>
                </a:lnTo>
                <a:lnTo>
                  <a:pt x="1858194" y="85"/>
                </a:lnTo>
                <a:lnTo>
                  <a:pt x="1900278" y="26"/>
                </a:lnTo>
                <a:lnTo>
                  <a:pt x="1945791" y="8"/>
                </a:lnTo>
                <a:lnTo>
                  <a:pt x="1992790" y="2"/>
                </a:lnTo>
                <a:lnTo>
                  <a:pt x="2040229" y="0"/>
                </a:lnTo>
                <a:lnTo>
                  <a:pt x="2087798" y="0"/>
                </a:lnTo>
                <a:lnTo>
                  <a:pt x="2135408" y="1058"/>
                </a:lnTo>
                <a:lnTo>
                  <a:pt x="2183028" y="6545"/>
                </a:lnTo>
                <a:lnTo>
                  <a:pt x="2230651" y="8642"/>
                </a:lnTo>
                <a:lnTo>
                  <a:pt x="2277218" y="9263"/>
                </a:lnTo>
                <a:lnTo>
                  <a:pt x="2319355" y="10506"/>
                </a:lnTo>
                <a:lnTo>
                  <a:pt x="2364882" y="16049"/>
                </a:lnTo>
                <a:lnTo>
                  <a:pt x="2410829" y="19219"/>
                </a:lnTo>
                <a:lnTo>
                  <a:pt x="2452781" y="26391"/>
                </a:lnTo>
                <a:lnTo>
                  <a:pt x="2497199" y="34160"/>
                </a:lnTo>
                <a:lnTo>
                  <a:pt x="2537641" y="37990"/>
                </a:lnTo>
                <a:lnTo>
                  <a:pt x="2576434" y="45359"/>
                </a:lnTo>
                <a:lnTo>
                  <a:pt x="2613682" y="54244"/>
                </a:lnTo>
                <a:lnTo>
                  <a:pt x="2658071" y="66729"/>
                </a:lnTo>
                <a:lnTo>
                  <a:pt x="2702234" y="79386"/>
                </a:lnTo>
                <a:lnTo>
                  <a:pt x="2741531" y="92077"/>
                </a:lnTo>
                <a:lnTo>
                  <a:pt x="2779867" y="104775"/>
                </a:lnTo>
                <a:lnTo>
                  <a:pt x="2797893" y="112183"/>
                </a:lnTo>
                <a:lnTo>
                  <a:pt x="2838396" y="135201"/>
                </a:lnTo>
                <a:lnTo>
                  <a:pt x="2881083" y="168716"/>
                </a:lnTo>
                <a:lnTo>
                  <a:pt x="2925951" y="212751"/>
                </a:lnTo>
                <a:lnTo>
                  <a:pt x="2962779" y="254591"/>
                </a:lnTo>
                <a:lnTo>
                  <a:pt x="2985223" y="290335"/>
                </a:lnTo>
                <a:lnTo>
                  <a:pt x="3001739" y="329207"/>
                </a:lnTo>
                <a:lnTo>
                  <a:pt x="3013806" y="366948"/>
                </a:lnTo>
                <a:lnTo>
                  <a:pt x="3027365" y="408681"/>
                </a:lnTo>
                <a:lnTo>
                  <a:pt x="3035178" y="442443"/>
                </a:lnTo>
                <a:lnTo>
                  <a:pt x="3036531" y="483166"/>
                </a:lnTo>
                <a:lnTo>
                  <a:pt x="3035930" y="527633"/>
                </a:lnTo>
                <a:lnTo>
                  <a:pt x="3030522" y="572261"/>
                </a:lnTo>
                <a:lnTo>
                  <a:pt x="3025335" y="617393"/>
                </a:lnTo>
                <a:lnTo>
                  <a:pt x="3014433" y="656883"/>
                </a:lnTo>
                <a:lnTo>
                  <a:pt x="3002089" y="695258"/>
                </a:lnTo>
                <a:lnTo>
                  <a:pt x="2986637" y="733411"/>
                </a:lnTo>
                <a:lnTo>
                  <a:pt x="2968572" y="771522"/>
                </a:lnTo>
                <a:lnTo>
                  <a:pt x="2953754" y="809625"/>
                </a:lnTo>
                <a:lnTo>
                  <a:pt x="2931542" y="847725"/>
                </a:lnTo>
                <a:lnTo>
                  <a:pt x="2900474" y="894292"/>
                </a:lnTo>
                <a:lnTo>
                  <a:pt x="2868813" y="934774"/>
                </a:lnTo>
                <a:lnTo>
                  <a:pt x="2826713" y="978427"/>
                </a:lnTo>
                <a:lnTo>
                  <a:pt x="2779815" y="1020082"/>
                </a:lnTo>
                <a:lnTo>
                  <a:pt x="2732286" y="1061862"/>
                </a:lnTo>
                <a:lnTo>
                  <a:pt x="2687653" y="1089735"/>
                </a:lnTo>
                <a:lnTo>
                  <a:pt x="2644341" y="1121895"/>
                </a:lnTo>
                <a:lnTo>
                  <a:pt x="2600392" y="1148945"/>
                </a:lnTo>
                <a:lnTo>
                  <a:pt x="2560692" y="1168280"/>
                </a:lnTo>
                <a:lnTo>
                  <a:pt x="2520470" y="1187414"/>
                </a:lnTo>
                <a:lnTo>
                  <a:pt x="2476685" y="1206489"/>
                </a:lnTo>
                <a:lnTo>
                  <a:pt x="2430196" y="1225548"/>
                </a:lnTo>
                <a:lnTo>
                  <a:pt x="2382909" y="1239542"/>
                </a:lnTo>
                <a:lnTo>
                  <a:pt x="2335383" y="1255448"/>
                </a:lnTo>
                <a:lnTo>
                  <a:pt x="2287789" y="1273567"/>
                </a:lnTo>
                <a:lnTo>
                  <a:pt x="2240173" y="1292340"/>
                </a:lnTo>
                <a:lnTo>
                  <a:pt x="2192550" y="1316365"/>
                </a:lnTo>
                <a:lnTo>
                  <a:pt x="2157977" y="1331529"/>
                </a:lnTo>
                <a:lnTo>
                  <a:pt x="2111282" y="1349143"/>
                </a:lnTo>
                <a:lnTo>
                  <a:pt x="2067059" y="1364578"/>
                </a:lnTo>
                <a:lnTo>
                  <a:pt x="2026691" y="1377817"/>
                </a:lnTo>
                <a:lnTo>
                  <a:pt x="1981870" y="1390624"/>
                </a:lnTo>
                <a:lnTo>
                  <a:pt x="1937073" y="1408402"/>
                </a:lnTo>
                <a:lnTo>
                  <a:pt x="1900014" y="1421074"/>
                </a:lnTo>
                <a:lnTo>
                  <a:pt x="1857164" y="1436588"/>
                </a:lnTo>
                <a:lnTo>
                  <a:pt x="1816012" y="1449535"/>
                </a:lnTo>
                <a:lnTo>
                  <a:pt x="1771950" y="1460073"/>
                </a:lnTo>
                <a:lnTo>
                  <a:pt x="1725382" y="1474955"/>
                </a:lnTo>
                <a:lnTo>
                  <a:pt x="1678070" y="1487713"/>
                </a:lnTo>
                <a:lnTo>
                  <a:pt x="1630536" y="1498196"/>
                </a:lnTo>
                <a:lnTo>
                  <a:pt x="1582939" y="1508005"/>
                </a:lnTo>
                <a:lnTo>
                  <a:pt x="1548374" y="1517244"/>
                </a:lnTo>
                <a:lnTo>
                  <a:pt x="1512903" y="1527348"/>
                </a:lnTo>
                <a:lnTo>
                  <a:pt x="1479499" y="1535366"/>
                </a:lnTo>
                <a:lnTo>
                  <a:pt x="1444191" y="1542457"/>
                </a:lnTo>
                <a:lnTo>
                  <a:pt x="1407333" y="1549136"/>
                </a:lnTo>
                <a:lnTo>
                  <a:pt x="1369783" y="1555633"/>
                </a:lnTo>
                <a:lnTo>
                  <a:pt x="1331930" y="1562048"/>
                </a:lnTo>
                <a:lnTo>
                  <a:pt x="1294996" y="1568427"/>
                </a:lnTo>
                <a:lnTo>
                  <a:pt x="1260945" y="1574790"/>
                </a:lnTo>
                <a:lnTo>
                  <a:pt x="1225348" y="1581145"/>
                </a:lnTo>
                <a:lnTo>
                  <a:pt x="1188361" y="1586440"/>
                </a:lnTo>
                <a:lnTo>
                  <a:pt x="1150756" y="1588792"/>
                </a:lnTo>
                <a:lnTo>
                  <a:pt x="1115698" y="1592660"/>
                </a:lnTo>
                <a:lnTo>
                  <a:pt x="1081419" y="1597907"/>
                </a:lnTo>
                <a:lnTo>
                  <a:pt x="1045017" y="1603767"/>
                </a:lnTo>
                <a:lnTo>
                  <a:pt x="1010494" y="1607076"/>
                </a:lnTo>
                <a:lnTo>
                  <a:pt x="977512" y="1608548"/>
                </a:lnTo>
                <a:lnTo>
                  <a:pt x="945214" y="1609202"/>
                </a:lnTo>
                <a:lnTo>
                  <a:pt x="910399" y="1612315"/>
                </a:lnTo>
                <a:lnTo>
                  <a:pt x="874817" y="1616167"/>
                </a:lnTo>
                <a:lnTo>
                  <a:pt x="841363" y="1617880"/>
                </a:lnTo>
                <a:lnTo>
                  <a:pt x="808856" y="1618642"/>
                </a:lnTo>
                <a:lnTo>
                  <a:pt x="776770" y="1618979"/>
                </a:lnTo>
                <a:lnTo>
                  <a:pt x="744871" y="1619130"/>
                </a:lnTo>
                <a:lnTo>
                  <a:pt x="713054" y="1616375"/>
                </a:lnTo>
                <a:lnTo>
                  <a:pt x="668214" y="1611695"/>
                </a:lnTo>
                <a:lnTo>
                  <a:pt x="625295" y="1607486"/>
                </a:lnTo>
                <a:lnTo>
                  <a:pt x="581887" y="1602359"/>
                </a:lnTo>
                <a:lnTo>
                  <a:pt x="539391" y="1598017"/>
                </a:lnTo>
                <a:lnTo>
                  <a:pt x="498930" y="1590028"/>
                </a:lnTo>
                <a:lnTo>
                  <a:pt x="451758" y="1577847"/>
                </a:lnTo>
                <a:lnTo>
                  <a:pt x="414287" y="1563355"/>
                </a:lnTo>
                <a:lnTo>
                  <a:pt x="381430" y="1550712"/>
                </a:lnTo>
                <a:lnTo>
                  <a:pt x="347266" y="1535166"/>
                </a:lnTo>
                <a:lnTo>
                  <a:pt x="305977" y="1515204"/>
                </a:lnTo>
                <a:lnTo>
                  <a:pt x="266460" y="1495749"/>
                </a:lnTo>
                <a:lnTo>
                  <a:pt x="233374" y="1476519"/>
                </a:lnTo>
                <a:lnTo>
                  <a:pt x="188125" y="1447843"/>
                </a:lnTo>
                <a:lnTo>
                  <a:pt x="146849" y="1422060"/>
                </a:lnTo>
                <a:lnTo>
                  <a:pt x="104458" y="1389328"/>
                </a:lnTo>
                <a:lnTo>
                  <a:pt x="66568" y="1351231"/>
                </a:lnTo>
                <a:lnTo>
                  <a:pt x="37603" y="1306859"/>
                </a:lnTo>
                <a:lnTo>
                  <a:pt x="20758" y="1274101"/>
                </a:lnTo>
                <a:lnTo>
                  <a:pt x="9064" y="1231940"/>
                </a:lnTo>
                <a:lnTo>
                  <a:pt x="3265" y="1198404"/>
                </a:lnTo>
                <a:lnTo>
                  <a:pt x="0" y="1151890"/>
                </a:lnTo>
                <a:lnTo>
                  <a:pt x="91" y="1114942"/>
                </a:lnTo>
                <a:lnTo>
                  <a:pt x="6350" y="1070364"/>
                </a:lnTo>
                <a:lnTo>
                  <a:pt x="11936" y="1035575"/>
                </a:lnTo>
                <a:lnTo>
                  <a:pt x="24146" y="990860"/>
                </a:lnTo>
                <a:lnTo>
                  <a:pt x="36750" y="952552"/>
                </a:lnTo>
                <a:lnTo>
                  <a:pt x="49431" y="914410"/>
                </a:lnTo>
                <a:lnTo>
                  <a:pt x="63186" y="876302"/>
                </a:lnTo>
                <a:lnTo>
                  <a:pt x="82366" y="838200"/>
                </a:lnTo>
                <a:lnTo>
                  <a:pt x="101716" y="795044"/>
                </a:lnTo>
                <a:lnTo>
                  <a:pt x="125920" y="753358"/>
                </a:lnTo>
                <a:lnTo>
                  <a:pt x="151084" y="714550"/>
                </a:lnTo>
                <a:lnTo>
                  <a:pt x="176438" y="676309"/>
                </a:lnTo>
                <a:lnTo>
                  <a:pt x="201828" y="638182"/>
                </a:lnTo>
                <a:lnTo>
                  <a:pt x="227226" y="600076"/>
                </a:lnTo>
                <a:lnTo>
                  <a:pt x="247570" y="561975"/>
                </a:lnTo>
                <a:lnTo>
                  <a:pt x="275439" y="514350"/>
                </a:lnTo>
                <a:lnTo>
                  <a:pt x="306678" y="466725"/>
                </a:lnTo>
                <a:lnTo>
                  <a:pt x="338361" y="419100"/>
                </a:lnTo>
                <a:lnTo>
                  <a:pt x="370102" y="371475"/>
                </a:lnTo>
                <a:lnTo>
                  <a:pt x="401851" y="323850"/>
                </a:lnTo>
                <a:lnTo>
                  <a:pt x="428545" y="276225"/>
                </a:lnTo>
                <a:lnTo>
                  <a:pt x="456414" y="228600"/>
                </a:lnTo>
                <a:lnTo>
                  <a:pt x="474876" y="200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SMARTInkShape-Group412"/>
          <p:cNvGrpSpPr/>
          <p:nvPr/>
        </p:nvGrpSpPr>
        <p:grpSpPr>
          <a:xfrm>
            <a:off x="10991850" y="5934468"/>
            <a:ext cx="1104901" cy="520801"/>
            <a:chOff x="10991850" y="5934468"/>
            <a:chExt cx="1104901" cy="520801"/>
          </a:xfrm>
        </p:grpSpPr>
        <p:sp>
          <p:nvSpPr>
            <p:cNvPr id="968" name="SMARTInkShape-2367"/>
            <p:cNvSpPr/>
            <p:nvPr>
              <p:custDataLst>
                <p:tags r:id="rId20"/>
              </p:custDataLst>
            </p:nvPr>
          </p:nvSpPr>
          <p:spPr>
            <a:xfrm>
              <a:off x="12087225" y="6038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368"/>
            <p:cNvSpPr/>
            <p:nvPr>
              <p:custDataLst>
                <p:tags r:id="rId21"/>
              </p:custDataLst>
            </p:nvPr>
          </p:nvSpPr>
          <p:spPr>
            <a:xfrm>
              <a:off x="12068175" y="60674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1" y="28648"/>
                  </a:lnTo>
                  <a:lnTo>
                    <a:pt x="2979" y="349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369"/>
            <p:cNvSpPr/>
            <p:nvPr>
              <p:custDataLst>
                <p:tags r:id="rId22"/>
              </p:custDataLst>
            </p:nvPr>
          </p:nvSpPr>
          <p:spPr>
            <a:xfrm>
              <a:off x="12001500" y="5966687"/>
              <a:ext cx="95251" cy="119789"/>
            </a:xfrm>
            <a:custGeom>
              <a:avLst/>
              <a:gdLst/>
              <a:ahLst/>
              <a:cxnLst/>
              <a:rect l="0" t="0" r="0" b="0"/>
              <a:pathLst>
                <a:path w="95251" h="119789">
                  <a:moveTo>
                    <a:pt x="95250" y="5488"/>
                  </a:moveTo>
                  <a:lnTo>
                    <a:pt x="95250" y="5488"/>
                  </a:lnTo>
                  <a:lnTo>
                    <a:pt x="90192" y="432"/>
                  </a:lnTo>
                  <a:lnTo>
                    <a:pt x="87644" y="0"/>
                  </a:lnTo>
                  <a:lnTo>
                    <a:pt x="84889" y="772"/>
                  </a:lnTo>
                  <a:lnTo>
                    <a:pt x="81994" y="2344"/>
                  </a:lnTo>
                  <a:lnTo>
                    <a:pt x="43186" y="48870"/>
                  </a:lnTo>
                  <a:lnTo>
                    <a:pt x="8355" y="93599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370"/>
            <p:cNvSpPr/>
            <p:nvPr>
              <p:custDataLst>
                <p:tags r:id="rId23"/>
              </p:custDataLst>
            </p:nvPr>
          </p:nvSpPr>
          <p:spPr>
            <a:xfrm>
              <a:off x="12030075" y="597217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056" y="50768"/>
                  </a:lnTo>
                  <a:lnTo>
                    <a:pt x="476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371"/>
            <p:cNvSpPr/>
            <p:nvPr>
              <p:custDataLst>
                <p:tags r:id="rId24"/>
              </p:custDataLst>
            </p:nvPr>
          </p:nvSpPr>
          <p:spPr>
            <a:xfrm>
              <a:off x="11940080" y="5934468"/>
              <a:ext cx="80471" cy="123394"/>
            </a:xfrm>
            <a:custGeom>
              <a:avLst/>
              <a:gdLst/>
              <a:ahLst/>
              <a:cxnLst/>
              <a:rect l="0" t="0" r="0" b="0"/>
              <a:pathLst>
                <a:path w="80471" h="123394">
                  <a:moveTo>
                    <a:pt x="80470" y="9132"/>
                  </a:moveTo>
                  <a:lnTo>
                    <a:pt x="80470" y="9132"/>
                  </a:lnTo>
                  <a:lnTo>
                    <a:pt x="80470" y="4076"/>
                  </a:lnTo>
                  <a:lnTo>
                    <a:pt x="79412" y="2587"/>
                  </a:lnTo>
                  <a:lnTo>
                    <a:pt x="77646" y="1593"/>
                  </a:lnTo>
                  <a:lnTo>
                    <a:pt x="67214" y="0"/>
                  </a:lnTo>
                  <a:lnTo>
                    <a:pt x="58350" y="5426"/>
                  </a:lnTo>
                  <a:lnTo>
                    <a:pt x="12056" y="49018"/>
                  </a:lnTo>
                  <a:lnTo>
                    <a:pt x="7730" y="56140"/>
                  </a:lnTo>
                  <a:lnTo>
                    <a:pt x="4954" y="69335"/>
                  </a:lnTo>
                  <a:lnTo>
                    <a:pt x="5784" y="71492"/>
                  </a:lnTo>
                  <a:lnTo>
                    <a:pt x="7396" y="72931"/>
                  </a:lnTo>
                  <a:lnTo>
                    <a:pt x="31950" y="84890"/>
                  </a:lnTo>
                  <a:lnTo>
                    <a:pt x="25065" y="99395"/>
                  </a:lnTo>
                  <a:lnTo>
                    <a:pt x="19509" y="106752"/>
                  </a:lnTo>
                  <a:lnTo>
                    <a:pt x="13512" y="110727"/>
                  </a:lnTo>
                  <a:lnTo>
                    <a:pt x="7319" y="113552"/>
                  </a:lnTo>
                  <a:lnTo>
                    <a:pt x="1040" y="118336"/>
                  </a:lnTo>
                  <a:lnTo>
                    <a:pt x="0" y="120035"/>
                  </a:lnTo>
                  <a:lnTo>
                    <a:pt x="366" y="121167"/>
                  </a:lnTo>
                  <a:lnTo>
                    <a:pt x="3498" y="122984"/>
                  </a:lnTo>
                  <a:lnTo>
                    <a:pt x="25660" y="123393"/>
                  </a:lnTo>
                  <a:lnTo>
                    <a:pt x="6142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372"/>
            <p:cNvSpPr/>
            <p:nvPr>
              <p:custDataLst>
                <p:tags r:id="rId25"/>
              </p:custDataLst>
            </p:nvPr>
          </p:nvSpPr>
          <p:spPr>
            <a:xfrm>
              <a:off x="11853137" y="6019800"/>
              <a:ext cx="43589" cy="9526"/>
            </a:xfrm>
            <a:custGeom>
              <a:avLst/>
              <a:gdLst/>
              <a:ahLst/>
              <a:cxnLst/>
              <a:rect l="0" t="0" r="0" b="0"/>
              <a:pathLst>
                <a:path w="435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5325" y="9525"/>
                  </a:lnTo>
                  <a:lnTo>
                    <a:pt x="23266" y="6703"/>
                  </a:lnTo>
                  <a:lnTo>
                    <a:pt x="30323" y="2980"/>
                  </a:lnTo>
                  <a:lnTo>
                    <a:pt x="43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373"/>
            <p:cNvSpPr/>
            <p:nvPr>
              <p:custDataLst>
                <p:tags r:id="rId26"/>
              </p:custDataLst>
            </p:nvPr>
          </p:nvSpPr>
          <p:spPr>
            <a:xfrm>
              <a:off x="11772900" y="5992024"/>
              <a:ext cx="47626" cy="84927"/>
            </a:xfrm>
            <a:custGeom>
              <a:avLst/>
              <a:gdLst/>
              <a:ahLst/>
              <a:cxnLst/>
              <a:rect l="0" t="0" r="0" b="0"/>
              <a:pathLst>
                <a:path w="47626" h="84927">
                  <a:moveTo>
                    <a:pt x="0" y="46826"/>
                  </a:moveTo>
                  <a:lnTo>
                    <a:pt x="0" y="46826"/>
                  </a:lnTo>
                  <a:lnTo>
                    <a:pt x="0" y="37694"/>
                  </a:lnTo>
                  <a:lnTo>
                    <a:pt x="0" y="74848"/>
                  </a:lnTo>
                  <a:lnTo>
                    <a:pt x="0" y="57039"/>
                  </a:lnTo>
                  <a:lnTo>
                    <a:pt x="2824" y="48543"/>
                  </a:lnTo>
                  <a:lnTo>
                    <a:pt x="13256" y="24352"/>
                  </a:lnTo>
                  <a:lnTo>
                    <a:pt x="18964" y="5266"/>
                  </a:lnTo>
                  <a:lnTo>
                    <a:pt x="21109" y="3245"/>
                  </a:lnTo>
                  <a:lnTo>
                    <a:pt x="27101" y="0"/>
                  </a:lnTo>
                  <a:lnTo>
                    <a:pt x="30742" y="2379"/>
                  </a:lnTo>
                  <a:lnTo>
                    <a:pt x="33195" y="4494"/>
                  </a:lnTo>
                  <a:lnTo>
                    <a:pt x="41702" y="22641"/>
                  </a:lnTo>
                  <a:lnTo>
                    <a:pt x="46844" y="56092"/>
                  </a:lnTo>
                  <a:lnTo>
                    <a:pt x="47625" y="8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374"/>
            <p:cNvSpPr/>
            <p:nvPr>
              <p:custDataLst>
                <p:tags r:id="rId27"/>
              </p:custDataLst>
            </p:nvPr>
          </p:nvSpPr>
          <p:spPr>
            <a:xfrm>
              <a:off x="11839575" y="6181725"/>
              <a:ext cx="56724" cy="152401"/>
            </a:xfrm>
            <a:custGeom>
              <a:avLst/>
              <a:gdLst/>
              <a:ahLst/>
              <a:cxnLst/>
              <a:rect l="0" t="0" r="0" b="0"/>
              <a:pathLst>
                <a:path w="56724" h="152401">
                  <a:moveTo>
                    <a:pt x="38100" y="0"/>
                  </a:moveTo>
                  <a:lnTo>
                    <a:pt x="38100" y="0"/>
                  </a:lnTo>
                  <a:lnTo>
                    <a:pt x="43158" y="5056"/>
                  </a:lnTo>
                  <a:lnTo>
                    <a:pt x="45638" y="10361"/>
                  </a:lnTo>
                  <a:lnTo>
                    <a:pt x="56191" y="53321"/>
                  </a:lnTo>
                  <a:lnTo>
                    <a:pt x="56723" y="73792"/>
                  </a:lnTo>
                  <a:lnTo>
                    <a:pt x="51315" y="9135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375"/>
            <p:cNvSpPr/>
            <p:nvPr>
              <p:custDataLst>
                <p:tags r:id="rId28"/>
              </p:custDataLst>
            </p:nvPr>
          </p:nvSpPr>
          <p:spPr>
            <a:xfrm>
              <a:off x="11757909" y="6222191"/>
              <a:ext cx="71578" cy="176364"/>
            </a:xfrm>
            <a:custGeom>
              <a:avLst/>
              <a:gdLst/>
              <a:ahLst/>
              <a:cxnLst/>
              <a:rect l="0" t="0" r="0" b="0"/>
              <a:pathLst>
                <a:path w="71578" h="176364">
                  <a:moveTo>
                    <a:pt x="24516" y="26209"/>
                  </a:moveTo>
                  <a:lnTo>
                    <a:pt x="24516" y="26209"/>
                  </a:lnTo>
                  <a:lnTo>
                    <a:pt x="24516" y="39466"/>
                  </a:lnTo>
                  <a:lnTo>
                    <a:pt x="16314" y="81379"/>
                  </a:lnTo>
                  <a:lnTo>
                    <a:pt x="12343" y="123184"/>
                  </a:lnTo>
                  <a:lnTo>
                    <a:pt x="5735" y="163137"/>
                  </a:lnTo>
                  <a:lnTo>
                    <a:pt x="5586" y="171027"/>
                  </a:lnTo>
                  <a:lnTo>
                    <a:pt x="4487" y="173554"/>
                  </a:lnTo>
                  <a:lnTo>
                    <a:pt x="2696" y="175240"/>
                  </a:lnTo>
                  <a:lnTo>
                    <a:pt x="444" y="176363"/>
                  </a:lnTo>
                  <a:lnTo>
                    <a:pt x="0" y="176053"/>
                  </a:lnTo>
                  <a:lnTo>
                    <a:pt x="2332" y="172887"/>
                  </a:lnTo>
                  <a:lnTo>
                    <a:pt x="5054" y="135679"/>
                  </a:lnTo>
                  <a:lnTo>
                    <a:pt x="6340" y="116137"/>
                  </a:lnTo>
                  <a:lnTo>
                    <a:pt x="15150" y="72252"/>
                  </a:lnTo>
                  <a:lnTo>
                    <a:pt x="23875" y="24967"/>
                  </a:lnTo>
                  <a:lnTo>
                    <a:pt x="24089" y="19031"/>
                  </a:lnTo>
                  <a:lnTo>
                    <a:pt x="26348" y="14016"/>
                  </a:lnTo>
                  <a:lnTo>
                    <a:pt x="34503" y="5620"/>
                  </a:lnTo>
                  <a:lnTo>
                    <a:pt x="42361" y="1183"/>
                  </a:lnTo>
                  <a:lnTo>
                    <a:pt x="45938" y="0"/>
                  </a:lnTo>
                  <a:lnTo>
                    <a:pt x="49380" y="270"/>
                  </a:lnTo>
                  <a:lnTo>
                    <a:pt x="56028" y="3391"/>
                  </a:lnTo>
                  <a:lnTo>
                    <a:pt x="65720" y="16155"/>
                  </a:lnTo>
                  <a:lnTo>
                    <a:pt x="70240" y="28285"/>
                  </a:lnTo>
                  <a:lnTo>
                    <a:pt x="71577" y="43640"/>
                  </a:lnTo>
                  <a:lnTo>
                    <a:pt x="69648" y="48413"/>
                  </a:lnTo>
                  <a:lnTo>
                    <a:pt x="46160" y="75866"/>
                  </a:lnTo>
                  <a:lnTo>
                    <a:pt x="24516" y="73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376"/>
            <p:cNvSpPr/>
            <p:nvPr>
              <p:custDataLst>
                <p:tags r:id="rId29"/>
              </p:custDataLst>
            </p:nvPr>
          </p:nvSpPr>
          <p:spPr>
            <a:xfrm>
              <a:off x="11677650" y="62769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9702" y="26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377"/>
            <p:cNvSpPr/>
            <p:nvPr>
              <p:custDataLst>
                <p:tags r:id="rId30"/>
              </p:custDataLst>
            </p:nvPr>
          </p:nvSpPr>
          <p:spPr>
            <a:xfrm>
              <a:off x="11630025" y="62198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473" y="4002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378"/>
            <p:cNvSpPr/>
            <p:nvPr>
              <p:custDataLst>
                <p:tags r:id="rId31"/>
              </p:custDataLst>
            </p:nvPr>
          </p:nvSpPr>
          <p:spPr>
            <a:xfrm>
              <a:off x="11517718" y="6185840"/>
              <a:ext cx="55158" cy="157811"/>
            </a:xfrm>
            <a:custGeom>
              <a:avLst/>
              <a:gdLst/>
              <a:ahLst/>
              <a:cxnLst/>
              <a:rect l="0" t="0" r="0" b="0"/>
              <a:pathLst>
                <a:path w="55158" h="157811">
                  <a:moveTo>
                    <a:pt x="55157" y="14935"/>
                  </a:moveTo>
                  <a:lnTo>
                    <a:pt x="55157" y="14935"/>
                  </a:lnTo>
                  <a:lnTo>
                    <a:pt x="55157" y="470"/>
                  </a:lnTo>
                  <a:lnTo>
                    <a:pt x="54099" y="0"/>
                  </a:lnTo>
                  <a:lnTo>
                    <a:pt x="44796" y="4028"/>
                  </a:lnTo>
                  <a:lnTo>
                    <a:pt x="41900" y="4488"/>
                  </a:lnTo>
                  <a:lnTo>
                    <a:pt x="27711" y="20307"/>
                  </a:lnTo>
                  <a:lnTo>
                    <a:pt x="8099" y="55728"/>
                  </a:lnTo>
                  <a:lnTo>
                    <a:pt x="0" y="81554"/>
                  </a:lnTo>
                  <a:lnTo>
                    <a:pt x="1715" y="92521"/>
                  </a:lnTo>
                  <a:lnTo>
                    <a:pt x="5808" y="110596"/>
                  </a:lnTo>
                  <a:lnTo>
                    <a:pt x="6382" y="116809"/>
                  </a:lnTo>
                  <a:lnTo>
                    <a:pt x="12666" y="129357"/>
                  </a:lnTo>
                  <a:lnTo>
                    <a:pt x="21456" y="139873"/>
                  </a:lnTo>
                  <a:lnTo>
                    <a:pt x="55157" y="15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379"/>
            <p:cNvSpPr/>
            <p:nvPr>
              <p:custDataLst>
                <p:tags r:id="rId32"/>
              </p:custDataLst>
            </p:nvPr>
          </p:nvSpPr>
          <p:spPr>
            <a:xfrm>
              <a:off x="11506200" y="5962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380"/>
            <p:cNvSpPr/>
            <p:nvPr>
              <p:custDataLst>
                <p:tags r:id="rId33"/>
              </p:custDataLst>
            </p:nvPr>
          </p:nvSpPr>
          <p:spPr>
            <a:xfrm>
              <a:off x="11496675" y="6048375"/>
              <a:ext cx="5489" cy="47626"/>
            </a:xfrm>
            <a:custGeom>
              <a:avLst/>
              <a:gdLst/>
              <a:ahLst/>
              <a:cxnLst/>
              <a:rect l="0" t="0" r="0" b="0"/>
              <a:pathLst>
                <a:path w="5489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5488" y="107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381"/>
            <p:cNvSpPr/>
            <p:nvPr>
              <p:custDataLst>
                <p:tags r:id="rId34"/>
              </p:custDataLst>
            </p:nvPr>
          </p:nvSpPr>
          <p:spPr>
            <a:xfrm>
              <a:off x="11382375" y="5944108"/>
              <a:ext cx="95251" cy="113793"/>
            </a:xfrm>
            <a:custGeom>
              <a:avLst/>
              <a:gdLst/>
              <a:ahLst/>
              <a:cxnLst/>
              <a:rect l="0" t="0" r="0" b="0"/>
              <a:pathLst>
                <a:path w="95251" h="113793">
                  <a:moveTo>
                    <a:pt x="95250" y="18542"/>
                  </a:moveTo>
                  <a:lnTo>
                    <a:pt x="95250" y="18542"/>
                  </a:lnTo>
                  <a:lnTo>
                    <a:pt x="95250" y="0"/>
                  </a:lnTo>
                  <a:lnTo>
                    <a:pt x="90193" y="4700"/>
                  </a:lnTo>
                  <a:lnTo>
                    <a:pt x="77946" y="22314"/>
                  </a:lnTo>
                  <a:lnTo>
                    <a:pt x="63194" y="35770"/>
                  </a:lnTo>
                  <a:lnTo>
                    <a:pt x="34983" y="78289"/>
                  </a:lnTo>
                  <a:lnTo>
                    <a:pt x="16300" y="105484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382"/>
            <p:cNvSpPr/>
            <p:nvPr>
              <p:custDataLst>
                <p:tags r:id="rId35"/>
              </p:custDataLst>
            </p:nvPr>
          </p:nvSpPr>
          <p:spPr>
            <a:xfrm>
              <a:off x="11382375" y="59436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7"/>
                  </a:lnTo>
                  <a:lnTo>
                    <a:pt x="26836" y="24942"/>
                  </a:lnTo>
                  <a:lnTo>
                    <a:pt x="45280" y="66392"/>
                  </a:lnTo>
                  <a:lnTo>
                    <a:pt x="59395" y="87875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383"/>
            <p:cNvSpPr/>
            <p:nvPr>
              <p:custDataLst>
                <p:tags r:id="rId36"/>
              </p:custDataLst>
            </p:nvPr>
          </p:nvSpPr>
          <p:spPr>
            <a:xfrm>
              <a:off x="11232545" y="5943993"/>
              <a:ext cx="111687" cy="132398"/>
            </a:xfrm>
            <a:custGeom>
              <a:avLst/>
              <a:gdLst/>
              <a:ahLst/>
              <a:cxnLst/>
              <a:rect l="0" t="0" r="0" b="0"/>
              <a:pathLst>
                <a:path w="111687" h="132398">
                  <a:moveTo>
                    <a:pt x="92680" y="9132"/>
                  </a:moveTo>
                  <a:lnTo>
                    <a:pt x="92680" y="9132"/>
                  </a:lnTo>
                  <a:lnTo>
                    <a:pt x="105937" y="9132"/>
                  </a:lnTo>
                  <a:lnTo>
                    <a:pt x="107867" y="8074"/>
                  </a:lnTo>
                  <a:lnTo>
                    <a:pt x="109156" y="6310"/>
                  </a:lnTo>
                  <a:lnTo>
                    <a:pt x="111579" y="0"/>
                  </a:lnTo>
                  <a:lnTo>
                    <a:pt x="111686" y="4780"/>
                  </a:lnTo>
                  <a:lnTo>
                    <a:pt x="108888" y="10020"/>
                  </a:lnTo>
                  <a:lnTo>
                    <a:pt x="106661" y="12900"/>
                  </a:lnTo>
                  <a:lnTo>
                    <a:pt x="61331" y="34567"/>
                  </a:lnTo>
                  <a:lnTo>
                    <a:pt x="35608" y="50061"/>
                  </a:lnTo>
                  <a:lnTo>
                    <a:pt x="20259" y="63078"/>
                  </a:lnTo>
                  <a:lnTo>
                    <a:pt x="20058" y="64146"/>
                  </a:lnTo>
                  <a:lnTo>
                    <a:pt x="20982" y="64858"/>
                  </a:lnTo>
                  <a:lnTo>
                    <a:pt x="27341" y="65860"/>
                  </a:lnTo>
                  <a:lnTo>
                    <a:pt x="73190" y="66265"/>
                  </a:lnTo>
                  <a:lnTo>
                    <a:pt x="83313" y="66275"/>
                  </a:lnTo>
                  <a:lnTo>
                    <a:pt x="86433" y="67335"/>
                  </a:lnTo>
                  <a:lnTo>
                    <a:pt x="88517" y="69101"/>
                  </a:lnTo>
                  <a:lnTo>
                    <a:pt x="89905" y="71337"/>
                  </a:lnTo>
                  <a:lnTo>
                    <a:pt x="88624" y="79465"/>
                  </a:lnTo>
                  <a:lnTo>
                    <a:pt x="86801" y="84596"/>
                  </a:lnTo>
                  <a:lnTo>
                    <a:pt x="76309" y="93119"/>
                  </a:lnTo>
                  <a:lnTo>
                    <a:pt x="35686" y="110503"/>
                  </a:lnTo>
                  <a:lnTo>
                    <a:pt x="0" y="131067"/>
                  </a:lnTo>
                  <a:lnTo>
                    <a:pt x="201" y="131697"/>
                  </a:lnTo>
                  <a:lnTo>
                    <a:pt x="3247" y="132397"/>
                  </a:lnTo>
                  <a:lnTo>
                    <a:pt x="27977" y="131788"/>
                  </a:lnTo>
                  <a:lnTo>
                    <a:pt x="68843" y="121192"/>
                  </a:lnTo>
                  <a:lnTo>
                    <a:pt x="102205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384"/>
            <p:cNvSpPr/>
            <p:nvPr>
              <p:custDataLst>
                <p:tags r:id="rId37"/>
              </p:custDataLst>
            </p:nvPr>
          </p:nvSpPr>
          <p:spPr>
            <a:xfrm>
              <a:off x="11001375" y="61817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0398" y="8467"/>
                  </a:lnTo>
                  <a:lnTo>
                    <a:pt x="75218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385"/>
            <p:cNvSpPr/>
            <p:nvPr>
              <p:custDataLst>
                <p:tags r:id="rId38"/>
              </p:custDataLst>
            </p:nvPr>
          </p:nvSpPr>
          <p:spPr>
            <a:xfrm>
              <a:off x="10991850" y="62674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2815" y="95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386"/>
            <p:cNvSpPr/>
            <p:nvPr>
              <p:custDataLst>
                <p:tags r:id="rId39"/>
              </p:custDataLst>
            </p:nvPr>
          </p:nvSpPr>
          <p:spPr>
            <a:xfrm>
              <a:off x="11239500" y="6194574"/>
              <a:ext cx="94267" cy="260695"/>
            </a:xfrm>
            <a:custGeom>
              <a:avLst/>
              <a:gdLst/>
              <a:ahLst/>
              <a:cxnLst/>
              <a:rect l="0" t="0" r="0" b="0"/>
              <a:pathLst>
                <a:path w="94267" h="260695">
                  <a:moveTo>
                    <a:pt x="28575" y="53826"/>
                  </a:moveTo>
                  <a:lnTo>
                    <a:pt x="28575" y="53826"/>
                  </a:lnTo>
                  <a:lnTo>
                    <a:pt x="28575" y="95245"/>
                  </a:lnTo>
                  <a:lnTo>
                    <a:pt x="23518" y="135738"/>
                  </a:lnTo>
                  <a:lnTo>
                    <a:pt x="15318" y="177110"/>
                  </a:lnTo>
                  <a:lnTo>
                    <a:pt x="10669" y="222229"/>
                  </a:lnTo>
                  <a:lnTo>
                    <a:pt x="9569" y="260694"/>
                  </a:lnTo>
                  <a:lnTo>
                    <a:pt x="14594" y="247412"/>
                  </a:lnTo>
                  <a:lnTo>
                    <a:pt x="18169" y="212363"/>
                  </a:lnTo>
                  <a:lnTo>
                    <a:pt x="18876" y="165144"/>
                  </a:lnTo>
                  <a:lnTo>
                    <a:pt x="24072" y="124380"/>
                  </a:lnTo>
                  <a:lnTo>
                    <a:pt x="27685" y="77680"/>
                  </a:lnTo>
                  <a:lnTo>
                    <a:pt x="29554" y="33359"/>
                  </a:lnTo>
                  <a:lnTo>
                    <a:pt x="41821" y="8144"/>
                  </a:lnTo>
                  <a:lnTo>
                    <a:pt x="45873" y="4322"/>
                  </a:lnTo>
                  <a:lnTo>
                    <a:pt x="56018" y="73"/>
                  </a:lnTo>
                  <a:lnTo>
                    <a:pt x="60628" y="0"/>
                  </a:lnTo>
                  <a:lnTo>
                    <a:pt x="68573" y="2740"/>
                  </a:lnTo>
                  <a:lnTo>
                    <a:pt x="84053" y="15288"/>
                  </a:lnTo>
                  <a:lnTo>
                    <a:pt x="90274" y="26468"/>
                  </a:lnTo>
                  <a:lnTo>
                    <a:pt x="94266" y="55947"/>
                  </a:lnTo>
                  <a:lnTo>
                    <a:pt x="89169" y="70997"/>
                  </a:lnTo>
                  <a:lnTo>
                    <a:pt x="79847" y="83683"/>
                  </a:lnTo>
                  <a:lnTo>
                    <a:pt x="50443" y="109015"/>
                  </a:lnTo>
                  <a:lnTo>
                    <a:pt x="35120" y="115396"/>
                  </a:lnTo>
                  <a:lnTo>
                    <a:pt x="0" y="12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9" name="SMARTInkShape-2387"/>
          <p:cNvSpPr/>
          <p:nvPr>
            <p:custDataLst>
              <p:tags r:id="rId10"/>
            </p:custDataLst>
          </p:nvPr>
        </p:nvSpPr>
        <p:spPr>
          <a:xfrm>
            <a:off x="10917972" y="5676900"/>
            <a:ext cx="1207252" cy="942959"/>
          </a:xfrm>
          <a:custGeom>
            <a:avLst/>
            <a:gdLst/>
            <a:ahLst/>
            <a:cxnLst/>
            <a:rect l="0" t="0" r="0" b="0"/>
            <a:pathLst>
              <a:path w="1207252" h="942959">
                <a:moveTo>
                  <a:pt x="197703" y="133350"/>
                </a:moveTo>
                <a:lnTo>
                  <a:pt x="197703" y="133350"/>
                </a:lnTo>
                <a:lnTo>
                  <a:pt x="188213" y="123859"/>
                </a:lnTo>
                <a:lnTo>
                  <a:pt x="188178" y="114334"/>
                </a:lnTo>
                <a:lnTo>
                  <a:pt x="196380" y="114303"/>
                </a:lnTo>
                <a:lnTo>
                  <a:pt x="196820" y="113244"/>
                </a:lnTo>
                <a:lnTo>
                  <a:pt x="197312" y="109244"/>
                </a:lnTo>
                <a:lnTo>
                  <a:pt x="198501" y="107755"/>
                </a:lnTo>
                <a:lnTo>
                  <a:pt x="202643" y="106099"/>
                </a:lnTo>
                <a:lnTo>
                  <a:pt x="210926" y="105168"/>
                </a:lnTo>
                <a:lnTo>
                  <a:pt x="212868" y="103979"/>
                </a:lnTo>
                <a:lnTo>
                  <a:pt x="214164" y="102127"/>
                </a:lnTo>
                <a:lnTo>
                  <a:pt x="215027" y="99835"/>
                </a:lnTo>
                <a:lnTo>
                  <a:pt x="216661" y="98306"/>
                </a:lnTo>
                <a:lnTo>
                  <a:pt x="221296" y="96608"/>
                </a:lnTo>
                <a:lnTo>
                  <a:pt x="222957" y="95098"/>
                </a:lnTo>
                <a:lnTo>
                  <a:pt x="224802" y="90596"/>
                </a:lnTo>
                <a:lnTo>
                  <a:pt x="227410" y="88972"/>
                </a:lnTo>
                <a:lnTo>
                  <a:pt x="243985" y="83545"/>
                </a:lnTo>
                <a:lnTo>
                  <a:pt x="264260" y="69306"/>
                </a:lnTo>
                <a:lnTo>
                  <a:pt x="270675" y="66785"/>
                </a:lnTo>
                <a:lnTo>
                  <a:pt x="296318" y="51589"/>
                </a:lnTo>
                <a:lnTo>
                  <a:pt x="307944" y="47741"/>
                </a:lnTo>
                <a:lnTo>
                  <a:pt x="318090" y="41427"/>
                </a:lnTo>
                <a:lnTo>
                  <a:pt x="328860" y="39086"/>
                </a:lnTo>
                <a:lnTo>
                  <a:pt x="343926" y="37334"/>
                </a:lnTo>
                <a:lnTo>
                  <a:pt x="362408" y="29938"/>
                </a:lnTo>
                <a:lnTo>
                  <a:pt x="408702" y="28611"/>
                </a:lnTo>
                <a:lnTo>
                  <a:pt x="455058" y="28576"/>
                </a:lnTo>
                <a:lnTo>
                  <a:pt x="497043" y="28575"/>
                </a:lnTo>
                <a:lnTo>
                  <a:pt x="534333" y="29633"/>
                </a:lnTo>
                <a:lnTo>
                  <a:pt x="566872" y="37217"/>
                </a:lnTo>
                <a:lnTo>
                  <a:pt x="603287" y="39081"/>
                </a:lnTo>
                <a:lnTo>
                  <a:pt x="629617" y="45624"/>
                </a:lnTo>
                <a:lnTo>
                  <a:pt x="660235" y="48420"/>
                </a:lnTo>
                <a:lnTo>
                  <a:pt x="690111" y="55792"/>
                </a:lnTo>
                <a:lnTo>
                  <a:pt x="721615" y="59793"/>
                </a:lnTo>
                <a:lnTo>
                  <a:pt x="769225" y="74011"/>
                </a:lnTo>
                <a:lnTo>
                  <a:pt x="784262" y="81784"/>
                </a:lnTo>
                <a:lnTo>
                  <a:pt x="826490" y="95856"/>
                </a:lnTo>
                <a:lnTo>
                  <a:pt x="839114" y="100811"/>
                </a:lnTo>
                <a:lnTo>
                  <a:pt x="857064" y="104659"/>
                </a:lnTo>
                <a:lnTo>
                  <a:pt x="901713" y="120919"/>
                </a:lnTo>
                <a:lnTo>
                  <a:pt x="945010" y="136560"/>
                </a:lnTo>
                <a:lnTo>
                  <a:pt x="988071" y="155578"/>
                </a:lnTo>
                <a:lnTo>
                  <a:pt x="1031664" y="179681"/>
                </a:lnTo>
                <a:lnTo>
                  <a:pt x="1078304" y="207617"/>
                </a:lnTo>
                <a:lnTo>
                  <a:pt x="1121694" y="237547"/>
                </a:lnTo>
                <a:lnTo>
                  <a:pt x="1147041" y="255766"/>
                </a:lnTo>
                <a:lnTo>
                  <a:pt x="1168419" y="285983"/>
                </a:lnTo>
                <a:lnTo>
                  <a:pt x="1174174" y="299612"/>
                </a:lnTo>
                <a:lnTo>
                  <a:pt x="1178173" y="343471"/>
                </a:lnTo>
                <a:lnTo>
                  <a:pt x="1186238" y="383061"/>
                </a:lnTo>
                <a:lnTo>
                  <a:pt x="1190513" y="407363"/>
                </a:lnTo>
                <a:lnTo>
                  <a:pt x="1203410" y="447580"/>
                </a:lnTo>
                <a:lnTo>
                  <a:pt x="1206833" y="492282"/>
                </a:lnTo>
                <a:lnTo>
                  <a:pt x="1207251" y="534920"/>
                </a:lnTo>
                <a:lnTo>
                  <a:pt x="1206265" y="574890"/>
                </a:lnTo>
                <a:lnTo>
                  <a:pt x="1199807" y="615090"/>
                </a:lnTo>
                <a:lnTo>
                  <a:pt x="1190483" y="657949"/>
                </a:lnTo>
                <a:lnTo>
                  <a:pt x="1175473" y="699889"/>
                </a:lnTo>
                <a:lnTo>
                  <a:pt x="1130027" y="744675"/>
                </a:lnTo>
                <a:lnTo>
                  <a:pt x="1086203" y="785158"/>
                </a:lnTo>
                <a:lnTo>
                  <a:pt x="1045584" y="813341"/>
                </a:lnTo>
                <a:lnTo>
                  <a:pt x="1000829" y="844621"/>
                </a:lnTo>
                <a:lnTo>
                  <a:pt x="953756" y="868906"/>
                </a:lnTo>
                <a:lnTo>
                  <a:pt x="909961" y="884992"/>
                </a:lnTo>
                <a:lnTo>
                  <a:pt x="865916" y="898360"/>
                </a:lnTo>
                <a:lnTo>
                  <a:pt x="820096" y="911192"/>
                </a:lnTo>
                <a:lnTo>
                  <a:pt x="779375" y="921096"/>
                </a:lnTo>
                <a:lnTo>
                  <a:pt x="744700" y="925909"/>
                </a:lnTo>
                <a:lnTo>
                  <a:pt x="700744" y="931961"/>
                </a:lnTo>
                <a:lnTo>
                  <a:pt x="657490" y="940793"/>
                </a:lnTo>
                <a:lnTo>
                  <a:pt x="614846" y="942543"/>
                </a:lnTo>
                <a:lnTo>
                  <a:pt x="569615" y="942890"/>
                </a:lnTo>
                <a:lnTo>
                  <a:pt x="526654" y="942958"/>
                </a:lnTo>
                <a:lnTo>
                  <a:pt x="487047" y="937915"/>
                </a:lnTo>
                <a:lnTo>
                  <a:pt x="439518" y="933274"/>
                </a:lnTo>
                <a:lnTo>
                  <a:pt x="393746" y="925365"/>
                </a:lnTo>
                <a:lnTo>
                  <a:pt x="352295" y="916605"/>
                </a:lnTo>
                <a:lnTo>
                  <a:pt x="307821" y="901572"/>
                </a:lnTo>
                <a:lnTo>
                  <a:pt x="261007" y="885808"/>
                </a:lnTo>
                <a:lnTo>
                  <a:pt x="233745" y="876295"/>
                </a:lnTo>
                <a:lnTo>
                  <a:pt x="187161" y="857250"/>
                </a:lnTo>
                <a:lnTo>
                  <a:pt x="168675" y="848783"/>
                </a:lnTo>
                <a:lnTo>
                  <a:pt x="126499" y="813566"/>
                </a:lnTo>
                <a:lnTo>
                  <a:pt x="86737" y="769711"/>
                </a:lnTo>
                <a:lnTo>
                  <a:pt x="61209" y="727579"/>
                </a:lnTo>
                <a:lnTo>
                  <a:pt x="43197" y="701590"/>
                </a:lnTo>
                <a:lnTo>
                  <a:pt x="27091" y="658776"/>
                </a:lnTo>
                <a:lnTo>
                  <a:pt x="10487" y="614233"/>
                </a:lnTo>
                <a:lnTo>
                  <a:pt x="1942" y="576636"/>
                </a:lnTo>
                <a:lnTo>
                  <a:pt x="0" y="544446"/>
                </a:lnTo>
                <a:lnTo>
                  <a:pt x="8288" y="505126"/>
                </a:lnTo>
                <a:lnTo>
                  <a:pt x="20117" y="466784"/>
                </a:lnTo>
                <a:lnTo>
                  <a:pt x="32646" y="427579"/>
                </a:lnTo>
                <a:lnTo>
                  <a:pt x="44258" y="392449"/>
                </a:lnTo>
                <a:lnTo>
                  <a:pt x="64750" y="355229"/>
                </a:lnTo>
                <a:lnTo>
                  <a:pt x="80579" y="318448"/>
                </a:lnTo>
                <a:lnTo>
                  <a:pt x="110480" y="274217"/>
                </a:lnTo>
                <a:lnTo>
                  <a:pt x="133407" y="237530"/>
                </a:lnTo>
                <a:lnTo>
                  <a:pt x="160309" y="199849"/>
                </a:lnTo>
                <a:lnTo>
                  <a:pt x="197843" y="154246"/>
                </a:lnTo>
                <a:lnTo>
                  <a:pt x="235831" y="108119"/>
                </a:lnTo>
                <a:lnTo>
                  <a:pt x="276730" y="70157"/>
                </a:lnTo>
                <a:lnTo>
                  <a:pt x="312841" y="45835"/>
                </a:lnTo>
                <a:lnTo>
                  <a:pt x="350352" y="21342"/>
                </a:lnTo>
                <a:lnTo>
                  <a:pt x="38820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SMARTInkShape-2388"/>
          <p:cNvSpPr/>
          <p:nvPr>
            <p:custDataLst>
              <p:tags r:id="rId11"/>
            </p:custDataLst>
          </p:nvPr>
        </p:nvSpPr>
        <p:spPr>
          <a:xfrm>
            <a:off x="4819767" y="2581394"/>
            <a:ext cx="723784" cy="114024"/>
          </a:xfrm>
          <a:custGeom>
            <a:avLst/>
            <a:gdLst/>
            <a:ahLst/>
            <a:cxnLst/>
            <a:rect l="0" t="0" r="0" b="0"/>
            <a:pathLst>
              <a:path w="723784" h="114024">
                <a:moveTo>
                  <a:pt x="9408" y="47506"/>
                </a:moveTo>
                <a:lnTo>
                  <a:pt x="9408" y="47506"/>
                </a:lnTo>
                <a:lnTo>
                  <a:pt x="1207" y="47506"/>
                </a:lnTo>
                <a:lnTo>
                  <a:pt x="766" y="46448"/>
                </a:lnTo>
                <a:lnTo>
                  <a:pt x="0" y="39305"/>
                </a:lnTo>
                <a:lnTo>
                  <a:pt x="1019" y="38864"/>
                </a:lnTo>
                <a:lnTo>
                  <a:pt x="42700" y="38004"/>
                </a:lnTo>
                <a:lnTo>
                  <a:pt x="86229" y="37984"/>
                </a:lnTo>
                <a:lnTo>
                  <a:pt x="131436" y="36923"/>
                </a:lnTo>
                <a:lnTo>
                  <a:pt x="169625" y="31435"/>
                </a:lnTo>
                <a:lnTo>
                  <a:pt x="212925" y="29339"/>
                </a:lnTo>
                <a:lnTo>
                  <a:pt x="255153" y="28717"/>
                </a:lnTo>
                <a:lnTo>
                  <a:pt x="289019" y="28572"/>
                </a:lnTo>
                <a:lnTo>
                  <a:pt x="322416" y="25686"/>
                </a:lnTo>
                <a:lnTo>
                  <a:pt x="354898" y="21933"/>
                </a:lnTo>
                <a:lnTo>
                  <a:pt x="386974" y="20265"/>
                </a:lnTo>
                <a:lnTo>
                  <a:pt x="418867" y="19524"/>
                </a:lnTo>
                <a:lnTo>
                  <a:pt x="450682" y="18136"/>
                </a:lnTo>
                <a:lnTo>
                  <a:pt x="496226" y="12463"/>
                </a:lnTo>
                <a:lnTo>
                  <a:pt x="531828" y="10312"/>
                </a:lnTo>
                <a:lnTo>
                  <a:pt x="575604" y="6763"/>
                </a:lnTo>
                <a:lnTo>
                  <a:pt x="615720" y="485"/>
                </a:lnTo>
                <a:lnTo>
                  <a:pt x="626003" y="0"/>
                </a:lnTo>
                <a:lnTo>
                  <a:pt x="625787" y="1019"/>
                </a:lnTo>
                <a:lnTo>
                  <a:pt x="622727" y="4973"/>
                </a:lnTo>
                <a:lnTo>
                  <a:pt x="615016" y="7436"/>
                </a:lnTo>
                <a:lnTo>
                  <a:pt x="570196" y="16772"/>
                </a:lnTo>
                <a:lnTo>
                  <a:pt x="522935" y="23561"/>
                </a:lnTo>
                <a:lnTo>
                  <a:pt x="478124" y="32063"/>
                </a:lnTo>
                <a:lnTo>
                  <a:pt x="431331" y="41284"/>
                </a:lnTo>
                <a:lnTo>
                  <a:pt x="396954" y="47563"/>
                </a:lnTo>
                <a:lnTo>
                  <a:pt x="361568" y="53881"/>
                </a:lnTo>
                <a:lnTo>
                  <a:pt x="328201" y="60217"/>
                </a:lnTo>
                <a:lnTo>
                  <a:pt x="295733" y="66561"/>
                </a:lnTo>
                <a:lnTo>
                  <a:pt x="263663" y="73967"/>
                </a:lnTo>
                <a:lnTo>
                  <a:pt x="216917" y="87919"/>
                </a:lnTo>
                <a:lnTo>
                  <a:pt x="176843" y="94053"/>
                </a:lnTo>
                <a:lnTo>
                  <a:pt x="129489" y="108107"/>
                </a:lnTo>
                <a:lnTo>
                  <a:pt x="107326" y="113648"/>
                </a:lnTo>
                <a:lnTo>
                  <a:pt x="107495" y="113825"/>
                </a:lnTo>
                <a:lnTo>
                  <a:pt x="110505" y="114023"/>
                </a:lnTo>
                <a:lnTo>
                  <a:pt x="155124" y="104472"/>
                </a:lnTo>
                <a:lnTo>
                  <a:pt x="191107" y="97311"/>
                </a:lnTo>
                <a:lnTo>
                  <a:pt x="223514" y="91514"/>
                </a:lnTo>
                <a:lnTo>
                  <a:pt x="256260" y="85410"/>
                </a:lnTo>
                <a:lnTo>
                  <a:pt x="290570" y="79169"/>
                </a:lnTo>
                <a:lnTo>
                  <a:pt x="330514" y="72867"/>
                </a:lnTo>
                <a:lnTo>
                  <a:pt x="370138" y="66539"/>
                </a:lnTo>
                <a:lnTo>
                  <a:pt x="411033" y="60198"/>
                </a:lnTo>
                <a:lnTo>
                  <a:pt x="457429" y="53852"/>
                </a:lnTo>
                <a:lnTo>
                  <a:pt x="503451" y="47504"/>
                </a:lnTo>
                <a:lnTo>
                  <a:pt x="550716" y="41155"/>
                </a:lnTo>
                <a:lnTo>
                  <a:pt x="576655" y="37980"/>
                </a:lnTo>
                <a:lnTo>
                  <a:pt x="603473" y="34805"/>
                </a:lnTo>
                <a:lnTo>
                  <a:pt x="628761" y="31631"/>
                </a:lnTo>
                <a:lnTo>
                  <a:pt x="653026" y="28456"/>
                </a:lnTo>
                <a:lnTo>
                  <a:pt x="692335" y="23164"/>
                </a:lnTo>
                <a:lnTo>
                  <a:pt x="723783" y="189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6" name="SMARTInkShape-Group415"/>
          <p:cNvGrpSpPr/>
          <p:nvPr/>
        </p:nvGrpSpPr>
        <p:grpSpPr>
          <a:xfrm>
            <a:off x="9163338" y="2079098"/>
            <a:ext cx="1561813" cy="959378"/>
            <a:chOff x="9163338" y="2079098"/>
            <a:chExt cx="1561813" cy="959378"/>
          </a:xfrm>
        </p:grpSpPr>
        <p:sp>
          <p:nvSpPr>
            <p:cNvPr id="991" name="SMARTInkShape-2389"/>
            <p:cNvSpPr/>
            <p:nvPr>
              <p:custDataLst>
                <p:tags r:id="rId15"/>
              </p:custDataLst>
            </p:nvPr>
          </p:nvSpPr>
          <p:spPr>
            <a:xfrm>
              <a:off x="9307249" y="2257425"/>
              <a:ext cx="1236927" cy="25039"/>
            </a:xfrm>
            <a:custGeom>
              <a:avLst/>
              <a:gdLst/>
              <a:ahLst/>
              <a:cxnLst/>
              <a:rect l="0" t="0" r="0" b="0"/>
              <a:pathLst>
                <a:path w="1236927" h="25039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9212" y="21872"/>
                  </a:lnTo>
                  <a:lnTo>
                    <a:pt x="12050" y="24106"/>
                  </a:lnTo>
                  <a:lnTo>
                    <a:pt x="15000" y="24538"/>
                  </a:lnTo>
                  <a:lnTo>
                    <a:pt x="21100" y="22195"/>
                  </a:lnTo>
                  <a:lnTo>
                    <a:pt x="30162" y="23270"/>
                  </a:lnTo>
                  <a:lnTo>
                    <a:pt x="35542" y="25038"/>
                  </a:lnTo>
                  <a:lnTo>
                    <a:pt x="75831" y="19726"/>
                  </a:lnTo>
                  <a:lnTo>
                    <a:pt x="115674" y="19184"/>
                  </a:lnTo>
                  <a:lnTo>
                    <a:pt x="154196" y="19076"/>
                  </a:lnTo>
                  <a:lnTo>
                    <a:pt x="196338" y="19055"/>
                  </a:lnTo>
                  <a:lnTo>
                    <a:pt x="239157" y="19051"/>
                  </a:lnTo>
                  <a:lnTo>
                    <a:pt x="278421" y="16228"/>
                  </a:lnTo>
                  <a:lnTo>
                    <a:pt x="323570" y="11511"/>
                  </a:lnTo>
                  <a:lnTo>
                    <a:pt x="355798" y="10408"/>
                  </a:lnTo>
                  <a:lnTo>
                    <a:pt x="391288" y="9917"/>
                  </a:lnTo>
                  <a:lnTo>
                    <a:pt x="428228" y="9700"/>
                  </a:lnTo>
                  <a:lnTo>
                    <a:pt x="465813" y="9603"/>
                  </a:lnTo>
                  <a:lnTo>
                    <a:pt x="503684" y="9560"/>
                  </a:lnTo>
                  <a:lnTo>
                    <a:pt x="541682" y="9540"/>
                  </a:lnTo>
                  <a:lnTo>
                    <a:pt x="580796" y="9532"/>
                  </a:lnTo>
                  <a:lnTo>
                    <a:pt x="622876" y="9528"/>
                  </a:lnTo>
                  <a:lnTo>
                    <a:pt x="666269" y="9526"/>
                  </a:lnTo>
                  <a:lnTo>
                    <a:pt x="709192" y="8467"/>
                  </a:lnTo>
                  <a:lnTo>
                    <a:pt x="749436" y="4469"/>
                  </a:lnTo>
                  <a:lnTo>
                    <a:pt x="791312" y="4808"/>
                  </a:lnTo>
                  <a:lnTo>
                    <a:pt x="833558" y="7429"/>
                  </a:lnTo>
                  <a:lnTo>
                    <a:pt x="873502" y="8593"/>
                  </a:lnTo>
                  <a:lnTo>
                    <a:pt x="909598" y="9111"/>
                  </a:lnTo>
                  <a:lnTo>
                    <a:pt x="956849" y="9403"/>
                  </a:lnTo>
                  <a:lnTo>
                    <a:pt x="1000482" y="9489"/>
                  </a:lnTo>
                  <a:lnTo>
                    <a:pt x="1044101" y="12336"/>
                  </a:lnTo>
                  <a:lnTo>
                    <a:pt x="1089483" y="17060"/>
                  </a:lnTo>
                  <a:lnTo>
                    <a:pt x="1123770" y="18166"/>
                  </a:lnTo>
                  <a:lnTo>
                    <a:pt x="1156649" y="18657"/>
                  </a:lnTo>
                  <a:lnTo>
                    <a:pt x="1199852" y="18934"/>
                  </a:lnTo>
                  <a:lnTo>
                    <a:pt x="1224295" y="19015"/>
                  </a:lnTo>
                  <a:lnTo>
                    <a:pt x="1228507" y="16910"/>
                  </a:lnTo>
                  <a:lnTo>
                    <a:pt x="1236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390"/>
            <p:cNvSpPr/>
            <p:nvPr>
              <p:custDataLst>
                <p:tags r:id="rId16"/>
              </p:custDataLst>
            </p:nvPr>
          </p:nvSpPr>
          <p:spPr>
            <a:xfrm>
              <a:off x="10515600" y="2889115"/>
              <a:ext cx="28576" cy="149361"/>
            </a:xfrm>
            <a:custGeom>
              <a:avLst/>
              <a:gdLst/>
              <a:ahLst/>
              <a:cxnLst/>
              <a:rect l="0" t="0" r="0" b="0"/>
              <a:pathLst>
                <a:path w="28576" h="149361">
                  <a:moveTo>
                    <a:pt x="0" y="25535"/>
                  </a:moveTo>
                  <a:lnTo>
                    <a:pt x="0" y="25535"/>
                  </a:lnTo>
                  <a:lnTo>
                    <a:pt x="0" y="20479"/>
                  </a:lnTo>
                  <a:lnTo>
                    <a:pt x="8202" y="0"/>
                  </a:lnTo>
                  <a:lnTo>
                    <a:pt x="8642" y="1104"/>
                  </a:lnTo>
                  <a:lnTo>
                    <a:pt x="12296" y="44141"/>
                  </a:lnTo>
                  <a:lnTo>
                    <a:pt x="17714" y="90241"/>
                  </a:lnTo>
                  <a:lnTo>
                    <a:pt x="28575" y="14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391"/>
            <p:cNvSpPr/>
            <p:nvPr>
              <p:custDataLst>
                <p:tags r:id="rId17"/>
              </p:custDataLst>
            </p:nvPr>
          </p:nvSpPr>
          <p:spPr>
            <a:xfrm>
              <a:off x="9317872" y="2834866"/>
              <a:ext cx="174682" cy="163460"/>
            </a:xfrm>
            <a:custGeom>
              <a:avLst/>
              <a:gdLst/>
              <a:ahLst/>
              <a:cxnLst/>
              <a:rect l="0" t="0" r="0" b="0"/>
              <a:pathLst>
                <a:path w="174682" h="163460">
                  <a:moveTo>
                    <a:pt x="83303" y="41684"/>
                  </a:moveTo>
                  <a:lnTo>
                    <a:pt x="83303" y="41684"/>
                  </a:lnTo>
                  <a:lnTo>
                    <a:pt x="70046" y="28427"/>
                  </a:lnTo>
                  <a:lnTo>
                    <a:pt x="65999" y="27554"/>
                  </a:lnTo>
                  <a:lnTo>
                    <a:pt x="55857" y="29407"/>
                  </a:lnTo>
                  <a:lnTo>
                    <a:pt x="38246" y="36400"/>
                  </a:lnTo>
                  <a:lnTo>
                    <a:pt x="25883" y="50624"/>
                  </a:lnTo>
                  <a:lnTo>
                    <a:pt x="3031" y="96640"/>
                  </a:lnTo>
                  <a:lnTo>
                    <a:pt x="0" y="107737"/>
                  </a:lnTo>
                  <a:lnTo>
                    <a:pt x="1476" y="119019"/>
                  </a:lnTo>
                  <a:lnTo>
                    <a:pt x="11080" y="140093"/>
                  </a:lnTo>
                  <a:lnTo>
                    <a:pt x="16104" y="148565"/>
                  </a:lnTo>
                  <a:lnTo>
                    <a:pt x="23687" y="154213"/>
                  </a:lnTo>
                  <a:lnTo>
                    <a:pt x="57808" y="163278"/>
                  </a:lnTo>
                  <a:lnTo>
                    <a:pt x="70914" y="163459"/>
                  </a:lnTo>
                  <a:lnTo>
                    <a:pt x="99975" y="156552"/>
                  </a:lnTo>
                  <a:lnTo>
                    <a:pt x="132653" y="132970"/>
                  </a:lnTo>
                  <a:lnTo>
                    <a:pt x="164313" y="98051"/>
                  </a:lnTo>
                  <a:lnTo>
                    <a:pt x="172224" y="76614"/>
                  </a:lnTo>
                  <a:lnTo>
                    <a:pt x="174681" y="56150"/>
                  </a:lnTo>
                  <a:lnTo>
                    <a:pt x="172246" y="43527"/>
                  </a:lnTo>
                  <a:lnTo>
                    <a:pt x="159869" y="20358"/>
                  </a:lnTo>
                  <a:lnTo>
                    <a:pt x="154455" y="14766"/>
                  </a:lnTo>
                  <a:lnTo>
                    <a:pt x="135665" y="5839"/>
                  </a:lnTo>
                  <a:lnTo>
                    <a:pt x="119275" y="0"/>
                  </a:lnTo>
                  <a:lnTo>
                    <a:pt x="101407" y="2344"/>
                  </a:lnTo>
                  <a:lnTo>
                    <a:pt x="86057" y="9383"/>
                  </a:lnTo>
                  <a:lnTo>
                    <a:pt x="73778" y="22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392"/>
            <p:cNvSpPr/>
            <p:nvPr>
              <p:custDataLst>
                <p:tags r:id="rId18"/>
              </p:custDataLst>
            </p:nvPr>
          </p:nvSpPr>
          <p:spPr>
            <a:xfrm>
              <a:off x="9163338" y="2676927"/>
              <a:ext cx="1561813" cy="47224"/>
            </a:xfrm>
            <a:custGeom>
              <a:avLst/>
              <a:gdLst/>
              <a:ahLst/>
              <a:cxnLst/>
              <a:rect l="0" t="0" r="0" b="0"/>
              <a:pathLst>
                <a:path w="1561813" h="47224">
                  <a:moveTo>
                    <a:pt x="37812" y="18648"/>
                  </a:moveTo>
                  <a:lnTo>
                    <a:pt x="37812" y="18648"/>
                  </a:lnTo>
                  <a:lnTo>
                    <a:pt x="21546" y="19706"/>
                  </a:lnTo>
                  <a:lnTo>
                    <a:pt x="1948" y="24136"/>
                  </a:lnTo>
                  <a:lnTo>
                    <a:pt x="144" y="23365"/>
                  </a:lnTo>
                  <a:lnTo>
                    <a:pt x="0" y="21793"/>
                  </a:lnTo>
                  <a:lnTo>
                    <a:pt x="8307" y="20046"/>
                  </a:lnTo>
                  <a:lnTo>
                    <a:pt x="42124" y="19062"/>
                  </a:lnTo>
                  <a:lnTo>
                    <a:pt x="75711" y="18832"/>
                  </a:lnTo>
                  <a:lnTo>
                    <a:pt x="119481" y="17644"/>
                  </a:lnTo>
                  <a:lnTo>
                    <a:pt x="166551" y="12118"/>
                  </a:lnTo>
                  <a:lnTo>
                    <a:pt x="201922" y="10454"/>
                  </a:lnTo>
                  <a:lnTo>
                    <a:pt x="238807" y="9715"/>
                  </a:lnTo>
                  <a:lnTo>
                    <a:pt x="277428" y="8328"/>
                  </a:lnTo>
                  <a:lnTo>
                    <a:pt x="319286" y="4184"/>
                  </a:lnTo>
                  <a:lnTo>
                    <a:pt x="365405" y="1636"/>
                  </a:lnTo>
                  <a:lnTo>
                    <a:pt x="389557" y="957"/>
                  </a:lnTo>
                  <a:lnTo>
                    <a:pt x="414126" y="504"/>
                  </a:lnTo>
                  <a:lnTo>
                    <a:pt x="438971" y="202"/>
                  </a:lnTo>
                  <a:lnTo>
                    <a:pt x="464001" y="0"/>
                  </a:lnTo>
                  <a:lnTo>
                    <a:pt x="490213" y="924"/>
                  </a:lnTo>
                  <a:lnTo>
                    <a:pt x="517212" y="2599"/>
                  </a:lnTo>
                  <a:lnTo>
                    <a:pt x="544737" y="4774"/>
                  </a:lnTo>
                  <a:lnTo>
                    <a:pt x="571554" y="6223"/>
                  </a:lnTo>
                  <a:lnTo>
                    <a:pt x="597898" y="7190"/>
                  </a:lnTo>
                  <a:lnTo>
                    <a:pt x="623927" y="7835"/>
                  </a:lnTo>
                  <a:lnTo>
                    <a:pt x="650806" y="8264"/>
                  </a:lnTo>
                  <a:lnTo>
                    <a:pt x="678250" y="8550"/>
                  </a:lnTo>
                  <a:lnTo>
                    <a:pt x="706070" y="8741"/>
                  </a:lnTo>
                  <a:lnTo>
                    <a:pt x="734142" y="8869"/>
                  </a:lnTo>
                  <a:lnTo>
                    <a:pt x="762382" y="8953"/>
                  </a:lnTo>
                  <a:lnTo>
                    <a:pt x="790733" y="9010"/>
                  </a:lnTo>
                  <a:lnTo>
                    <a:pt x="819160" y="10106"/>
                  </a:lnTo>
                  <a:lnTo>
                    <a:pt x="847635" y="11895"/>
                  </a:lnTo>
                  <a:lnTo>
                    <a:pt x="876145" y="14146"/>
                  </a:lnTo>
                  <a:lnTo>
                    <a:pt x="902557" y="15647"/>
                  </a:lnTo>
                  <a:lnTo>
                    <a:pt x="927577" y="16647"/>
                  </a:lnTo>
                  <a:lnTo>
                    <a:pt x="951663" y="17314"/>
                  </a:lnTo>
                  <a:lnTo>
                    <a:pt x="976189" y="17759"/>
                  </a:lnTo>
                  <a:lnTo>
                    <a:pt x="1001005" y="18055"/>
                  </a:lnTo>
                  <a:lnTo>
                    <a:pt x="1026014" y="18252"/>
                  </a:lnTo>
                  <a:lnTo>
                    <a:pt x="1051155" y="18384"/>
                  </a:lnTo>
                  <a:lnTo>
                    <a:pt x="1076382" y="18472"/>
                  </a:lnTo>
                  <a:lnTo>
                    <a:pt x="1101666" y="18531"/>
                  </a:lnTo>
                  <a:lnTo>
                    <a:pt x="1125932" y="18570"/>
                  </a:lnTo>
                  <a:lnTo>
                    <a:pt x="1172649" y="18613"/>
                  </a:lnTo>
                  <a:lnTo>
                    <a:pt x="1218106" y="21455"/>
                  </a:lnTo>
                  <a:lnTo>
                    <a:pt x="1261945" y="25187"/>
                  </a:lnTo>
                  <a:lnTo>
                    <a:pt x="1302597" y="26846"/>
                  </a:lnTo>
                  <a:lnTo>
                    <a:pt x="1339008" y="27583"/>
                  </a:lnTo>
                  <a:lnTo>
                    <a:pt x="1372829" y="28969"/>
                  </a:lnTo>
                  <a:lnTo>
                    <a:pt x="1405501" y="33113"/>
                  </a:lnTo>
                  <a:lnTo>
                    <a:pt x="1448588" y="36340"/>
                  </a:lnTo>
                  <a:lnTo>
                    <a:pt x="1488165" y="37296"/>
                  </a:lnTo>
                  <a:lnTo>
                    <a:pt x="1561812" y="47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393"/>
            <p:cNvSpPr/>
            <p:nvPr>
              <p:custDataLst>
                <p:tags r:id="rId19"/>
              </p:custDataLst>
            </p:nvPr>
          </p:nvSpPr>
          <p:spPr>
            <a:xfrm>
              <a:off x="9324975" y="2079098"/>
              <a:ext cx="62615" cy="635528"/>
            </a:xfrm>
            <a:custGeom>
              <a:avLst/>
              <a:gdLst/>
              <a:ahLst/>
              <a:cxnLst/>
              <a:rect l="0" t="0" r="0" b="0"/>
              <a:pathLst>
                <a:path w="62615" h="635528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14191" y="13306"/>
                  </a:lnTo>
                  <a:lnTo>
                    <a:pt x="24635" y="54910"/>
                  </a:lnTo>
                  <a:lnTo>
                    <a:pt x="27407" y="96721"/>
                  </a:lnTo>
                  <a:lnTo>
                    <a:pt x="28230" y="136391"/>
                  </a:lnTo>
                  <a:lnTo>
                    <a:pt x="29530" y="174956"/>
                  </a:lnTo>
                  <a:lnTo>
                    <a:pt x="35090" y="213194"/>
                  </a:lnTo>
                  <a:lnTo>
                    <a:pt x="37209" y="252393"/>
                  </a:lnTo>
                  <a:lnTo>
                    <a:pt x="37836" y="295993"/>
                  </a:lnTo>
                  <a:lnTo>
                    <a:pt x="39080" y="337251"/>
                  </a:lnTo>
                  <a:lnTo>
                    <a:pt x="44623" y="381461"/>
                  </a:lnTo>
                  <a:lnTo>
                    <a:pt x="46735" y="421842"/>
                  </a:lnTo>
                  <a:lnTo>
                    <a:pt x="48421" y="459559"/>
                  </a:lnTo>
                  <a:lnTo>
                    <a:pt x="55112" y="504107"/>
                  </a:lnTo>
                  <a:lnTo>
                    <a:pt x="56546" y="543671"/>
                  </a:lnTo>
                  <a:lnTo>
                    <a:pt x="57030" y="589278"/>
                  </a:lnTo>
                  <a:lnTo>
                    <a:pt x="62614" y="623099"/>
                  </a:lnTo>
                  <a:lnTo>
                    <a:pt x="57150" y="635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0" name="SMARTInkShape-Group416"/>
          <p:cNvGrpSpPr/>
          <p:nvPr/>
        </p:nvGrpSpPr>
        <p:grpSpPr>
          <a:xfrm>
            <a:off x="11480274" y="5108747"/>
            <a:ext cx="245002" cy="549104"/>
            <a:chOff x="11480274" y="5108747"/>
            <a:chExt cx="245002" cy="549104"/>
          </a:xfrm>
        </p:grpSpPr>
        <p:sp>
          <p:nvSpPr>
            <p:cNvPr id="997" name="SMARTInkShape-2394"/>
            <p:cNvSpPr/>
            <p:nvPr>
              <p:custDataLst>
                <p:tags r:id="rId12"/>
              </p:custDataLst>
            </p:nvPr>
          </p:nvSpPr>
          <p:spPr>
            <a:xfrm>
              <a:off x="11620500" y="557212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104775" y="0"/>
                  </a:moveTo>
                  <a:lnTo>
                    <a:pt x="104775" y="0"/>
                  </a:lnTo>
                  <a:lnTo>
                    <a:pt x="99717" y="0"/>
                  </a:lnTo>
                  <a:lnTo>
                    <a:pt x="74377" y="15210"/>
                  </a:lnTo>
                  <a:lnTo>
                    <a:pt x="28653" y="497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395"/>
            <p:cNvSpPr/>
            <p:nvPr>
              <p:custDataLst>
                <p:tags r:id="rId13"/>
              </p:custDataLst>
            </p:nvPr>
          </p:nvSpPr>
          <p:spPr>
            <a:xfrm>
              <a:off x="11480274" y="5516299"/>
              <a:ext cx="121177" cy="103452"/>
            </a:xfrm>
            <a:custGeom>
              <a:avLst/>
              <a:gdLst/>
              <a:ahLst/>
              <a:cxnLst/>
              <a:rect l="0" t="0" r="0" b="0"/>
              <a:pathLst>
                <a:path w="121177" h="103452">
                  <a:moveTo>
                    <a:pt x="16401" y="8201"/>
                  </a:moveTo>
                  <a:lnTo>
                    <a:pt x="16401" y="8201"/>
                  </a:lnTo>
                  <a:lnTo>
                    <a:pt x="0" y="0"/>
                  </a:lnTo>
                  <a:lnTo>
                    <a:pt x="176" y="617"/>
                  </a:lnTo>
                  <a:lnTo>
                    <a:pt x="33069" y="42560"/>
                  </a:lnTo>
                  <a:lnTo>
                    <a:pt x="78648" y="76119"/>
                  </a:lnTo>
                  <a:lnTo>
                    <a:pt x="121176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396"/>
            <p:cNvSpPr/>
            <p:nvPr>
              <p:custDataLst>
                <p:tags r:id="rId14"/>
              </p:custDataLst>
            </p:nvPr>
          </p:nvSpPr>
          <p:spPr>
            <a:xfrm>
              <a:off x="11601450" y="5108747"/>
              <a:ext cx="47626" cy="549104"/>
            </a:xfrm>
            <a:custGeom>
              <a:avLst/>
              <a:gdLst/>
              <a:ahLst/>
              <a:cxnLst/>
              <a:rect l="0" t="0" r="0" b="0"/>
              <a:pathLst>
                <a:path w="47626" h="549104">
                  <a:moveTo>
                    <a:pt x="47625" y="34753"/>
                  </a:moveTo>
                  <a:lnTo>
                    <a:pt x="47625" y="34753"/>
                  </a:lnTo>
                  <a:lnTo>
                    <a:pt x="47625" y="0"/>
                  </a:lnTo>
                  <a:lnTo>
                    <a:pt x="44801" y="24552"/>
                  </a:lnTo>
                  <a:lnTo>
                    <a:pt x="37923" y="66219"/>
                  </a:lnTo>
                  <a:lnTo>
                    <a:pt x="27914" y="113288"/>
                  </a:lnTo>
                  <a:lnTo>
                    <a:pt x="22990" y="147974"/>
                  </a:lnTo>
                  <a:lnTo>
                    <a:pt x="20216" y="191302"/>
                  </a:lnTo>
                  <a:lnTo>
                    <a:pt x="19395" y="230951"/>
                  </a:lnTo>
                  <a:lnTo>
                    <a:pt x="19152" y="272685"/>
                  </a:lnTo>
                  <a:lnTo>
                    <a:pt x="19096" y="310187"/>
                  </a:lnTo>
                  <a:lnTo>
                    <a:pt x="19065" y="357780"/>
                  </a:lnTo>
                  <a:lnTo>
                    <a:pt x="19054" y="393637"/>
                  </a:lnTo>
                  <a:lnTo>
                    <a:pt x="19051" y="439539"/>
                  </a:lnTo>
                  <a:lnTo>
                    <a:pt x="17992" y="483638"/>
                  </a:lnTo>
                  <a:lnTo>
                    <a:pt x="10848" y="528160"/>
                  </a:lnTo>
                  <a:lnTo>
                    <a:pt x="0" y="549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758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SMARTInkShape-Group417"/>
          <p:cNvGrpSpPr/>
          <p:nvPr/>
        </p:nvGrpSpPr>
        <p:grpSpPr>
          <a:xfrm>
            <a:off x="5088394" y="5476875"/>
            <a:ext cx="1350507" cy="519744"/>
            <a:chOff x="5088394" y="5476875"/>
            <a:chExt cx="1350507" cy="519744"/>
          </a:xfrm>
        </p:grpSpPr>
        <p:sp>
          <p:nvSpPr>
            <p:cNvPr id="596" name="SMARTInkShape-2397"/>
            <p:cNvSpPr/>
            <p:nvPr>
              <p:custDataLst>
                <p:tags r:id="rId162"/>
              </p:custDataLst>
            </p:nvPr>
          </p:nvSpPr>
          <p:spPr>
            <a:xfrm>
              <a:off x="6410325" y="5638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4469" y="22390"/>
                  </a:lnTo>
                  <a:lnTo>
                    <a:pt x="1324" y="368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398"/>
            <p:cNvSpPr/>
            <p:nvPr>
              <p:custDataLst>
                <p:tags r:id="rId163"/>
              </p:custDataLst>
            </p:nvPr>
          </p:nvSpPr>
          <p:spPr>
            <a:xfrm>
              <a:off x="6296025" y="5486400"/>
              <a:ext cx="104776" cy="171451"/>
            </a:xfrm>
            <a:custGeom>
              <a:avLst/>
              <a:gdLst/>
              <a:ahLst/>
              <a:cxnLst/>
              <a:rect l="0" t="0" r="0" b="0"/>
              <a:pathLst>
                <a:path w="104776" h="171451">
                  <a:moveTo>
                    <a:pt x="104775" y="0"/>
                  </a:moveTo>
                  <a:lnTo>
                    <a:pt x="104775" y="0"/>
                  </a:lnTo>
                  <a:lnTo>
                    <a:pt x="65765" y="46548"/>
                  </a:lnTo>
                  <a:lnTo>
                    <a:pt x="36034" y="88452"/>
                  </a:lnTo>
                  <a:lnTo>
                    <a:pt x="6787" y="13110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399"/>
            <p:cNvSpPr/>
            <p:nvPr>
              <p:custDataLst>
                <p:tags r:id="rId164"/>
              </p:custDataLst>
            </p:nvPr>
          </p:nvSpPr>
          <p:spPr>
            <a:xfrm>
              <a:off x="6286500" y="5486400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0" y="0"/>
                  </a:moveTo>
                  <a:lnTo>
                    <a:pt x="0" y="0"/>
                  </a:lnTo>
                  <a:lnTo>
                    <a:pt x="32056" y="34173"/>
                  </a:lnTo>
                  <a:lnTo>
                    <a:pt x="50423" y="76937"/>
                  </a:lnTo>
                  <a:lnTo>
                    <a:pt x="72962" y="123301"/>
                  </a:lnTo>
                  <a:lnTo>
                    <a:pt x="92318" y="153926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400"/>
            <p:cNvSpPr/>
            <p:nvPr>
              <p:custDataLst>
                <p:tags r:id="rId165"/>
              </p:custDataLst>
            </p:nvPr>
          </p:nvSpPr>
          <p:spPr>
            <a:xfrm>
              <a:off x="6088490" y="5476875"/>
              <a:ext cx="102761" cy="142803"/>
            </a:xfrm>
            <a:custGeom>
              <a:avLst/>
              <a:gdLst/>
              <a:ahLst/>
              <a:cxnLst/>
              <a:rect l="0" t="0" r="0" b="0"/>
              <a:pathLst>
                <a:path w="102761" h="142803">
                  <a:moveTo>
                    <a:pt x="93235" y="0"/>
                  </a:moveTo>
                  <a:lnTo>
                    <a:pt x="93235" y="0"/>
                  </a:lnTo>
                  <a:lnTo>
                    <a:pt x="88179" y="5056"/>
                  </a:lnTo>
                  <a:lnTo>
                    <a:pt x="82874" y="7539"/>
                  </a:lnTo>
                  <a:lnTo>
                    <a:pt x="65789" y="14189"/>
                  </a:lnTo>
                  <a:lnTo>
                    <a:pt x="21355" y="40082"/>
                  </a:lnTo>
                  <a:lnTo>
                    <a:pt x="13663" y="47095"/>
                  </a:lnTo>
                  <a:lnTo>
                    <a:pt x="3670" y="60220"/>
                  </a:lnTo>
                  <a:lnTo>
                    <a:pt x="2832" y="63430"/>
                  </a:lnTo>
                  <a:lnTo>
                    <a:pt x="3333" y="66628"/>
                  </a:lnTo>
                  <a:lnTo>
                    <a:pt x="6712" y="73004"/>
                  </a:lnTo>
                  <a:lnTo>
                    <a:pt x="11741" y="79366"/>
                  </a:lnTo>
                  <a:lnTo>
                    <a:pt x="20326" y="82899"/>
                  </a:lnTo>
                  <a:lnTo>
                    <a:pt x="51564" y="93761"/>
                  </a:lnTo>
                  <a:lnTo>
                    <a:pt x="52755" y="95315"/>
                  </a:lnTo>
                  <a:lnTo>
                    <a:pt x="54077" y="99865"/>
                  </a:lnTo>
                  <a:lnTo>
                    <a:pt x="52312" y="102560"/>
                  </a:lnTo>
                  <a:lnTo>
                    <a:pt x="4787" y="136536"/>
                  </a:lnTo>
                  <a:lnTo>
                    <a:pt x="0" y="140996"/>
                  </a:lnTo>
                  <a:lnTo>
                    <a:pt x="1445" y="141624"/>
                  </a:lnTo>
                  <a:lnTo>
                    <a:pt x="44198" y="142802"/>
                  </a:lnTo>
                  <a:lnTo>
                    <a:pt x="67064" y="140031"/>
                  </a:lnTo>
                  <a:lnTo>
                    <a:pt x="10276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401"/>
            <p:cNvSpPr/>
            <p:nvPr>
              <p:custDataLst>
                <p:tags r:id="rId166"/>
              </p:custDataLst>
            </p:nvPr>
          </p:nvSpPr>
          <p:spPr>
            <a:xfrm>
              <a:off x="6429375" y="5572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402"/>
            <p:cNvSpPr/>
            <p:nvPr>
              <p:custDataLst>
                <p:tags r:id="rId167"/>
              </p:custDataLst>
            </p:nvPr>
          </p:nvSpPr>
          <p:spPr>
            <a:xfrm>
              <a:off x="5934075" y="5572125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403"/>
            <p:cNvSpPr/>
            <p:nvPr>
              <p:custDataLst>
                <p:tags r:id="rId168"/>
              </p:custDataLst>
            </p:nvPr>
          </p:nvSpPr>
          <p:spPr>
            <a:xfrm>
              <a:off x="5781686" y="5541484"/>
              <a:ext cx="85715" cy="97317"/>
            </a:xfrm>
            <a:custGeom>
              <a:avLst/>
              <a:gdLst/>
              <a:ahLst/>
              <a:cxnLst/>
              <a:rect l="0" t="0" r="0" b="0"/>
              <a:pathLst>
                <a:path w="85715" h="97317">
                  <a:moveTo>
                    <a:pt x="19039" y="2066"/>
                  </a:moveTo>
                  <a:lnTo>
                    <a:pt x="19039" y="2066"/>
                  </a:lnTo>
                  <a:lnTo>
                    <a:pt x="13983" y="7122"/>
                  </a:lnTo>
                  <a:lnTo>
                    <a:pt x="11500" y="12427"/>
                  </a:lnTo>
                  <a:lnTo>
                    <a:pt x="629" y="56663"/>
                  </a:lnTo>
                  <a:lnTo>
                    <a:pt x="15" y="84497"/>
                  </a:lnTo>
                  <a:lnTo>
                    <a:pt x="0" y="81741"/>
                  </a:lnTo>
                  <a:lnTo>
                    <a:pt x="16236" y="36276"/>
                  </a:lnTo>
                  <a:lnTo>
                    <a:pt x="28637" y="6942"/>
                  </a:lnTo>
                  <a:lnTo>
                    <a:pt x="31787" y="2142"/>
                  </a:lnTo>
                  <a:lnTo>
                    <a:pt x="36005" y="0"/>
                  </a:lnTo>
                  <a:lnTo>
                    <a:pt x="46335" y="443"/>
                  </a:lnTo>
                  <a:lnTo>
                    <a:pt x="55159" y="4167"/>
                  </a:lnTo>
                  <a:lnTo>
                    <a:pt x="58994" y="6641"/>
                  </a:lnTo>
                  <a:lnTo>
                    <a:pt x="69447" y="20237"/>
                  </a:lnTo>
                  <a:lnTo>
                    <a:pt x="78123" y="60354"/>
                  </a:lnTo>
                  <a:lnTo>
                    <a:pt x="85714" y="9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404"/>
            <p:cNvSpPr/>
            <p:nvPr>
              <p:custDataLst>
                <p:tags r:id="rId169"/>
              </p:custDataLst>
            </p:nvPr>
          </p:nvSpPr>
          <p:spPr>
            <a:xfrm>
              <a:off x="5715000" y="5715000"/>
              <a:ext cx="28507" cy="180976"/>
            </a:xfrm>
            <a:custGeom>
              <a:avLst/>
              <a:gdLst/>
              <a:ahLst/>
              <a:cxnLst/>
              <a:rect l="0" t="0" r="0" b="0"/>
              <a:pathLst>
                <a:path w="28507" h="180976">
                  <a:moveTo>
                    <a:pt x="9525" y="0"/>
                  </a:moveTo>
                  <a:lnTo>
                    <a:pt x="9525" y="0"/>
                  </a:lnTo>
                  <a:lnTo>
                    <a:pt x="19638" y="5056"/>
                  </a:lnTo>
                  <a:lnTo>
                    <a:pt x="22617" y="8662"/>
                  </a:lnTo>
                  <a:lnTo>
                    <a:pt x="25927" y="18314"/>
                  </a:lnTo>
                  <a:lnTo>
                    <a:pt x="28342" y="64302"/>
                  </a:lnTo>
                  <a:lnTo>
                    <a:pt x="28506" y="104660"/>
                  </a:lnTo>
                  <a:lnTo>
                    <a:pt x="23498" y="14001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405"/>
            <p:cNvSpPr/>
            <p:nvPr>
              <p:custDataLst>
                <p:tags r:id="rId170"/>
              </p:custDataLst>
            </p:nvPr>
          </p:nvSpPr>
          <p:spPr>
            <a:xfrm>
              <a:off x="5525941" y="5719781"/>
              <a:ext cx="111841" cy="276838"/>
            </a:xfrm>
            <a:custGeom>
              <a:avLst/>
              <a:gdLst/>
              <a:ahLst/>
              <a:cxnLst/>
              <a:rect l="0" t="0" r="0" b="0"/>
              <a:pathLst>
                <a:path w="111841" h="276838">
                  <a:moveTo>
                    <a:pt x="27134" y="90469"/>
                  </a:moveTo>
                  <a:lnTo>
                    <a:pt x="27134" y="90469"/>
                  </a:lnTo>
                  <a:lnTo>
                    <a:pt x="22078" y="90469"/>
                  </a:lnTo>
                  <a:lnTo>
                    <a:pt x="20589" y="93644"/>
                  </a:lnTo>
                  <a:lnTo>
                    <a:pt x="17871" y="133721"/>
                  </a:lnTo>
                  <a:lnTo>
                    <a:pt x="17643" y="179877"/>
                  </a:lnTo>
                  <a:lnTo>
                    <a:pt x="11070" y="227056"/>
                  </a:lnTo>
                  <a:lnTo>
                    <a:pt x="5852" y="260051"/>
                  </a:lnTo>
                  <a:lnTo>
                    <a:pt x="0" y="276837"/>
                  </a:lnTo>
                  <a:lnTo>
                    <a:pt x="6288" y="249341"/>
                  </a:lnTo>
                  <a:lnTo>
                    <a:pt x="12786" y="208634"/>
                  </a:lnTo>
                  <a:lnTo>
                    <a:pt x="16656" y="165316"/>
                  </a:lnTo>
                  <a:lnTo>
                    <a:pt x="18385" y="124170"/>
                  </a:lnTo>
                  <a:lnTo>
                    <a:pt x="27914" y="77448"/>
                  </a:lnTo>
                  <a:lnTo>
                    <a:pt x="43112" y="32859"/>
                  </a:lnTo>
                  <a:lnTo>
                    <a:pt x="49404" y="14064"/>
                  </a:lnTo>
                  <a:lnTo>
                    <a:pt x="54681" y="7784"/>
                  </a:lnTo>
                  <a:lnTo>
                    <a:pt x="69011" y="803"/>
                  </a:lnTo>
                  <a:lnTo>
                    <a:pt x="75160" y="0"/>
                  </a:lnTo>
                  <a:lnTo>
                    <a:pt x="84815" y="1930"/>
                  </a:lnTo>
                  <a:lnTo>
                    <a:pt x="101258" y="14024"/>
                  </a:lnTo>
                  <a:lnTo>
                    <a:pt x="107704" y="27918"/>
                  </a:lnTo>
                  <a:lnTo>
                    <a:pt x="111840" y="57652"/>
                  </a:lnTo>
                  <a:lnTo>
                    <a:pt x="107501" y="87566"/>
                  </a:lnTo>
                  <a:lnTo>
                    <a:pt x="99541" y="105406"/>
                  </a:lnTo>
                  <a:lnTo>
                    <a:pt x="94455" y="113127"/>
                  </a:lnTo>
                  <a:lnTo>
                    <a:pt x="83160" y="121706"/>
                  </a:lnTo>
                  <a:lnTo>
                    <a:pt x="64901" y="126535"/>
                  </a:lnTo>
                  <a:lnTo>
                    <a:pt x="46184" y="128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406"/>
            <p:cNvSpPr/>
            <p:nvPr>
              <p:custDataLst>
                <p:tags r:id="rId171"/>
              </p:custDataLst>
            </p:nvPr>
          </p:nvSpPr>
          <p:spPr>
            <a:xfrm>
              <a:off x="5324475" y="5829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5169" y="96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407"/>
            <p:cNvSpPr/>
            <p:nvPr>
              <p:custDataLst>
                <p:tags r:id="rId172"/>
              </p:custDataLst>
            </p:nvPr>
          </p:nvSpPr>
          <p:spPr>
            <a:xfrm>
              <a:off x="5262544" y="5753100"/>
              <a:ext cx="14307" cy="133351"/>
            </a:xfrm>
            <a:custGeom>
              <a:avLst/>
              <a:gdLst/>
              <a:ahLst/>
              <a:cxnLst/>
              <a:rect l="0" t="0" r="0" b="0"/>
              <a:pathLst>
                <a:path w="14307" h="133351">
                  <a:moveTo>
                    <a:pt x="4781" y="0"/>
                  </a:moveTo>
                  <a:lnTo>
                    <a:pt x="4781" y="0"/>
                  </a:lnTo>
                  <a:lnTo>
                    <a:pt x="9837" y="0"/>
                  </a:lnTo>
                  <a:lnTo>
                    <a:pt x="10269" y="2117"/>
                  </a:lnTo>
                  <a:lnTo>
                    <a:pt x="0" y="44781"/>
                  </a:lnTo>
                  <a:lnTo>
                    <a:pt x="187" y="60119"/>
                  </a:lnTo>
                  <a:lnTo>
                    <a:pt x="5235" y="104107"/>
                  </a:lnTo>
                  <a:lnTo>
                    <a:pt x="1430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408"/>
            <p:cNvSpPr/>
            <p:nvPr>
              <p:custDataLst>
                <p:tags r:id="rId173"/>
              </p:custDataLst>
            </p:nvPr>
          </p:nvSpPr>
          <p:spPr>
            <a:xfrm>
              <a:off x="5088394" y="5690801"/>
              <a:ext cx="101408" cy="238423"/>
            </a:xfrm>
            <a:custGeom>
              <a:avLst/>
              <a:gdLst/>
              <a:ahLst/>
              <a:cxnLst/>
              <a:rect l="0" t="0" r="0" b="0"/>
              <a:pathLst>
                <a:path w="101408" h="238423">
                  <a:moveTo>
                    <a:pt x="93206" y="24199"/>
                  </a:moveTo>
                  <a:lnTo>
                    <a:pt x="93206" y="24199"/>
                  </a:lnTo>
                  <a:lnTo>
                    <a:pt x="98262" y="24199"/>
                  </a:lnTo>
                  <a:lnTo>
                    <a:pt x="99751" y="23141"/>
                  </a:lnTo>
                  <a:lnTo>
                    <a:pt x="100745" y="21377"/>
                  </a:lnTo>
                  <a:lnTo>
                    <a:pt x="101407" y="19143"/>
                  </a:lnTo>
                  <a:lnTo>
                    <a:pt x="100790" y="16595"/>
                  </a:lnTo>
                  <a:lnTo>
                    <a:pt x="94414" y="6866"/>
                  </a:lnTo>
                  <a:lnTo>
                    <a:pt x="93564" y="602"/>
                  </a:lnTo>
                  <a:lnTo>
                    <a:pt x="91327" y="0"/>
                  </a:lnTo>
                  <a:lnTo>
                    <a:pt x="78068" y="4211"/>
                  </a:lnTo>
                  <a:lnTo>
                    <a:pt x="60734" y="13221"/>
                  </a:lnTo>
                  <a:lnTo>
                    <a:pt x="48435" y="23199"/>
                  </a:lnTo>
                  <a:lnTo>
                    <a:pt x="24351" y="61005"/>
                  </a:lnTo>
                  <a:lnTo>
                    <a:pt x="8305" y="100143"/>
                  </a:lnTo>
                  <a:lnTo>
                    <a:pt x="0" y="133392"/>
                  </a:lnTo>
                  <a:lnTo>
                    <a:pt x="4906" y="179980"/>
                  </a:lnTo>
                  <a:lnTo>
                    <a:pt x="8834" y="205588"/>
                  </a:lnTo>
                  <a:lnTo>
                    <a:pt x="17255" y="219821"/>
                  </a:lnTo>
                  <a:lnTo>
                    <a:pt x="25230" y="227559"/>
                  </a:lnTo>
                  <a:lnTo>
                    <a:pt x="44031" y="237582"/>
                  </a:lnTo>
                  <a:lnTo>
                    <a:pt x="48781" y="238422"/>
                  </a:lnTo>
                  <a:lnTo>
                    <a:pt x="64631" y="23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418"/>
          <p:cNvGrpSpPr/>
          <p:nvPr/>
        </p:nvGrpSpPr>
        <p:grpSpPr>
          <a:xfrm>
            <a:off x="4333875" y="5506774"/>
            <a:ext cx="514351" cy="499104"/>
            <a:chOff x="4333875" y="5506774"/>
            <a:chExt cx="514351" cy="499104"/>
          </a:xfrm>
        </p:grpSpPr>
        <p:sp>
          <p:nvSpPr>
            <p:cNvPr id="609" name="SMARTInkShape-2409"/>
            <p:cNvSpPr/>
            <p:nvPr>
              <p:custDataLst>
                <p:tags r:id="rId156"/>
              </p:custDataLst>
            </p:nvPr>
          </p:nvSpPr>
          <p:spPr>
            <a:xfrm>
              <a:off x="4452107" y="5515009"/>
              <a:ext cx="134622" cy="161243"/>
            </a:xfrm>
            <a:custGeom>
              <a:avLst/>
              <a:gdLst/>
              <a:ahLst/>
              <a:cxnLst/>
              <a:rect l="0" t="0" r="0" b="0"/>
              <a:pathLst>
                <a:path w="134622" h="161243">
                  <a:moveTo>
                    <a:pt x="110368" y="9491"/>
                  </a:moveTo>
                  <a:lnTo>
                    <a:pt x="110368" y="9491"/>
                  </a:lnTo>
                  <a:lnTo>
                    <a:pt x="115425" y="9491"/>
                  </a:lnTo>
                  <a:lnTo>
                    <a:pt x="116914" y="8433"/>
                  </a:lnTo>
                  <a:lnTo>
                    <a:pt x="117907" y="6669"/>
                  </a:lnTo>
                  <a:lnTo>
                    <a:pt x="118569" y="4435"/>
                  </a:lnTo>
                  <a:lnTo>
                    <a:pt x="120069" y="2946"/>
                  </a:lnTo>
                  <a:lnTo>
                    <a:pt x="127978" y="359"/>
                  </a:lnTo>
                  <a:lnTo>
                    <a:pt x="134621" y="44"/>
                  </a:lnTo>
                  <a:lnTo>
                    <a:pt x="132436" y="0"/>
                  </a:lnTo>
                  <a:lnTo>
                    <a:pt x="107201" y="8636"/>
                  </a:lnTo>
                  <a:lnTo>
                    <a:pt x="62326" y="30558"/>
                  </a:lnTo>
                  <a:lnTo>
                    <a:pt x="17885" y="47439"/>
                  </a:lnTo>
                  <a:lnTo>
                    <a:pt x="5765" y="53873"/>
                  </a:lnTo>
                  <a:lnTo>
                    <a:pt x="378" y="60260"/>
                  </a:lnTo>
                  <a:lnTo>
                    <a:pt x="0" y="63446"/>
                  </a:lnTo>
                  <a:lnTo>
                    <a:pt x="2401" y="69807"/>
                  </a:lnTo>
                  <a:lnTo>
                    <a:pt x="12641" y="76163"/>
                  </a:lnTo>
                  <a:lnTo>
                    <a:pt x="53087" y="92041"/>
                  </a:lnTo>
                  <a:lnTo>
                    <a:pt x="72347" y="101566"/>
                  </a:lnTo>
                  <a:lnTo>
                    <a:pt x="77595" y="107916"/>
                  </a:lnTo>
                  <a:lnTo>
                    <a:pt x="76877" y="112149"/>
                  </a:lnTo>
                  <a:lnTo>
                    <a:pt x="70436" y="122497"/>
                  </a:lnTo>
                  <a:lnTo>
                    <a:pt x="63340" y="128507"/>
                  </a:lnTo>
                  <a:lnTo>
                    <a:pt x="23023" y="150794"/>
                  </a:lnTo>
                  <a:lnTo>
                    <a:pt x="1392" y="159699"/>
                  </a:lnTo>
                  <a:lnTo>
                    <a:pt x="1734" y="160429"/>
                  </a:lnTo>
                  <a:lnTo>
                    <a:pt x="7759" y="161242"/>
                  </a:lnTo>
                  <a:lnTo>
                    <a:pt x="51099" y="153633"/>
                  </a:lnTo>
                  <a:lnTo>
                    <a:pt x="65682" y="150107"/>
                  </a:lnTo>
                  <a:lnTo>
                    <a:pt x="78866" y="146070"/>
                  </a:lnTo>
                  <a:lnTo>
                    <a:pt x="129418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410"/>
            <p:cNvSpPr/>
            <p:nvPr>
              <p:custDataLst>
                <p:tags r:id="rId157"/>
              </p:custDataLst>
            </p:nvPr>
          </p:nvSpPr>
          <p:spPr>
            <a:xfrm>
              <a:off x="4333875" y="5736293"/>
              <a:ext cx="99527" cy="269585"/>
            </a:xfrm>
            <a:custGeom>
              <a:avLst/>
              <a:gdLst/>
              <a:ahLst/>
              <a:cxnLst/>
              <a:rect l="0" t="0" r="0" b="0"/>
              <a:pathLst>
                <a:path w="99527" h="269585">
                  <a:moveTo>
                    <a:pt x="19050" y="54907"/>
                  </a:moveTo>
                  <a:lnTo>
                    <a:pt x="19050" y="54907"/>
                  </a:lnTo>
                  <a:lnTo>
                    <a:pt x="19050" y="95611"/>
                  </a:lnTo>
                  <a:lnTo>
                    <a:pt x="19050" y="140284"/>
                  </a:lnTo>
                  <a:lnTo>
                    <a:pt x="19050" y="181569"/>
                  </a:lnTo>
                  <a:lnTo>
                    <a:pt x="19050" y="225036"/>
                  </a:lnTo>
                  <a:lnTo>
                    <a:pt x="19050" y="269584"/>
                  </a:lnTo>
                  <a:lnTo>
                    <a:pt x="19050" y="233852"/>
                  </a:lnTo>
                  <a:lnTo>
                    <a:pt x="19050" y="190478"/>
                  </a:lnTo>
                  <a:lnTo>
                    <a:pt x="16228" y="147993"/>
                  </a:lnTo>
                  <a:lnTo>
                    <a:pt x="10849" y="101399"/>
                  </a:lnTo>
                  <a:lnTo>
                    <a:pt x="17391" y="57662"/>
                  </a:lnTo>
                  <a:lnTo>
                    <a:pt x="26893" y="17758"/>
                  </a:lnTo>
                  <a:lnTo>
                    <a:pt x="29570" y="13208"/>
                  </a:lnTo>
                  <a:lnTo>
                    <a:pt x="38190" y="5329"/>
                  </a:lnTo>
                  <a:lnTo>
                    <a:pt x="49076" y="1123"/>
                  </a:lnTo>
                  <a:lnTo>
                    <a:pt x="54942" y="0"/>
                  </a:lnTo>
                  <a:lnTo>
                    <a:pt x="64283" y="1577"/>
                  </a:lnTo>
                  <a:lnTo>
                    <a:pt x="73020" y="6863"/>
                  </a:lnTo>
                  <a:lnTo>
                    <a:pt x="87723" y="20681"/>
                  </a:lnTo>
                  <a:lnTo>
                    <a:pt x="99315" y="43763"/>
                  </a:lnTo>
                  <a:lnTo>
                    <a:pt x="99526" y="58421"/>
                  </a:lnTo>
                  <a:lnTo>
                    <a:pt x="91038" y="88644"/>
                  </a:lnTo>
                  <a:lnTo>
                    <a:pt x="72130" y="108530"/>
                  </a:lnTo>
                  <a:lnTo>
                    <a:pt x="63962" y="111823"/>
                  </a:lnTo>
                  <a:lnTo>
                    <a:pt x="46419" y="112657"/>
                  </a:lnTo>
                  <a:lnTo>
                    <a:pt x="0" y="10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411"/>
            <p:cNvSpPr/>
            <p:nvPr>
              <p:custDataLst>
                <p:tags r:id="rId158"/>
              </p:custDataLst>
            </p:nvPr>
          </p:nvSpPr>
          <p:spPr>
            <a:xfrm>
              <a:off x="4667250" y="5514975"/>
              <a:ext cx="85726" cy="133351"/>
            </a:xfrm>
            <a:custGeom>
              <a:avLst/>
              <a:gdLst/>
              <a:ahLst/>
              <a:cxnLst/>
              <a:rect l="0" t="0" r="0" b="0"/>
              <a:pathLst>
                <a:path w="85726" h="133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5648" y="53257"/>
                  </a:lnTo>
                  <a:lnTo>
                    <a:pt x="51805" y="84722"/>
                  </a:lnTo>
                  <a:lnTo>
                    <a:pt x="54775" y="95157"/>
                  </a:lnTo>
                  <a:lnTo>
                    <a:pt x="61738" y="103322"/>
                  </a:lnTo>
                  <a:lnTo>
                    <a:pt x="70831" y="111537"/>
                  </a:lnTo>
                  <a:lnTo>
                    <a:pt x="857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412"/>
            <p:cNvSpPr/>
            <p:nvPr>
              <p:custDataLst>
                <p:tags r:id="rId159"/>
              </p:custDataLst>
            </p:nvPr>
          </p:nvSpPr>
          <p:spPr>
            <a:xfrm>
              <a:off x="4676775" y="5506774"/>
              <a:ext cx="104776" cy="160602"/>
            </a:xfrm>
            <a:custGeom>
              <a:avLst/>
              <a:gdLst/>
              <a:ahLst/>
              <a:cxnLst/>
              <a:rect l="0" t="0" r="0" b="0"/>
              <a:pathLst>
                <a:path w="104776" h="160602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0"/>
                  </a:lnTo>
                  <a:lnTo>
                    <a:pt x="99718" y="4125"/>
                  </a:lnTo>
                  <a:lnTo>
                    <a:pt x="65765" y="45239"/>
                  </a:lnTo>
                  <a:lnTo>
                    <a:pt x="54629" y="59588"/>
                  </a:lnTo>
                  <a:lnTo>
                    <a:pt x="30372" y="103946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413"/>
            <p:cNvSpPr/>
            <p:nvPr>
              <p:custDataLst>
                <p:tags r:id="rId160"/>
              </p:custDataLst>
            </p:nvPr>
          </p:nvSpPr>
          <p:spPr>
            <a:xfrm>
              <a:off x="4829175" y="5648325"/>
              <a:ext cx="5489" cy="47626"/>
            </a:xfrm>
            <a:custGeom>
              <a:avLst/>
              <a:gdLst/>
              <a:ahLst/>
              <a:cxnLst/>
              <a:rect l="0" t="0" r="0" b="0"/>
              <a:pathLst>
                <a:path w="5489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1398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414"/>
            <p:cNvSpPr/>
            <p:nvPr>
              <p:custDataLst>
                <p:tags r:id="rId161"/>
              </p:custDataLst>
            </p:nvPr>
          </p:nvSpPr>
          <p:spPr>
            <a:xfrm>
              <a:off x="4829175" y="5572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2648"/>
                  </a:lnTo>
                  <a:lnTo>
                    <a:pt x="16933" y="1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" name="SMARTInkShape-2415"/>
          <p:cNvSpPr/>
          <p:nvPr>
            <p:custDataLst>
              <p:tags r:id="rId1"/>
            </p:custDataLst>
          </p:nvPr>
        </p:nvSpPr>
        <p:spPr>
          <a:xfrm>
            <a:off x="3583387" y="5686425"/>
            <a:ext cx="217089" cy="228601"/>
          </a:xfrm>
          <a:custGeom>
            <a:avLst/>
            <a:gdLst/>
            <a:ahLst/>
            <a:cxnLst/>
            <a:rect l="0" t="0" r="0" b="0"/>
            <a:pathLst>
              <a:path w="217089" h="228601">
                <a:moveTo>
                  <a:pt x="217088" y="0"/>
                </a:moveTo>
                <a:lnTo>
                  <a:pt x="217088" y="0"/>
                </a:lnTo>
                <a:lnTo>
                  <a:pt x="217088" y="5056"/>
                </a:lnTo>
                <a:lnTo>
                  <a:pt x="216030" y="6545"/>
                </a:lnTo>
                <a:lnTo>
                  <a:pt x="214266" y="7539"/>
                </a:lnTo>
                <a:lnTo>
                  <a:pt x="212031" y="8201"/>
                </a:lnTo>
                <a:lnTo>
                  <a:pt x="209549" y="17402"/>
                </a:lnTo>
                <a:lnTo>
                  <a:pt x="205329" y="37612"/>
                </a:lnTo>
                <a:lnTo>
                  <a:pt x="188317" y="78979"/>
                </a:lnTo>
                <a:lnTo>
                  <a:pt x="166624" y="126055"/>
                </a:lnTo>
                <a:lnTo>
                  <a:pt x="138653" y="166093"/>
                </a:lnTo>
                <a:lnTo>
                  <a:pt x="126136" y="181769"/>
                </a:lnTo>
                <a:lnTo>
                  <a:pt x="103356" y="200378"/>
                </a:lnTo>
                <a:lnTo>
                  <a:pt x="76418" y="213399"/>
                </a:lnTo>
                <a:lnTo>
                  <a:pt x="61435" y="213730"/>
                </a:lnTo>
                <a:lnTo>
                  <a:pt x="41115" y="210376"/>
                </a:lnTo>
                <a:lnTo>
                  <a:pt x="15094" y="188164"/>
                </a:lnTo>
                <a:lnTo>
                  <a:pt x="4720" y="172992"/>
                </a:lnTo>
                <a:lnTo>
                  <a:pt x="0" y="150034"/>
                </a:lnTo>
                <a:lnTo>
                  <a:pt x="1719" y="137944"/>
                </a:lnTo>
                <a:lnTo>
                  <a:pt x="3658" y="133237"/>
                </a:lnTo>
                <a:lnTo>
                  <a:pt x="7068" y="130099"/>
                </a:lnTo>
                <a:lnTo>
                  <a:pt x="16501" y="126614"/>
                </a:lnTo>
                <a:lnTo>
                  <a:pt x="38769" y="124652"/>
                </a:lnTo>
                <a:lnTo>
                  <a:pt x="65475" y="129127"/>
                </a:lnTo>
                <a:lnTo>
                  <a:pt x="109594" y="150694"/>
                </a:lnTo>
                <a:lnTo>
                  <a:pt x="154891" y="178839"/>
                </a:lnTo>
                <a:lnTo>
                  <a:pt x="164045" y="187434"/>
                </a:lnTo>
                <a:lnTo>
                  <a:pt x="207563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7" name="SMARTInkShape-Group420"/>
          <p:cNvGrpSpPr/>
          <p:nvPr/>
        </p:nvGrpSpPr>
        <p:grpSpPr>
          <a:xfrm>
            <a:off x="1803265" y="5611665"/>
            <a:ext cx="1410788" cy="456014"/>
            <a:chOff x="1803265" y="5611665"/>
            <a:chExt cx="1410788" cy="456014"/>
          </a:xfrm>
        </p:grpSpPr>
        <p:sp>
          <p:nvSpPr>
            <p:cNvPr id="617" name="SMARTInkShape-2416"/>
            <p:cNvSpPr/>
            <p:nvPr>
              <p:custDataLst>
                <p:tags r:id="rId146"/>
              </p:custDataLst>
            </p:nvPr>
          </p:nvSpPr>
          <p:spPr>
            <a:xfrm>
              <a:off x="2352675" y="5807486"/>
              <a:ext cx="120897" cy="260193"/>
            </a:xfrm>
            <a:custGeom>
              <a:avLst/>
              <a:gdLst/>
              <a:ahLst/>
              <a:cxnLst/>
              <a:rect l="0" t="0" r="0" b="0"/>
              <a:pathLst>
                <a:path w="120897" h="260193">
                  <a:moveTo>
                    <a:pt x="9525" y="40864"/>
                  </a:moveTo>
                  <a:lnTo>
                    <a:pt x="9525" y="40864"/>
                  </a:lnTo>
                  <a:lnTo>
                    <a:pt x="9525" y="23531"/>
                  </a:lnTo>
                  <a:lnTo>
                    <a:pt x="12347" y="69440"/>
                  </a:lnTo>
                  <a:lnTo>
                    <a:pt x="17726" y="112595"/>
                  </a:lnTo>
                  <a:lnTo>
                    <a:pt x="25334" y="159770"/>
                  </a:lnTo>
                  <a:lnTo>
                    <a:pt x="33205" y="203604"/>
                  </a:lnTo>
                  <a:lnTo>
                    <a:pt x="37455" y="247699"/>
                  </a:lnTo>
                  <a:lnTo>
                    <a:pt x="37909" y="260192"/>
                  </a:lnTo>
                  <a:lnTo>
                    <a:pt x="37973" y="260108"/>
                  </a:lnTo>
                  <a:lnTo>
                    <a:pt x="30544" y="218516"/>
                  </a:lnTo>
                  <a:lnTo>
                    <a:pt x="26336" y="179933"/>
                  </a:lnTo>
                  <a:lnTo>
                    <a:pt x="20489" y="134656"/>
                  </a:lnTo>
                  <a:lnTo>
                    <a:pt x="20393" y="91179"/>
                  </a:lnTo>
                  <a:lnTo>
                    <a:pt x="27288" y="46276"/>
                  </a:lnTo>
                  <a:lnTo>
                    <a:pt x="33250" y="25651"/>
                  </a:lnTo>
                  <a:lnTo>
                    <a:pt x="41589" y="15405"/>
                  </a:lnTo>
                  <a:lnTo>
                    <a:pt x="53409" y="7324"/>
                  </a:lnTo>
                  <a:lnTo>
                    <a:pt x="69246" y="205"/>
                  </a:lnTo>
                  <a:lnTo>
                    <a:pt x="77914" y="0"/>
                  </a:lnTo>
                  <a:lnTo>
                    <a:pt x="96012" y="5416"/>
                  </a:lnTo>
                  <a:lnTo>
                    <a:pt x="108994" y="14878"/>
                  </a:lnTo>
                  <a:lnTo>
                    <a:pt x="113938" y="20366"/>
                  </a:lnTo>
                  <a:lnTo>
                    <a:pt x="119431" y="37751"/>
                  </a:lnTo>
                  <a:lnTo>
                    <a:pt x="120896" y="48314"/>
                  </a:lnTo>
                  <a:lnTo>
                    <a:pt x="116878" y="65695"/>
                  </a:lnTo>
                  <a:lnTo>
                    <a:pt x="99895" y="90202"/>
                  </a:lnTo>
                  <a:lnTo>
                    <a:pt x="80398" y="109104"/>
                  </a:lnTo>
                  <a:lnTo>
                    <a:pt x="37819" y="133000"/>
                  </a:lnTo>
                  <a:lnTo>
                    <a:pt x="21201" y="135191"/>
                  </a:lnTo>
                  <a:lnTo>
                    <a:pt x="16251" y="133381"/>
                  </a:lnTo>
                  <a:lnTo>
                    <a:pt x="7928" y="125728"/>
                  </a:lnTo>
                  <a:lnTo>
                    <a:pt x="0" y="10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417"/>
            <p:cNvSpPr/>
            <p:nvPr>
              <p:custDataLst>
                <p:tags r:id="rId147"/>
              </p:custDataLst>
            </p:nvPr>
          </p:nvSpPr>
          <p:spPr>
            <a:xfrm>
              <a:off x="2543175" y="5638800"/>
              <a:ext cx="28576" cy="323851"/>
            </a:xfrm>
            <a:custGeom>
              <a:avLst/>
              <a:gdLst/>
              <a:ahLst/>
              <a:cxnLst/>
              <a:rect l="0" t="0" r="0" b="0"/>
              <a:pathLst>
                <a:path w="28576" h="323851">
                  <a:moveTo>
                    <a:pt x="28575" y="0"/>
                  </a:moveTo>
                  <a:lnTo>
                    <a:pt x="28575" y="0"/>
                  </a:lnTo>
                  <a:lnTo>
                    <a:pt x="28575" y="37560"/>
                  </a:lnTo>
                  <a:lnTo>
                    <a:pt x="28575" y="82639"/>
                  </a:lnTo>
                  <a:lnTo>
                    <a:pt x="25753" y="128859"/>
                  </a:lnTo>
                  <a:lnTo>
                    <a:pt x="21036" y="167297"/>
                  </a:lnTo>
                  <a:lnTo>
                    <a:pt x="14386" y="208730"/>
                  </a:lnTo>
                  <a:lnTo>
                    <a:pt x="10165" y="255172"/>
                  </a:lnTo>
                  <a:lnTo>
                    <a:pt x="6892" y="28621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418"/>
            <p:cNvSpPr/>
            <p:nvPr>
              <p:custDataLst>
                <p:tags r:id="rId148"/>
              </p:custDataLst>
            </p:nvPr>
          </p:nvSpPr>
          <p:spPr>
            <a:xfrm>
              <a:off x="2099948" y="5643981"/>
              <a:ext cx="138428" cy="347245"/>
            </a:xfrm>
            <a:custGeom>
              <a:avLst/>
              <a:gdLst/>
              <a:ahLst/>
              <a:cxnLst/>
              <a:rect l="0" t="0" r="0" b="0"/>
              <a:pathLst>
                <a:path w="138428" h="347245">
                  <a:moveTo>
                    <a:pt x="138427" y="23394"/>
                  </a:moveTo>
                  <a:lnTo>
                    <a:pt x="138427" y="23394"/>
                  </a:lnTo>
                  <a:lnTo>
                    <a:pt x="138427" y="18338"/>
                  </a:lnTo>
                  <a:lnTo>
                    <a:pt x="135605" y="13033"/>
                  </a:lnTo>
                  <a:lnTo>
                    <a:pt x="129764" y="7147"/>
                  </a:lnTo>
                  <a:lnTo>
                    <a:pt x="120113" y="1004"/>
                  </a:lnTo>
                  <a:lnTo>
                    <a:pt x="114576" y="0"/>
                  </a:lnTo>
                  <a:lnTo>
                    <a:pt x="102779" y="1707"/>
                  </a:lnTo>
                  <a:lnTo>
                    <a:pt x="84238" y="13676"/>
                  </a:lnTo>
                  <a:lnTo>
                    <a:pt x="52464" y="45346"/>
                  </a:lnTo>
                  <a:lnTo>
                    <a:pt x="27529" y="85625"/>
                  </a:lnTo>
                  <a:lnTo>
                    <a:pt x="12099" y="119647"/>
                  </a:lnTo>
                  <a:lnTo>
                    <a:pt x="3180" y="166401"/>
                  </a:lnTo>
                  <a:lnTo>
                    <a:pt x="0" y="187494"/>
                  </a:lnTo>
                  <a:lnTo>
                    <a:pt x="5219" y="228062"/>
                  </a:lnTo>
                  <a:lnTo>
                    <a:pt x="20759" y="267364"/>
                  </a:lnTo>
                  <a:lnTo>
                    <a:pt x="43943" y="302644"/>
                  </a:lnTo>
                  <a:lnTo>
                    <a:pt x="57981" y="316134"/>
                  </a:lnTo>
                  <a:lnTo>
                    <a:pt x="138427" y="34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419"/>
            <p:cNvSpPr/>
            <p:nvPr>
              <p:custDataLst>
                <p:tags r:id="rId149"/>
              </p:custDataLst>
            </p:nvPr>
          </p:nvSpPr>
          <p:spPr>
            <a:xfrm>
              <a:off x="1803265" y="5829300"/>
              <a:ext cx="139836" cy="47626"/>
            </a:xfrm>
            <a:custGeom>
              <a:avLst/>
              <a:gdLst/>
              <a:ahLst/>
              <a:cxnLst/>
              <a:rect l="0" t="0" r="0" b="0"/>
              <a:pathLst>
                <a:path w="139836" h="47626">
                  <a:moveTo>
                    <a:pt x="25535" y="47625"/>
                  </a:moveTo>
                  <a:lnTo>
                    <a:pt x="25535" y="47625"/>
                  </a:lnTo>
                  <a:lnTo>
                    <a:pt x="20479" y="47625"/>
                  </a:lnTo>
                  <a:lnTo>
                    <a:pt x="7221" y="42569"/>
                  </a:lnTo>
                  <a:lnTo>
                    <a:pt x="3801" y="40021"/>
                  </a:lnTo>
                  <a:lnTo>
                    <a:pt x="0" y="34368"/>
                  </a:lnTo>
                  <a:lnTo>
                    <a:pt x="45" y="31378"/>
                  </a:lnTo>
                  <a:lnTo>
                    <a:pt x="2917" y="25235"/>
                  </a:lnTo>
                  <a:lnTo>
                    <a:pt x="13366" y="21799"/>
                  </a:lnTo>
                  <a:lnTo>
                    <a:pt x="51001" y="14537"/>
                  </a:lnTo>
                  <a:lnTo>
                    <a:pt x="91877" y="5953"/>
                  </a:lnTo>
                  <a:lnTo>
                    <a:pt x="13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420"/>
            <p:cNvSpPr/>
            <p:nvPr>
              <p:custDataLst>
                <p:tags r:id="rId150"/>
              </p:custDataLst>
            </p:nvPr>
          </p:nvSpPr>
          <p:spPr>
            <a:xfrm>
              <a:off x="3124200" y="5648325"/>
              <a:ext cx="89853" cy="304801"/>
            </a:xfrm>
            <a:custGeom>
              <a:avLst/>
              <a:gdLst/>
              <a:ahLst/>
              <a:cxnLst/>
              <a:rect l="0" t="0" r="0" b="0"/>
              <a:pathLst>
                <a:path w="89853" h="3048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47946" y="51779"/>
                  </a:lnTo>
                  <a:lnTo>
                    <a:pt x="68032" y="94188"/>
                  </a:lnTo>
                  <a:lnTo>
                    <a:pt x="78836" y="133624"/>
                  </a:lnTo>
                  <a:lnTo>
                    <a:pt x="89852" y="174718"/>
                  </a:lnTo>
                  <a:lnTo>
                    <a:pt x="86360" y="214517"/>
                  </a:lnTo>
                  <a:lnTo>
                    <a:pt x="76506" y="252532"/>
                  </a:lnTo>
                  <a:lnTo>
                    <a:pt x="46999" y="294075"/>
                  </a:lnTo>
                  <a:lnTo>
                    <a:pt x="190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421"/>
            <p:cNvSpPr/>
            <p:nvPr>
              <p:custDataLst>
                <p:tags r:id="rId151"/>
              </p:custDataLst>
            </p:nvPr>
          </p:nvSpPr>
          <p:spPr>
            <a:xfrm>
              <a:off x="1887389" y="5611665"/>
              <a:ext cx="93812" cy="331936"/>
            </a:xfrm>
            <a:custGeom>
              <a:avLst/>
              <a:gdLst/>
              <a:ahLst/>
              <a:cxnLst/>
              <a:rect l="0" t="0" r="0" b="0"/>
              <a:pathLst>
                <a:path w="93812" h="331936">
                  <a:moveTo>
                    <a:pt x="93811" y="17610"/>
                  </a:moveTo>
                  <a:lnTo>
                    <a:pt x="93811" y="17610"/>
                  </a:lnTo>
                  <a:lnTo>
                    <a:pt x="79622" y="3421"/>
                  </a:lnTo>
                  <a:lnTo>
                    <a:pt x="74099" y="720"/>
                  </a:lnTo>
                  <a:lnTo>
                    <a:pt x="71145" y="0"/>
                  </a:lnTo>
                  <a:lnTo>
                    <a:pt x="56874" y="4043"/>
                  </a:lnTo>
                  <a:lnTo>
                    <a:pt x="39240" y="17001"/>
                  </a:lnTo>
                  <a:lnTo>
                    <a:pt x="25666" y="34246"/>
                  </a:lnTo>
                  <a:lnTo>
                    <a:pt x="8310" y="75696"/>
                  </a:lnTo>
                  <a:lnTo>
                    <a:pt x="487" y="107989"/>
                  </a:lnTo>
                  <a:lnTo>
                    <a:pt x="0" y="149959"/>
                  </a:lnTo>
                  <a:lnTo>
                    <a:pt x="6175" y="193370"/>
                  </a:lnTo>
                  <a:lnTo>
                    <a:pt x="15439" y="239369"/>
                  </a:lnTo>
                  <a:lnTo>
                    <a:pt x="23200" y="278520"/>
                  </a:lnTo>
                  <a:lnTo>
                    <a:pt x="27136" y="33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422"/>
            <p:cNvSpPr/>
            <p:nvPr>
              <p:custDataLst>
                <p:tags r:id="rId152"/>
              </p:custDataLst>
            </p:nvPr>
          </p:nvSpPr>
          <p:spPr>
            <a:xfrm>
              <a:off x="2914650" y="5620143"/>
              <a:ext cx="80956" cy="132958"/>
            </a:xfrm>
            <a:custGeom>
              <a:avLst/>
              <a:gdLst/>
              <a:ahLst/>
              <a:cxnLst/>
              <a:rect l="0" t="0" r="0" b="0"/>
              <a:pathLst>
                <a:path w="80956" h="13295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13257" y="0"/>
                  </a:lnTo>
                  <a:lnTo>
                    <a:pt x="33114" y="743"/>
                  </a:lnTo>
                  <a:lnTo>
                    <a:pt x="45056" y="4697"/>
                  </a:lnTo>
                  <a:lnTo>
                    <a:pt x="63680" y="17931"/>
                  </a:lnTo>
                  <a:lnTo>
                    <a:pt x="70635" y="29270"/>
                  </a:lnTo>
                  <a:lnTo>
                    <a:pt x="80955" y="66621"/>
                  </a:lnTo>
                  <a:lnTo>
                    <a:pt x="77021" y="87666"/>
                  </a:lnTo>
                  <a:lnTo>
                    <a:pt x="68094" y="107308"/>
                  </a:lnTo>
                  <a:lnTo>
                    <a:pt x="4762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423"/>
            <p:cNvSpPr/>
            <p:nvPr>
              <p:custDataLst>
                <p:tags r:id="rId153"/>
              </p:custDataLst>
            </p:nvPr>
          </p:nvSpPr>
          <p:spPr>
            <a:xfrm>
              <a:off x="2667000" y="5715000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19050"/>
                  </a:moveTo>
                  <a:lnTo>
                    <a:pt x="0" y="19050"/>
                  </a:lnTo>
                  <a:lnTo>
                    <a:pt x="39772" y="19050"/>
                  </a:lnTo>
                  <a:lnTo>
                    <a:pt x="78647" y="12505"/>
                  </a:lnTo>
                  <a:lnTo>
                    <a:pt x="121140" y="9349"/>
                  </a:lnTo>
                  <a:lnTo>
                    <a:pt x="155440" y="4861"/>
                  </a:lnTo>
                  <a:lnTo>
                    <a:pt x="189029" y="2160"/>
                  </a:lnTo>
                  <a:lnTo>
                    <a:pt x="234867" y="64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424"/>
            <p:cNvSpPr/>
            <p:nvPr>
              <p:custDataLst>
                <p:tags r:id="rId154"/>
              </p:custDataLst>
            </p:nvPr>
          </p:nvSpPr>
          <p:spPr>
            <a:xfrm>
              <a:off x="2800350" y="5791593"/>
              <a:ext cx="123826" cy="161533"/>
            </a:xfrm>
            <a:custGeom>
              <a:avLst/>
              <a:gdLst/>
              <a:ahLst/>
              <a:cxnLst/>
              <a:rect l="0" t="0" r="0" b="0"/>
              <a:pathLst>
                <a:path w="123826" h="161533">
                  <a:moveTo>
                    <a:pt x="123825" y="9132"/>
                  </a:moveTo>
                  <a:lnTo>
                    <a:pt x="123825" y="9132"/>
                  </a:lnTo>
                  <a:lnTo>
                    <a:pt x="123825" y="4076"/>
                  </a:lnTo>
                  <a:lnTo>
                    <a:pt x="122767" y="2587"/>
                  </a:lnTo>
                  <a:lnTo>
                    <a:pt x="121003" y="1593"/>
                  </a:lnTo>
                  <a:lnTo>
                    <a:pt x="115624" y="0"/>
                  </a:lnTo>
                  <a:lnTo>
                    <a:pt x="84693" y="45757"/>
                  </a:lnTo>
                  <a:lnTo>
                    <a:pt x="50357" y="89919"/>
                  </a:lnTo>
                  <a:lnTo>
                    <a:pt x="42489" y="101128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425"/>
            <p:cNvSpPr/>
            <p:nvPr>
              <p:custDataLst>
                <p:tags r:id="rId155"/>
              </p:custDataLst>
            </p:nvPr>
          </p:nvSpPr>
          <p:spPr>
            <a:xfrm>
              <a:off x="2771775" y="5801118"/>
              <a:ext cx="123826" cy="161533"/>
            </a:xfrm>
            <a:custGeom>
              <a:avLst/>
              <a:gdLst/>
              <a:ahLst/>
              <a:cxnLst/>
              <a:rect l="0" t="0" r="0" b="0"/>
              <a:pathLst>
                <a:path w="123826" h="1615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41418" y="41040"/>
                  </a:lnTo>
                  <a:lnTo>
                    <a:pt x="83511" y="88175"/>
                  </a:lnTo>
                  <a:lnTo>
                    <a:pt x="107477" y="129474"/>
                  </a:lnTo>
                  <a:lnTo>
                    <a:pt x="123825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8" name="SMARTInkShape-2426"/>
          <p:cNvSpPr/>
          <p:nvPr>
            <p:custDataLst>
              <p:tags r:id="rId2"/>
            </p:custDataLst>
          </p:nvPr>
        </p:nvSpPr>
        <p:spPr>
          <a:xfrm>
            <a:off x="1819275" y="5191135"/>
            <a:ext cx="6076951" cy="234144"/>
          </a:xfrm>
          <a:custGeom>
            <a:avLst/>
            <a:gdLst/>
            <a:ahLst/>
            <a:cxnLst/>
            <a:rect l="0" t="0" r="0" b="0"/>
            <a:pathLst>
              <a:path w="6076951" h="234144">
                <a:moveTo>
                  <a:pt x="0" y="219065"/>
                </a:moveTo>
                <a:lnTo>
                  <a:pt x="0" y="219065"/>
                </a:lnTo>
                <a:lnTo>
                  <a:pt x="10113" y="219065"/>
                </a:lnTo>
                <a:lnTo>
                  <a:pt x="20723" y="224710"/>
                </a:lnTo>
                <a:lnTo>
                  <a:pt x="26515" y="229178"/>
                </a:lnTo>
                <a:lnTo>
                  <a:pt x="44240" y="234143"/>
                </a:lnTo>
                <a:lnTo>
                  <a:pt x="78019" y="234116"/>
                </a:lnTo>
                <a:lnTo>
                  <a:pt x="122303" y="229680"/>
                </a:lnTo>
                <a:lnTo>
                  <a:pt x="153487" y="226253"/>
                </a:lnTo>
                <a:lnTo>
                  <a:pt x="188867" y="222260"/>
                </a:lnTo>
                <a:lnTo>
                  <a:pt x="232585" y="220012"/>
                </a:lnTo>
                <a:lnTo>
                  <a:pt x="273408" y="218287"/>
                </a:lnTo>
                <a:lnTo>
                  <a:pt x="318547" y="212602"/>
                </a:lnTo>
                <a:lnTo>
                  <a:pt x="349715" y="210901"/>
                </a:lnTo>
                <a:lnTo>
                  <a:pt x="384029" y="207323"/>
                </a:lnTo>
                <a:lnTo>
                  <a:pt x="420446" y="203263"/>
                </a:lnTo>
                <a:lnTo>
                  <a:pt x="457798" y="201459"/>
                </a:lnTo>
                <a:lnTo>
                  <a:pt x="498388" y="197835"/>
                </a:lnTo>
                <a:lnTo>
                  <a:pt x="541123" y="192696"/>
                </a:lnTo>
                <a:lnTo>
                  <a:pt x="584810" y="186884"/>
                </a:lnTo>
                <a:lnTo>
                  <a:pt x="628921" y="180774"/>
                </a:lnTo>
                <a:lnTo>
                  <a:pt x="675337" y="174530"/>
                </a:lnTo>
                <a:lnTo>
                  <a:pt x="701050" y="171384"/>
                </a:lnTo>
                <a:lnTo>
                  <a:pt x="727716" y="168227"/>
                </a:lnTo>
                <a:lnTo>
                  <a:pt x="755019" y="165065"/>
                </a:lnTo>
                <a:lnTo>
                  <a:pt x="782747" y="161898"/>
                </a:lnTo>
                <a:lnTo>
                  <a:pt x="810756" y="158729"/>
                </a:lnTo>
                <a:lnTo>
                  <a:pt x="838954" y="155558"/>
                </a:lnTo>
                <a:lnTo>
                  <a:pt x="867277" y="152385"/>
                </a:lnTo>
                <a:lnTo>
                  <a:pt x="895685" y="149212"/>
                </a:lnTo>
                <a:lnTo>
                  <a:pt x="925207" y="146038"/>
                </a:lnTo>
                <a:lnTo>
                  <a:pt x="955471" y="142864"/>
                </a:lnTo>
                <a:lnTo>
                  <a:pt x="986231" y="139689"/>
                </a:lnTo>
                <a:lnTo>
                  <a:pt x="1017321" y="136515"/>
                </a:lnTo>
                <a:lnTo>
                  <a:pt x="1048630" y="133340"/>
                </a:lnTo>
                <a:lnTo>
                  <a:pt x="1080087" y="130165"/>
                </a:lnTo>
                <a:lnTo>
                  <a:pt x="1112700" y="126990"/>
                </a:lnTo>
                <a:lnTo>
                  <a:pt x="1146083" y="123815"/>
                </a:lnTo>
                <a:lnTo>
                  <a:pt x="1179980" y="120640"/>
                </a:lnTo>
                <a:lnTo>
                  <a:pt x="1215279" y="117465"/>
                </a:lnTo>
                <a:lnTo>
                  <a:pt x="1251511" y="114290"/>
                </a:lnTo>
                <a:lnTo>
                  <a:pt x="1288366" y="111115"/>
                </a:lnTo>
                <a:lnTo>
                  <a:pt x="1327752" y="107940"/>
                </a:lnTo>
                <a:lnTo>
                  <a:pt x="1368826" y="104765"/>
                </a:lnTo>
                <a:lnTo>
                  <a:pt x="1411026" y="101590"/>
                </a:lnTo>
                <a:lnTo>
                  <a:pt x="1451859" y="98415"/>
                </a:lnTo>
                <a:lnTo>
                  <a:pt x="1491781" y="95240"/>
                </a:lnTo>
                <a:lnTo>
                  <a:pt x="1531095" y="92065"/>
                </a:lnTo>
                <a:lnTo>
                  <a:pt x="1571064" y="87832"/>
                </a:lnTo>
                <a:lnTo>
                  <a:pt x="1611468" y="82893"/>
                </a:lnTo>
                <a:lnTo>
                  <a:pt x="1652162" y="77483"/>
                </a:lnTo>
                <a:lnTo>
                  <a:pt x="1694108" y="72819"/>
                </a:lnTo>
                <a:lnTo>
                  <a:pt x="1736889" y="68651"/>
                </a:lnTo>
                <a:lnTo>
                  <a:pt x="1780226" y="64814"/>
                </a:lnTo>
                <a:lnTo>
                  <a:pt x="1824992" y="61198"/>
                </a:lnTo>
                <a:lnTo>
                  <a:pt x="1870711" y="57728"/>
                </a:lnTo>
                <a:lnTo>
                  <a:pt x="1917066" y="54358"/>
                </a:lnTo>
                <a:lnTo>
                  <a:pt x="1964903" y="51052"/>
                </a:lnTo>
                <a:lnTo>
                  <a:pt x="2013727" y="47790"/>
                </a:lnTo>
                <a:lnTo>
                  <a:pt x="2063209" y="44556"/>
                </a:lnTo>
                <a:lnTo>
                  <a:pt x="2113131" y="41344"/>
                </a:lnTo>
                <a:lnTo>
                  <a:pt x="2163346" y="38142"/>
                </a:lnTo>
                <a:lnTo>
                  <a:pt x="2213756" y="34949"/>
                </a:lnTo>
                <a:lnTo>
                  <a:pt x="2263237" y="31763"/>
                </a:lnTo>
                <a:lnTo>
                  <a:pt x="2312100" y="28582"/>
                </a:lnTo>
                <a:lnTo>
                  <a:pt x="2360550" y="25400"/>
                </a:lnTo>
                <a:lnTo>
                  <a:pt x="2408725" y="22222"/>
                </a:lnTo>
                <a:lnTo>
                  <a:pt x="2456716" y="19045"/>
                </a:lnTo>
                <a:lnTo>
                  <a:pt x="2504586" y="15868"/>
                </a:lnTo>
                <a:lnTo>
                  <a:pt x="2553432" y="13749"/>
                </a:lnTo>
                <a:lnTo>
                  <a:pt x="2602930" y="12338"/>
                </a:lnTo>
                <a:lnTo>
                  <a:pt x="2652862" y="11397"/>
                </a:lnTo>
                <a:lnTo>
                  <a:pt x="2704141" y="10770"/>
                </a:lnTo>
                <a:lnTo>
                  <a:pt x="2756319" y="10352"/>
                </a:lnTo>
                <a:lnTo>
                  <a:pt x="2809096" y="10073"/>
                </a:lnTo>
                <a:lnTo>
                  <a:pt x="2862273" y="8829"/>
                </a:lnTo>
                <a:lnTo>
                  <a:pt x="2915715" y="6940"/>
                </a:lnTo>
                <a:lnTo>
                  <a:pt x="2969335" y="4624"/>
                </a:lnTo>
                <a:lnTo>
                  <a:pt x="3022014" y="3079"/>
                </a:lnTo>
                <a:lnTo>
                  <a:pt x="3074068" y="2050"/>
                </a:lnTo>
                <a:lnTo>
                  <a:pt x="3125705" y="1363"/>
                </a:lnTo>
                <a:lnTo>
                  <a:pt x="3178119" y="906"/>
                </a:lnTo>
                <a:lnTo>
                  <a:pt x="3231054" y="600"/>
                </a:lnTo>
                <a:lnTo>
                  <a:pt x="3284336" y="396"/>
                </a:lnTo>
                <a:lnTo>
                  <a:pt x="3337849" y="261"/>
                </a:lnTo>
                <a:lnTo>
                  <a:pt x="3391516" y="171"/>
                </a:lnTo>
                <a:lnTo>
                  <a:pt x="3445286" y="111"/>
                </a:lnTo>
                <a:lnTo>
                  <a:pt x="3498066" y="69"/>
                </a:lnTo>
                <a:lnTo>
                  <a:pt x="3550185" y="44"/>
                </a:lnTo>
                <a:lnTo>
                  <a:pt x="3601865" y="26"/>
                </a:lnTo>
                <a:lnTo>
                  <a:pt x="3654309" y="14"/>
                </a:lnTo>
                <a:lnTo>
                  <a:pt x="3707265" y="7"/>
                </a:lnTo>
                <a:lnTo>
                  <a:pt x="3760560" y="0"/>
                </a:lnTo>
                <a:lnTo>
                  <a:pt x="3814082" y="1055"/>
                </a:lnTo>
                <a:lnTo>
                  <a:pt x="3867755" y="2817"/>
                </a:lnTo>
                <a:lnTo>
                  <a:pt x="3921528" y="5050"/>
                </a:lnTo>
                <a:lnTo>
                  <a:pt x="3975369" y="6538"/>
                </a:lnTo>
                <a:lnTo>
                  <a:pt x="4029254" y="7532"/>
                </a:lnTo>
                <a:lnTo>
                  <a:pt x="4083169" y="8192"/>
                </a:lnTo>
                <a:lnTo>
                  <a:pt x="4137104" y="8633"/>
                </a:lnTo>
                <a:lnTo>
                  <a:pt x="4191054" y="8927"/>
                </a:lnTo>
                <a:lnTo>
                  <a:pt x="4245010" y="9123"/>
                </a:lnTo>
                <a:lnTo>
                  <a:pt x="4297916" y="10312"/>
                </a:lnTo>
                <a:lnTo>
                  <a:pt x="4350118" y="12164"/>
                </a:lnTo>
                <a:lnTo>
                  <a:pt x="4401853" y="14455"/>
                </a:lnTo>
                <a:lnTo>
                  <a:pt x="4453277" y="17042"/>
                </a:lnTo>
                <a:lnTo>
                  <a:pt x="4504494" y="19823"/>
                </a:lnTo>
                <a:lnTo>
                  <a:pt x="4555571" y="22738"/>
                </a:lnTo>
                <a:lnTo>
                  <a:pt x="4604439" y="24680"/>
                </a:lnTo>
                <a:lnTo>
                  <a:pt x="4651835" y="25976"/>
                </a:lnTo>
                <a:lnTo>
                  <a:pt x="4698247" y="26839"/>
                </a:lnTo>
                <a:lnTo>
                  <a:pt x="4746123" y="28472"/>
                </a:lnTo>
                <a:lnTo>
                  <a:pt x="4794974" y="30620"/>
                </a:lnTo>
                <a:lnTo>
                  <a:pt x="4844474" y="33109"/>
                </a:lnTo>
                <a:lnTo>
                  <a:pt x="4893349" y="35828"/>
                </a:lnTo>
                <a:lnTo>
                  <a:pt x="4941808" y="38699"/>
                </a:lnTo>
                <a:lnTo>
                  <a:pt x="4989988" y="41671"/>
                </a:lnTo>
                <a:lnTo>
                  <a:pt x="5037985" y="43652"/>
                </a:lnTo>
                <a:lnTo>
                  <a:pt x="5085856" y="44973"/>
                </a:lnTo>
                <a:lnTo>
                  <a:pt x="5133646" y="45853"/>
                </a:lnTo>
                <a:lnTo>
                  <a:pt x="5179264" y="47499"/>
                </a:lnTo>
                <a:lnTo>
                  <a:pt x="5223434" y="49654"/>
                </a:lnTo>
                <a:lnTo>
                  <a:pt x="5266640" y="52150"/>
                </a:lnTo>
                <a:lnTo>
                  <a:pt x="5309202" y="54872"/>
                </a:lnTo>
                <a:lnTo>
                  <a:pt x="5351334" y="57745"/>
                </a:lnTo>
                <a:lnTo>
                  <a:pt x="5393182" y="60718"/>
                </a:lnTo>
                <a:lnTo>
                  <a:pt x="5432720" y="62701"/>
                </a:lnTo>
                <a:lnTo>
                  <a:pt x="5470723" y="64022"/>
                </a:lnTo>
                <a:lnTo>
                  <a:pt x="5507698" y="64903"/>
                </a:lnTo>
                <a:lnTo>
                  <a:pt x="5543991" y="66548"/>
                </a:lnTo>
                <a:lnTo>
                  <a:pt x="5579828" y="68704"/>
                </a:lnTo>
                <a:lnTo>
                  <a:pt x="5615360" y="71199"/>
                </a:lnTo>
                <a:lnTo>
                  <a:pt x="5649631" y="73922"/>
                </a:lnTo>
                <a:lnTo>
                  <a:pt x="5683062" y="76793"/>
                </a:lnTo>
                <a:lnTo>
                  <a:pt x="5715933" y="79768"/>
                </a:lnTo>
                <a:lnTo>
                  <a:pt x="5747372" y="82808"/>
                </a:lnTo>
                <a:lnTo>
                  <a:pt x="5777856" y="85894"/>
                </a:lnTo>
                <a:lnTo>
                  <a:pt x="5807704" y="89009"/>
                </a:lnTo>
                <a:lnTo>
                  <a:pt x="5836069" y="92144"/>
                </a:lnTo>
                <a:lnTo>
                  <a:pt x="5863446" y="95294"/>
                </a:lnTo>
                <a:lnTo>
                  <a:pt x="5890164" y="98450"/>
                </a:lnTo>
                <a:lnTo>
                  <a:pt x="5915384" y="100556"/>
                </a:lnTo>
                <a:lnTo>
                  <a:pt x="5939606" y="101958"/>
                </a:lnTo>
                <a:lnTo>
                  <a:pt x="5986276" y="103517"/>
                </a:lnTo>
                <a:lnTo>
                  <a:pt x="6076950" y="1047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SMARTInkShape-2427"/>
          <p:cNvSpPr/>
          <p:nvPr>
            <p:custDataLst>
              <p:tags r:id="rId3"/>
            </p:custDataLst>
          </p:nvPr>
        </p:nvSpPr>
        <p:spPr>
          <a:xfrm>
            <a:off x="9382125" y="4638680"/>
            <a:ext cx="1189290" cy="723896"/>
          </a:xfrm>
          <a:custGeom>
            <a:avLst/>
            <a:gdLst/>
            <a:ahLst/>
            <a:cxnLst/>
            <a:rect l="0" t="0" r="0" b="0"/>
            <a:pathLst>
              <a:path w="1189290" h="723896">
                <a:moveTo>
                  <a:pt x="0" y="695320"/>
                </a:moveTo>
                <a:lnTo>
                  <a:pt x="0" y="695320"/>
                </a:lnTo>
                <a:lnTo>
                  <a:pt x="5057" y="700376"/>
                </a:lnTo>
                <a:lnTo>
                  <a:pt x="10361" y="702859"/>
                </a:lnTo>
                <a:lnTo>
                  <a:pt x="50804" y="704835"/>
                </a:lnTo>
                <a:lnTo>
                  <a:pt x="70439" y="699785"/>
                </a:lnTo>
                <a:lnTo>
                  <a:pt x="81754" y="691660"/>
                </a:lnTo>
                <a:lnTo>
                  <a:pt x="96896" y="678007"/>
                </a:lnTo>
                <a:lnTo>
                  <a:pt x="139567" y="641238"/>
                </a:lnTo>
                <a:lnTo>
                  <a:pt x="170793" y="607417"/>
                </a:lnTo>
                <a:lnTo>
                  <a:pt x="189076" y="583764"/>
                </a:lnTo>
                <a:lnTo>
                  <a:pt x="197982" y="576948"/>
                </a:lnTo>
                <a:lnTo>
                  <a:pt x="201838" y="575131"/>
                </a:lnTo>
                <a:lnTo>
                  <a:pt x="208945" y="567466"/>
                </a:lnTo>
                <a:lnTo>
                  <a:pt x="239941" y="526809"/>
                </a:lnTo>
                <a:lnTo>
                  <a:pt x="268431" y="480723"/>
                </a:lnTo>
                <a:lnTo>
                  <a:pt x="288798" y="438290"/>
                </a:lnTo>
                <a:lnTo>
                  <a:pt x="311143" y="394596"/>
                </a:lnTo>
                <a:lnTo>
                  <a:pt x="339725" y="347265"/>
                </a:lnTo>
                <a:lnTo>
                  <a:pt x="373326" y="304316"/>
                </a:lnTo>
                <a:lnTo>
                  <a:pt x="402821" y="257027"/>
                </a:lnTo>
                <a:lnTo>
                  <a:pt x="438393" y="211519"/>
                </a:lnTo>
                <a:lnTo>
                  <a:pt x="476272" y="174441"/>
                </a:lnTo>
                <a:lnTo>
                  <a:pt x="487900" y="165368"/>
                </a:lnTo>
                <a:lnTo>
                  <a:pt x="506813" y="145119"/>
                </a:lnTo>
                <a:lnTo>
                  <a:pt x="535779" y="126233"/>
                </a:lnTo>
                <a:lnTo>
                  <a:pt x="554488" y="106814"/>
                </a:lnTo>
                <a:lnTo>
                  <a:pt x="596783" y="79449"/>
                </a:lnTo>
                <a:lnTo>
                  <a:pt x="642314" y="51855"/>
                </a:lnTo>
                <a:lnTo>
                  <a:pt x="664118" y="45634"/>
                </a:lnTo>
                <a:lnTo>
                  <a:pt x="708292" y="22143"/>
                </a:lnTo>
                <a:lnTo>
                  <a:pt x="727155" y="13729"/>
                </a:lnTo>
                <a:lnTo>
                  <a:pt x="745090" y="9710"/>
                </a:lnTo>
                <a:lnTo>
                  <a:pt x="758636" y="3344"/>
                </a:lnTo>
                <a:lnTo>
                  <a:pt x="801511" y="126"/>
                </a:lnTo>
                <a:lnTo>
                  <a:pt x="845081" y="0"/>
                </a:lnTo>
                <a:lnTo>
                  <a:pt x="880626" y="1053"/>
                </a:lnTo>
                <a:lnTo>
                  <a:pt x="911377" y="13252"/>
                </a:lnTo>
                <a:lnTo>
                  <a:pt x="941137" y="31793"/>
                </a:lnTo>
                <a:lnTo>
                  <a:pt x="944925" y="36011"/>
                </a:lnTo>
                <a:lnTo>
                  <a:pt x="956558" y="59000"/>
                </a:lnTo>
                <a:lnTo>
                  <a:pt x="996704" y="101747"/>
                </a:lnTo>
                <a:lnTo>
                  <a:pt x="1025519" y="149111"/>
                </a:lnTo>
                <a:lnTo>
                  <a:pt x="1047750" y="190674"/>
                </a:lnTo>
                <a:lnTo>
                  <a:pt x="1060099" y="209599"/>
                </a:lnTo>
                <a:lnTo>
                  <a:pt x="1071517" y="225788"/>
                </a:lnTo>
                <a:lnTo>
                  <a:pt x="1075246" y="233697"/>
                </a:lnTo>
                <a:lnTo>
                  <a:pt x="1110208" y="279581"/>
                </a:lnTo>
                <a:lnTo>
                  <a:pt x="1114235" y="291209"/>
                </a:lnTo>
                <a:lnTo>
                  <a:pt x="1138843" y="330347"/>
                </a:lnTo>
                <a:lnTo>
                  <a:pt x="1145002" y="350255"/>
                </a:lnTo>
                <a:lnTo>
                  <a:pt x="1158079" y="369068"/>
                </a:lnTo>
                <a:lnTo>
                  <a:pt x="1161700" y="397021"/>
                </a:lnTo>
                <a:lnTo>
                  <a:pt x="1163006" y="413730"/>
                </a:lnTo>
                <a:lnTo>
                  <a:pt x="1170980" y="446892"/>
                </a:lnTo>
                <a:lnTo>
                  <a:pt x="1172626" y="492286"/>
                </a:lnTo>
                <a:lnTo>
                  <a:pt x="1180217" y="519734"/>
                </a:lnTo>
                <a:lnTo>
                  <a:pt x="1182082" y="540719"/>
                </a:lnTo>
                <a:lnTo>
                  <a:pt x="1189289" y="563810"/>
                </a:lnTo>
                <a:lnTo>
                  <a:pt x="1180281" y="607194"/>
                </a:lnTo>
                <a:lnTo>
                  <a:pt x="1172478" y="628600"/>
                </a:lnTo>
                <a:lnTo>
                  <a:pt x="1171976" y="637798"/>
                </a:lnTo>
                <a:lnTo>
                  <a:pt x="1170784" y="641097"/>
                </a:lnTo>
                <a:lnTo>
                  <a:pt x="1168931" y="643296"/>
                </a:lnTo>
                <a:lnTo>
                  <a:pt x="1166637" y="644763"/>
                </a:lnTo>
                <a:lnTo>
                  <a:pt x="1166168" y="646799"/>
                </a:lnTo>
                <a:lnTo>
                  <a:pt x="1166909" y="649213"/>
                </a:lnTo>
                <a:lnTo>
                  <a:pt x="1168466" y="651882"/>
                </a:lnTo>
                <a:lnTo>
                  <a:pt x="1171302" y="678210"/>
                </a:lnTo>
                <a:lnTo>
                  <a:pt x="1171553" y="711643"/>
                </a:lnTo>
                <a:lnTo>
                  <a:pt x="1170500" y="715728"/>
                </a:lnTo>
                <a:lnTo>
                  <a:pt x="1162050" y="7238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SMARTInkShape-2428"/>
          <p:cNvSpPr/>
          <p:nvPr>
            <p:custDataLst>
              <p:tags r:id="rId4"/>
            </p:custDataLst>
          </p:nvPr>
        </p:nvSpPr>
        <p:spPr>
          <a:xfrm>
            <a:off x="10563389" y="5305852"/>
            <a:ext cx="65852" cy="60682"/>
          </a:xfrm>
          <a:custGeom>
            <a:avLst/>
            <a:gdLst/>
            <a:ahLst/>
            <a:cxnLst/>
            <a:rect l="0" t="0" r="0" b="0"/>
            <a:pathLst>
              <a:path w="65852" h="60682">
                <a:moveTo>
                  <a:pt x="37936" y="18623"/>
                </a:moveTo>
                <a:lnTo>
                  <a:pt x="37936" y="18623"/>
                </a:lnTo>
                <a:lnTo>
                  <a:pt x="37936" y="10422"/>
                </a:lnTo>
                <a:lnTo>
                  <a:pt x="32879" y="4434"/>
                </a:lnTo>
                <a:lnTo>
                  <a:pt x="27575" y="1733"/>
                </a:lnTo>
                <a:lnTo>
                  <a:pt x="15547" y="0"/>
                </a:lnTo>
                <a:lnTo>
                  <a:pt x="12427" y="1974"/>
                </a:lnTo>
                <a:lnTo>
                  <a:pt x="6136" y="9813"/>
                </a:lnTo>
                <a:lnTo>
                  <a:pt x="2636" y="17529"/>
                </a:lnTo>
                <a:lnTo>
                  <a:pt x="205" y="40900"/>
                </a:lnTo>
                <a:lnTo>
                  <a:pt x="0" y="48984"/>
                </a:lnTo>
                <a:lnTo>
                  <a:pt x="2060" y="52622"/>
                </a:lnTo>
                <a:lnTo>
                  <a:pt x="9997" y="59486"/>
                </a:lnTo>
                <a:lnTo>
                  <a:pt x="14019" y="60681"/>
                </a:lnTo>
                <a:lnTo>
                  <a:pt x="17757" y="60420"/>
                </a:lnTo>
                <a:lnTo>
                  <a:pt x="52914" y="46686"/>
                </a:lnTo>
                <a:lnTo>
                  <a:pt x="57447" y="43682"/>
                </a:lnTo>
                <a:lnTo>
                  <a:pt x="60468" y="39562"/>
                </a:lnTo>
                <a:lnTo>
                  <a:pt x="64721" y="24708"/>
                </a:lnTo>
                <a:lnTo>
                  <a:pt x="65715" y="16742"/>
                </a:lnTo>
                <a:lnTo>
                  <a:pt x="64923" y="14194"/>
                </a:lnTo>
                <a:lnTo>
                  <a:pt x="63336" y="12495"/>
                </a:lnTo>
                <a:lnTo>
                  <a:pt x="61219" y="11363"/>
                </a:lnTo>
                <a:lnTo>
                  <a:pt x="48128" y="9769"/>
                </a:lnTo>
                <a:lnTo>
                  <a:pt x="39644" y="12219"/>
                </a:lnTo>
                <a:lnTo>
                  <a:pt x="35899" y="14353"/>
                </a:lnTo>
                <a:lnTo>
                  <a:pt x="33404" y="16836"/>
                </a:lnTo>
                <a:lnTo>
                  <a:pt x="30629" y="22415"/>
                </a:lnTo>
                <a:lnTo>
                  <a:pt x="28606" y="49103"/>
                </a:lnTo>
                <a:lnTo>
                  <a:pt x="29599" y="51643"/>
                </a:lnTo>
                <a:lnTo>
                  <a:pt x="31319" y="53336"/>
                </a:lnTo>
                <a:lnTo>
                  <a:pt x="33525" y="54465"/>
                </a:lnTo>
                <a:lnTo>
                  <a:pt x="46742" y="56054"/>
                </a:lnTo>
                <a:lnTo>
                  <a:pt x="55255" y="53604"/>
                </a:lnTo>
                <a:lnTo>
                  <a:pt x="59007" y="51469"/>
                </a:lnTo>
                <a:lnTo>
                  <a:pt x="61507" y="48987"/>
                </a:lnTo>
                <a:lnTo>
                  <a:pt x="64288" y="43407"/>
                </a:lnTo>
                <a:lnTo>
                  <a:pt x="65851" y="34315"/>
                </a:lnTo>
                <a:lnTo>
                  <a:pt x="61261" y="19862"/>
                </a:lnTo>
                <a:lnTo>
                  <a:pt x="57720" y="16274"/>
                </a:lnTo>
                <a:lnTo>
                  <a:pt x="48139" y="12288"/>
                </a:lnTo>
                <a:lnTo>
                  <a:pt x="36826" y="13338"/>
                </a:lnTo>
                <a:lnTo>
                  <a:pt x="25800" y="17332"/>
                </a:lnTo>
                <a:lnTo>
                  <a:pt x="17373" y="22636"/>
                </a:lnTo>
                <a:lnTo>
                  <a:pt x="12921" y="28520"/>
                </a:lnTo>
                <a:lnTo>
                  <a:pt x="10415" y="37783"/>
                </a:lnTo>
                <a:lnTo>
                  <a:pt x="10064" y="40921"/>
                </a:lnTo>
                <a:lnTo>
                  <a:pt x="13005" y="44071"/>
                </a:lnTo>
                <a:lnTo>
                  <a:pt x="24738" y="50396"/>
                </a:lnTo>
                <a:lnTo>
                  <a:pt x="30196" y="51447"/>
                </a:lnTo>
                <a:lnTo>
                  <a:pt x="34894" y="51088"/>
                </a:lnTo>
                <a:lnTo>
                  <a:pt x="52353" y="46651"/>
                </a:lnTo>
                <a:lnTo>
                  <a:pt x="53897" y="44718"/>
                </a:lnTo>
                <a:lnTo>
                  <a:pt x="56376" y="39064"/>
                </a:lnTo>
                <a:lnTo>
                  <a:pt x="35474" y="45996"/>
                </a:lnTo>
                <a:lnTo>
                  <a:pt x="33120" y="47455"/>
                </a:lnTo>
                <a:lnTo>
                  <a:pt x="28411" y="567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SMARTInkShape-2429"/>
          <p:cNvSpPr/>
          <p:nvPr>
            <p:custDataLst>
              <p:tags r:id="rId5"/>
            </p:custDataLst>
          </p:nvPr>
        </p:nvSpPr>
        <p:spPr>
          <a:xfrm>
            <a:off x="9344578" y="5320499"/>
            <a:ext cx="111557" cy="99227"/>
          </a:xfrm>
          <a:custGeom>
            <a:avLst/>
            <a:gdLst/>
            <a:ahLst/>
            <a:cxnLst/>
            <a:rect l="0" t="0" r="0" b="0"/>
            <a:pathLst>
              <a:path w="111557" h="99227">
                <a:moveTo>
                  <a:pt x="47072" y="51601"/>
                </a:moveTo>
                <a:lnTo>
                  <a:pt x="47072" y="51601"/>
                </a:lnTo>
                <a:lnTo>
                  <a:pt x="42015" y="51601"/>
                </a:lnTo>
                <a:lnTo>
                  <a:pt x="40526" y="49484"/>
                </a:lnTo>
                <a:lnTo>
                  <a:pt x="37808" y="33258"/>
                </a:lnTo>
                <a:lnTo>
                  <a:pt x="37581" y="24581"/>
                </a:lnTo>
                <a:lnTo>
                  <a:pt x="32502" y="18431"/>
                </a:lnTo>
                <a:lnTo>
                  <a:pt x="29950" y="17846"/>
                </a:lnTo>
                <a:lnTo>
                  <a:pt x="27190" y="18515"/>
                </a:lnTo>
                <a:lnTo>
                  <a:pt x="18251" y="24512"/>
                </a:lnTo>
                <a:lnTo>
                  <a:pt x="12038" y="31095"/>
                </a:lnTo>
                <a:lnTo>
                  <a:pt x="5748" y="41076"/>
                </a:lnTo>
                <a:lnTo>
                  <a:pt x="1314" y="58596"/>
                </a:lnTo>
                <a:lnTo>
                  <a:pt x="0" y="77192"/>
                </a:lnTo>
                <a:lnTo>
                  <a:pt x="873" y="81362"/>
                </a:lnTo>
                <a:lnTo>
                  <a:pt x="2514" y="84142"/>
                </a:lnTo>
                <a:lnTo>
                  <a:pt x="4668" y="85995"/>
                </a:lnTo>
                <a:lnTo>
                  <a:pt x="12703" y="88053"/>
                </a:lnTo>
                <a:lnTo>
                  <a:pt x="17809" y="88603"/>
                </a:lnTo>
                <a:lnTo>
                  <a:pt x="29128" y="83569"/>
                </a:lnTo>
                <a:lnTo>
                  <a:pt x="39097" y="75334"/>
                </a:lnTo>
                <a:lnTo>
                  <a:pt x="43527" y="68147"/>
                </a:lnTo>
                <a:lnTo>
                  <a:pt x="46022" y="48036"/>
                </a:lnTo>
                <a:lnTo>
                  <a:pt x="43783" y="36611"/>
                </a:lnTo>
                <a:lnTo>
                  <a:pt x="39395" y="24229"/>
                </a:lnTo>
                <a:lnTo>
                  <a:pt x="38779" y="20653"/>
                </a:lnTo>
                <a:lnTo>
                  <a:pt x="36252" y="18269"/>
                </a:lnTo>
                <a:lnTo>
                  <a:pt x="21253" y="14129"/>
                </a:lnTo>
                <a:lnTo>
                  <a:pt x="16900" y="19425"/>
                </a:lnTo>
                <a:lnTo>
                  <a:pt x="12497" y="27776"/>
                </a:lnTo>
                <a:lnTo>
                  <a:pt x="10538" y="35015"/>
                </a:lnTo>
                <a:lnTo>
                  <a:pt x="11074" y="38428"/>
                </a:lnTo>
                <a:lnTo>
                  <a:pt x="14493" y="45040"/>
                </a:lnTo>
                <a:lnTo>
                  <a:pt x="27424" y="54714"/>
                </a:lnTo>
                <a:lnTo>
                  <a:pt x="31857" y="55793"/>
                </a:lnTo>
                <a:lnTo>
                  <a:pt x="35870" y="55454"/>
                </a:lnTo>
                <a:lnTo>
                  <a:pt x="59745" y="44504"/>
                </a:lnTo>
                <a:lnTo>
                  <a:pt x="67874" y="38569"/>
                </a:lnTo>
                <a:lnTo>
                  <a:pt x="72193" y="29582"/>
                </a:lnTo>
                <a:lnTo>
                  <a:pt x="73344" y="24221"/>
                </a:lnTo>
                <a:lnTo>
                  <a:pt x="73054" y="19589"/>
                </a:lnTo>
                <a:lnTo>
                  <a:pt x="69909" y="11621"/>
                </a:lnTo>
                <a:lnTo>
                  <a:pt x="67589" y="9072"/>
                </a:lnTo>
                <a:lnTo>
                  <a:pt x="62188" y="6241"/>
                </a:lnTo>
                <a:lnTo>
                  <a:pt x="53196" y="4647"/>
                </a:lnTo>
                <a:lnTo>
                  <a:pt x="44149" y="9919"/>
                </a:lnTo>
                <a:lnTo>
                  <a:pt x="34131" y="19318"/>
                </a:lnTo>
                <a:lnTo>
                  <a:pt x="26152" y="30550"/>
                </a:lnTo>
                <a:lnTo>
                  <a:pt x="20764" y="53830"/>
                </a:lnTo>
                <a:lnTo>
                  <a:pt x="19169" y="70724"/>
                </a:lnTo>
                <a:lnTo>
                  <a:pt x="21062" y="74933"/>
                </a:lnTo>
                <a:lnTo>
                  <a:pt x="28810" y="82432"/>
                </a:lnTo>
                <a:lnTo>
                  <a:pt x="33839" y="83796"/>
                </a:lnTo>
                <a:lnTo>
                  <a:pt x="45071" y="82491"/>
                </a:lnTo>
                <a:lnTo>
                  <a:pt x="58238" y="75805"/>
                </a:lnTo>
                <a:lnTo>
                  <a:pt x="68842" y="62065"/>
                </a:lnTo>
                <a:lnTo>
                  <a:pt x="70051" y="57518"/>
                </a:lnTo>
                <a:lnTo>
                  <a:pt x="69800" y="53430"/>
                </a:lnTo>
                <a:lnTo>
                  <a:pt x="61791" y="34206"/>
                </a:lnTo>
                <a:lnTo>
                  <a:pt x="57943" y="30480"/>
                </a:lnTo>
                <a:lnTo>
                  <a:pt x="48024" y="26339"/>
                </a:lnTo>
                <a:lnTo>
                  <a:pt x="35594" y="24007"/>
                </a:lnTo>
                <a:lnTo>
                  <a:pt x="28565" y="26284"/>
                </a:lnTo>
                <a:lnTo>
                  <a:pt x="25210" y="28373"/>
                </a:lnTo>
                <a:lnTo>
                  <a:pt x="22972" y="31882"/>
                </a:lnTo>
                <a:lnTo>
                  <a:pt x="20487" y="41426"/>
                </a:lnTo>
                <a:lnTo>
                  <a:pt x="20881" y="45876"/>
                </a:lnTo>
                <a:lnTo>
                  <a:pt x="24142" y="53643"/>
                </a:lnTo>
                <a:lnTo>
                  <a:pt x="27553" y="56137"/>
                </a:lnTo>
                <a:lnTo>
                  <a:pt x="36986" y="58909"/>
                </a:lnTo>
                <a:lnTo>
                  <a:pt x="54196" y="60469"/>
                </a:lnTo>
                <a:lnTo>
                  <a:pt x="72701" y="55875"/>
                </a:lnTo>
                <a:lnTo>
                  <a:pt x="76859" y="53392"/>
                </a:lnTo>
                <a:lnTo>
                  <a:pt x="81477" y="47811"/>
                </a:lnTo>
                <a:lnTo>
                  <a:pt x="84077" y="38718"/>
                </a:lnTo>
                <a:lnTo>
                  <a:pt x="81268" y="35605"/>
                </a:lnTo>
                <a:lnTo>
                  <a:pt x="69678" y="29322"/>
                </a:lnTo>
                <a:lnTo>
                  <a:pt x="50361" y="24891"/>
                </a:lnTo>
                <a:lnTo>
                  <a:pt x="37597" y="26677"/>
                </a:lnTo>
                <a:lnTo>
                  <a:pt x="21334" y="33632"/>
                </a:lnTo>
                <a:lnTo>
                  <a:pt x="17213" y="36447"/>
                </a:lnTo>
                <a:lnTo>
                  <a:pt x="15524" y="39382"/>
                </a:lnTo>
                <a:lnTo>
                  <a:pt x="15456" y="42397"/>
                </a:lnTo>
                <a:lnTo>
                  <a:pt x="16470" y="45465"/>
                </a:lnTo>
                <a:lnTo>
                  <a:pt x="23241" y="51696"/>
                </a:lnTo>
                <a:lnTo>
                  <a:pt x="28010" y="54839"/>
                </a:lnTo>
                <a:lnTo>
                  <a:pt x="49891" y="59264"/>
                </a:lnTo>
                <a:lnTo>
                  <a:pt x="76482" y="55517"/>
                </a:lnTo>
                <a:lnTo>
                  <a:pt x="94357" y="47705"/>
                </a:lnTo>
                <a:lnTo>
                  <a:pt x="106355" y="38687"/>
                </a:lnTo>
                <a:lnTo>
                  <a:pt x="110461" y="29635"/>
                </a:lnTo>
                <a:lnTo>
                  <a:pt x="111556" y="24256"/>
                </a:lnTo>
                <a:lnTo>
                  <a:pt x="111229" y="19613"/>
                </a:lnTo>
                <a:lnTo>
                  <a:pt x="108041" y="11631"/>
                </a:lnTo>
                <a:lnTo>
                  <a:pt x="100297" y="1187"/>
                </a:lnTo>
                <a:lnTo>
                  <a:pt x="96313" y="0"/>
                </a:lnTo>
                <a:lnTo>
                  <a:pt x="86244" y="1503"/>
                </a:lnTo>
                <a:lnTo>
                  <a:pt x="74713" y="11344"/>
                </a:lnTo>
                <a:lnTo>
                  <a:pt x="63590" y="27359"/>
                </a:lnTo>
                <a:lnTo>
                  <a:pt x="37547" y="992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6" name="SMARTInkShape-Group425"/>
          <p:cNvGrpSpPr/>
          <p:nvPr/>
        </p:nvGrpSpPr>
        <p:grpSpPr>
          <a:xfrm>
            <a:off x="9149802" y="4239642"/>
            <a:ext cx="1603924" cy="1646809"/>
            <a:chOff x="9149802" y="4239642"/>
            <a:chExt cx="1603924" cy="1646809"/>
          </a:xfrm>
        </p:grpSpPr>
        <p:sp>
          <p:nvSpPr>
            <p:cNvPr id="632" name="SMARTInkShape-2430"/>
            <p:cNvSpPr/>
            <p:nvPr>
              <p:custDataLst>
                <p:tags r:id="rId142"/>
              </p:custDataLst>
            </p:nvPr>
          </p:nvSpPr>
          <p:spPr>
            <a:xfrm>
              <a:off x="9149802" y="5353050"/>
              <a:ext cx="1603924" cy="47609"/>
            </a:xfrm>
            <a:custGeom>
              <a:avLst/>
              <a:gdLst/>
              <a:ahLst/>
              <a:cxnLst/>
              <a:rect l="0" t="0" r="0" b="0"/>
              <a:pathLst>
                <a:path w="1603924" h="47609">
                  <a:moveTo>
                    <a:pt x="22773" y="28575"/>
                  </a:moveTo>
                  <a:lnTo>
                    <a:pt x="22773" y="28575"/>
                  </a:lnTo>
                  <a:lnTo>
                    <a:pt x="4873" y="36114"/>
                  </a:lnTo>
                  <a:lnTo>
                    <a:pt x="1315" y="36776"/>
                  </a:lnTo>
                  <a:lnTo>
                    <a:pt x="0" y="38276"/>
                  </a:lnTo>
                  <a:lnTo>
                    <a:pt x="183" y="40334"/>
                  </a:lnTo>
                  <a:lnTo>
                    <a:pt x="1363" y="42764"/>
                  </a:lnTo>
                  <a:lnTo>
                    <a:pt x="39163" y="46665"/>
                  </a:lnTo>
                  <a:lnTo>
                    <a:pt x="82220" y="47435"/>
                  </a:lnTo>
                  <a:lnTo>
                    <a:pt x="121526" y="47569"/>
                  </a:lnTo>
                  <a:lnTo>
                    <a:pt x="166686" y="47608"/>
                  </a:lnTo>
                  <a:lnTo>
                    <a:pt x="199975" y="46560"/>
                  </a:lnTo>
                  <a:lnTo>
                    <a:pt x="239466" y="42565"/>
                  </a:lnTo>
                  <a:lnTo>
                    <a:pt x="281712" y="40083"/>
                  </a:lnTo>
                  <a:lnTo>
                    <a:pt x="328357" y="37924"/>
                  </a:lnTo>
                  <a:lnTo>
                    <a:pt x="355612" y="35866"/>
                  </a:lnTo>
                  <a:lnTo>
                    <a:pt x="384366" y="33435"/>
                  </a:lnTo>
                  <a:lnTo>
                    <a:pt x="413060" y="31815"/>
                  </a:lnTo>
                  <a:lnTo>
                    <a:pt x="441715" y="30735"/>
                  </a:lnTo>
                  <a:lnTo>
                    <a:pt x="470343" y="30015"/>
                  </a:lnTo>
                  <a:lnTo>
                    <a:pt x="498952" y="28477"/>
                  </a:lnTo>
                  <a:lnTo>
                    <a:pt x="527551" y="26393"/>
                  </a:lnTo>
                  <a:lnTo>
                    <a:pt x="556142" y="23945"/>
                  </a:lnTo>
                  <a:lnTo>
                    <a:pt x="585787" y="22313"/>
                  </a:lnTo>
                  <a:lnTo>
                    <a:pt x="616132" y="21225"/>
                  </a:lnTo>
                  <a:lnTo>
                    <a:pt x="646946" y="20501"/>
                  </a:lnTo>
                  <a:lnTo>
                    <a:pt x="678072" y="18959"/>
                  </a:lnTo>
                  <a:lnTo>
                    <a:pt x="709406" y="16872"/>
                  </a:lnTo>
                  <a:lnTo>
                    <a:pt x="740878" y="14423"/>
                  </a:lnTo>
                  <a:lnTo>
                    <a:pt x="772442" y="12790"/>
                  </a:lnTo>
                  <a:lnTo>
                    <a:pt x="804069" y="11702"/>
                  </a:lnTo>
                  <a:lnTo>
                    <a:pt x="835737" y="10976"/>
                  </a:lnTo>
                  <a:lnTo>
                    <a:pt x="867432" y="10492"/>
                  </a:lnTo>
                  <a:lnTo>
                    <a:pt x="899147" y="10170"/>
                  </a:lnTo>
                  <a:lnTo>
                    <a:pt x="930873" y="9955"/>
                  </a:lnTo>
                  <a:lnTo>
                    <a:pt x="961547" y="9812"/>
                  </a:lnTo>
                  <a:lnTo>
                    <a:pt x="991523" y="9716"/>
                  </a:lnTo>
                  <a:lnTo>
                    <a:pt x="1021031" y="9652"/>
                  </a:lnTo>
                  <a:lnTo>
                    <a:pt x="1049170" y="9610"/>
                  </a:lnTo>
                  <a:lnTo>
                    <a:pt x="1076398" y="9581"/>
                  </a:lnTo>
                  <a:lnTo>
                    <a:pt x="1103014" y="9563"/>
                  </a:lnTo>
                  <a:lnTo>
                    <a:pt x="1130284" y="8491"/>
                  </a:lnTo>
                  <a:lnTo>
                    <a:pt x="1157988" y="6719"/>
                  </a:lnTo>
                  <a:lnTo>
                    <a:pt x="1185983" y="4479"/>
                  </a:lnTo>
                  <a:lnTo>
                    <a:pt x="1214171" y="2986"/>
                  </a:lnTo>
                  <a:lnTo>
                    <a:pt x="1242490" y="1991"/>
                  </a:lnTo>
                  <a:lnTo>
                    <a:pt x="1270892" y="1327"/>
                  </a:lnTo>
                  <a:lnTo>
                    <a:pt x="1299353" y="885"/>
                  </a:lnTo>
                  <a:lnTo>
                    <a:pt x="1327851" y="589"/>
                  </a:lnTo>
                  <a:lnTo>
                    <a:pt x="1356375" y="393"/>
                  </a:lnTo>
                  <a:lnTo>
                    <a:pt x="1382799" y="262"/>
                  </a:lnTo>
                  <a:lnTo>
                    <a:pt x="1407824" y="175"/>
                  </a:lnTo>
                  <a:lnTo>
                    <a:pt x="1455386" y="78"/>
                  </a:lnTo>
                  <a:lnTo>
                    <a:pt x="1501217" y="34"/>
                  </a:lnTo>
                  <a:lnTo>
                    <a:pt x="16039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431"/>
            <p:cNvSpPr/>
            <p:nvPr>
              <p:custDataLst>
                <p:tags r:id="rId143"/>
              </p:custDataLst>
            </p:nvPr>
          </p:nvSpPr>
          <p:spPr>
            <a:xfrm>
              <a:off x="9363075" y="4239642"/>
              <a:ext cx="57151" cy="1227709"/>
            </a:xfrm>
            <a:custGeom>
              <a:avLst/>
              <a:gdLst/>
              <a:ahLst/>
              <a:cxnLst/>
              <a:rect l="0" t="0" r="0" b="0"/>
              <a:pathLst>
                <a:path w="57151" h="1227709">
                  <a:moveTo>
                    <a:pt x="0" y="37083"/>
                  </a:moveTo>
                  <a:lnTo>
                    <a:pt x="0" y="37083"/>
                  </a:lnTo>
                  <a:lnTo>
                    <a:pt x="1058" y="21874"/>
                  </a:lnTo>
                  <a:lnTo>
                    <a:pt x="9134" y="0"/>
                  </a:lnTo>
                  <a:lnTo>
                    <a:pt x="15995" y="23056"/>
                  </a:lnTo>
                  <a:lnTo>
                    <a:pt x="18446" y="70100"/>
                  </a:lnTo>
                  <a:lnTo>
                    <a:pt x="18871" y="108955"/>
                  </a:lnTo>
                  <a:lnTo>
                    <a:pt x="24072" y="150528"/>
                  </a:lnTo>
                  <a:lnTo>
                    <a:pt x="27685" y="196918"/>
                  </a:lnTo>
                  <a:lnTo>
                    <a:pt x="28311" y="235313"/>
                  </a:lnTo>
                  <a:lnTo>
                    <a:pt x="29555" y="278674"/>
                  </a:lnTo>
                  <a:lnTo>
                    <a:pt x="35098" y="319861"/>
                  </a:lnTo>
                  <a:lnTo>
                    <a:pt x="37210" y="366168"/>
                  </a:lnTo>
                  <a:lnTo>
                    <a:pt x="37705" y="401360"/>
                  </a:lnTo>
                  <a:lnTo>
                    <a:pt x="37924" y="435345"/>
                  </a:lnTo>
                  <a:lnTo>
                    <a:pt x="38022" y="468088"/>
                  </a:lnTo>
                  <a:lnTo>
                    <a:pt x="38066" y="500280"/>
                  </a:lnTo>
                  <a:lnTo>
                    <a:pt x="38084" y="532226"/>
                  </a:lnTo>
                  <a:lnTo>
                    <a:pt x="38093" y="565122"/>
                  </a:lnTo>
                  <a:lnTo>
                    <a:pt x="38097" y="600909"/>
                  </a:lnTo>
                  <a:lnTo>
                    <a:pt x="38099" y="635158"/>
                  </a:lnTo>
                  <a:lnTo>
                    <a:pt x="38100" y="668019"/>
                  </a:lnTo>
                  <a:lnTo>
                    <a:pt x="38100" y="700263"/>
                  </a:lnTo>
                  <a:lnTo>
                    <a:pt x="40922" y="732232"/>
                  </a:lnTo>
                  <a:lnTo>
                    <a:pt x="44646" y="764080"/>
                  </a:lnTo>
                  <a:lnTo>
                    <a:pt x="46301" y="795874"/>
                  </a:lnTo>
                  <a:lnTo>
                    <a:pt x="47037" y="827641"/>
                  </a:lnTo>
                  <a:lnTo>
                    <a:pt x="47364" y="860459"/>
                  </a:lnTo>
                  <a:lnTo>
                    <a:pt x="47510" y="896212"/>
                  </a:lnTo>
                  <a:lnTo>
                    <a:pt x="47591" y="941927"/>
                  </a:lnTo>
                  <a:lnTo>
                    <a:pt x="52670" y="982283"/>
                  </a:lnTo>
                  <a:lnTo>
                    <a:pt x="55823" y="1026108"/>
                  </a:lnTo>
                  <a:lnTo>
                    <a:pt x="56756" y="1067551"/>
                  </a:lnTo>
                  <a:lnTo>
                    <a:pt x="57035" y="1106641"/>
                  </a:lnTo>
                  <a:lnTo>
                    <a:pt x="57128" y="1152288"/>
                  </a:lnTo>
                  <a:lnTo>
                    <a:pt x="57150" y="1227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432"/>
            <p:cNvSpPr/>
            <p:nvPr>
              <p:custDataLst>
                <p:tags r:id="rId144"/>
              </p:custDataLst>
            </p:nvPr>
          </p:nvSpPr>
          <p:spPr>
            <a:xfrm>
              <a:off x="10639425" y="5648718"/>
              <a:ext cx="19051" cy="237733"/>
            </a:xfrm>
            <a:custGeom>
              <a:avLst/>
              <a:gdLst/>
              <a:ahLst/>
              <a:cxnLst/>
              <a:rect l="0" t="0" r="0" b="0"/>
              <a:pathLst>
                <a:path w="19051" h="237733">
                  <a:moveTo>
                    <a:pt x="19050" y="9132"/>
                  </a:moveTo>
                  <a:lnTo>
                    <a:pt x="19050" y="9132"/>
                  </a:lnTo>
                  <a:lnTo>
                    <a:pt x="19050" y="0"/>
                  </a:lnTo>
                  <a:lnTo>
                    <a:pt x="17992" y="46294"/>
                  </a:lnTo>
                  <a:lnTo>
                    <a:pt x="12504" y="87994"/>
                  </a:lnTo>
                  <a:lnTo>
                    <a:pt x="10408" y="124574"/>
                  </a:lnTo>
                  <a:lnTo>
                    <a:pt x="9916" y="156747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433"/>
            <p:cNvSpPr/>
            <p:nvPr>
              <p:custDataLst>
                <p:tags r:id="rId145"/>
              </p:custDataLst>
            </p:nvPr>
          </p:nvSpPr>
          <p:spPr>
            <a:xfrm>
              <a:off x="9374990" y="5631316"/>
              <a:ext cx="143519" cy="191156"/>
            </a:xfrm>
            <a:custGeom>
              <a:avLst/>
              <a:gdLst/>
              <a:ahLst/>
              <a:cxnLst/>
              <a:rect l="0" t="0" r="0" b="0"/>
              <a:pathLst>
                <a:path w="143519" h="191156">
                  <a:moveTo>
                    <a:pt x="64285" y="36059"/>
                  </a:moveTo>
                  <a:lnTo>
                    <a:pt x="64285" y="36059"/>
                  </a:lnTo>
                  <a:lnTo>
                    <a:pt x="64285" y="18449"/>
                  </a:lnTo>
                  <a:lnTo>
                    <a:pt x="59228" y="12379"/>
                  </a:lnTo>
                  <a:lnTo>
                    <a:pt x="56680" y="11805"/>
                  </a:lnTo>
                  <a:lnTo>
                    <a:pt x="53924" y="12481"/>
                  </a:lnTo>
                  <a:lnTo>
                    <a:pt x="48039" y="14998"/>
                  </a:lnTo>
                  <a:lnTo>
                    <a:pt x="41895" y="16115"/>
                  </a:lnTo>
                  <a:lnTo>
                    <a:pt x="27429" y="26856"/>
                  </a:lnTo>
                  <a:lnTo>
                    <a:pt x="14794" y="48500"/>
                  </a:lnTo>
                  <a:lnTo>
                    <a:pt x="2102" y="86377"/>
                  </a:lnTo>
                  <a:lnTo>
                    <a:pt x="0" y="125522"/>
                  </a:lnTo>
                  <a:lnTo>
                    <a:pt x="8233" y="165443"/>
                  </a:lnTo>
                  <a:lnTo>
                    <a:pt x="11044" y="173115"/>
                  </a:lnTo>
                  <a:lnTo>
                    <a:pt x="22631" y="184461"/>
                  </a:lnTo>
                  <a:lnTo>
                    <a:pt x="30165" y="188969"/>
                  </a:lnTo>
                  <a:lnTo>
                    <a:pt x="36246" y="190916"/>
                  </a:lnTo>
                  <a:lnTo>
                    <a:pt x="41359" y="191155"/>
                  </a:lnTo>
                  <a:lnTo>
                    <a:pt x="67282" y="183935"/>
                  </a:lnTo>
                  <a:lnTo>
                    <a:pt x="108441" y="157915"/>
                  </a:lnTo>
                  <a:lnTo>
                    <a:pt x="127696" y="137428"/>
                  </a:lnTo>
                  <a:lnTo>
                    <a:pt x="141752" y="111250"/>
                  </a:lnTo>
                  <a:lnTo>
                    <a:pt x="143518" y="92761"/>
                  </a:lnTo>
                  <a:lnTo>
                    <a:pt x="141084" y="65133"/>
                  </a:lnTo>
                  <a:lnTo>
                    <a:pt x="135106" y="53920"/>
                  </a:lnTo>
                  <a:lnTo>
                    <a:pt x="100777" y="15646"/>
                  </a:lnTo>
                  <a:lnTo>
                    <a:pt x="74980" y="4847"/>
                  </a:lnTo>
                  <a:lnTo>
                    <a:pt x="50639" y="0"/>
                  </a:lnTo>
                  <a:lnTo>
                    <a:pt x="16660" y="7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7" name="SMARTInkShape-2434"/>
          <p:cNvSpPr/>
          <p:nvPr>
            <p:custDataLst>
              <p:tags r:id="rId6"/>
            </p:custDataLst>
          </p:nvPr>
        </p:nvSpPr>
        <p:spPr>
          <a:xfrm>
            <a:off x="7240367" y="3181408"/>
            <a:ext cx="1855391" cy="1209566"/>
          </a:xfrm>
          <a:custGeom>
            <a:avLst/>
            <a:gdLst/>
            <a:ahLst/>
            <a:cxnLst/>
            <a:rect l="0" t="0" r="0" b="0"/>
            <a:pathLst>
              <a:path w="1855391" h="1209566">
                <a:moveTo>
                  <a:pt x="198658" y="1200092"/>
                </a:moveTo>
                <a:lnTo>
                  <a:pt x="198658" y="1200092"/>
                </a:lnTo>
                <a:lnTo>
                  <a:pt x="240103" y="1202914"/>
                </a:lnTo>
                <a:lnTo>
                  <a:pt x="278106" y="1208293"/>
                </a:lnTo>
                <a:lnTo>
                  <a:pt x="319565" y="1209225"/>
                </a:lnTo>
                <a:lnTo>
                  <a:pt x="353994" y="1209442"/>
                </a:lnTo>
                <a:lnTo>
                  <a:pt x="400611" y="1209565"/>
                </a:lnTo>
                <a:lnTo>
                  <a:pt x="437354" y="1206780"/>
                </a:lnTo>
                <a:lnTo>
                  <a:pt x="475052" y="1202073"/>
                </a:lnTo>
                <a:lnTo>
                  <a:pt x="513033" y="1200679"/>
                </a:lnTo>
                <a:lnTo>
                  <a:pt x="551098" y="1197444"/>
                </a:lnTo>
                <a:lnTo>
                  <a:pt x="589187" y="1192604"/>
                </a:lnTo>
                <a:lnTo>
                  <a:pt x="630107" y="1188349"/>
                </a:lnTo>
                <a:lnTo>
                  <a:pt x="675744" y="1180385"/>
                </a:lnTo>
                <a:lnTo>
                  <a:pt x="719959" y="1174144"/>
                </a:lnTo>
                <a:lnTo>
                  <a:pt x="765515" y="1169473"/>
                </a:lnTo>
                <a:lnTo>
                  <a:pt x="799845" y="1164259"/>
                </a:lnTo>
                <a:lnTo>
                  <a:pt x="832741" y="1158413"/>
                </a:lnTo>
                <a:lnTo>
                  <a:pt x="865000" y="1152288"/>
                </a:lnTo>
                <a:lnTo>
                  <a:pt x="898035" y="1146037"/>
                </a:lnTo>
                <a:lnTo>
                  <a:pt x="933884" y="1139731"/>
                </a:lnTo>
                <a:lnTo>
                  <a:pt x="968161" y="1133401"/>
                </a:lnTo>
                <a:lnTo>
                  <a:pt x="1002093" y="1127060"/>
                </a:lnTo>
                <a:lnTo>
                  <a:pt x="1038340" y="1120714"/>
                </a:lnTo>
                <a:lnTo>
                  <a:pt x="1072795" y="1114366"/>
                </a:lnTo>
                <a:lnTo>
                  <a:pt x="1106806" y="1106958"/>
                </a:lnTo>
                <a:lnTo>
                  <a:pt x="1143088" y="1096610"/>
                </a:lnTo>
                <a:lnTo>
                  <a:pt x="1180380" y="1087778"/>
                </a:lnTo>
                <a:lnTo>
                  <a:pt x="1217062" y="1079266"/>
                </a:lnTo>
                <a:lnTo>
                  <a:pt x="1251004" y="1068428"/>
                </a:lnTo>
                <a:lnTo>
                  <a:pt x="1283729" y="1056555"/>
                </a:lnTo>
                <a:lnTo>
                  <a:pt x="1315912" y="1044223"/>
                </a:lnTo>
                <a:lnTo>
                  <a:pt x="1347854" y="1031686"/>
                </a:lnTo>
                <a:lnTo>
                  <a:pt x="1379689" y="1019058"/>
                </a:lnTo>
                <a:lnTo>
                  <a:pt x="1411478" y="1006391"/>
                </a:lnTo>
                <a:lnTo>
                  <a:pt x="1443245" y="993706"/>
                </a:lnTo>
                <a:lnTo>
                  <a:pt x="1475002" y="978190"/>
                </a:lnTo>
                <a:lnTo>
                  <a:pt x="1506756" y="961769"/>
                </a:lnTo>
                <a:lnTo>
                  <a:pt x="1553323" y="939566"/>
                </a:lnTo>
                <a:lnTo>
                  <a:pt x="1593345" y="913349"/>
                </a:lnTo>
                <a:lnTo>
                  <a:pt x="1627899" y="885473"/>
                </a:lnTo>
                <a:lnTo>
                  <a:pt x="1668593" y="856046"/>
                </a:lnTo>
                <a:lnTo>
                  <a:pt x="1711861" y="811536"/>
                </a:lnTo>
                <a:lnTo>
                  <a:pt x="1750981" y="766799"/>
                </a:lnTo>
                <a:lnTo>
                  <a:pt x="1774677" y="729750"/>
                </a:lnTo>
                <a:lnTo>
                  <a:pt x="1808193" y="685851"/>
                </a:lnTo>
                <a:lnTo>
                  <a:pt x="1828552" y="649909"/>
                </a:lnTo>
                <a:lnTo>
                  <a:pt x="1841758" y="612448"/>
                </a:lnTo>
                <a:lnTo>
                  <a:pt x="1851316" y="572421"/>
                </a:lnTo>
                <a:lnTo>
                  <a:pt x="1853922" y="539068"/>
                </a:lnTo>
                <a:lnTo>
                  <a:pt x="1855390" y="494704"/>
                </a:lnTo>
                <a:lnTo>
                  <a:pt x="1852911" y="459372"/>
                </a:lnTo>
                <a:lnTo>
                  <a:pt x="1847224" y="423208"/>
                </a:lnTo>
                <a:lnTo>
                  <a:pt x="1833179" y="384999"/>
                </a:lnTo>
                <a:lnTo>
                  <a:pt x="1815594" y="343644"/>
                </a:lnTo>
                <a:lnTo>
                  <a:pt x="1792050" y="299844"/>
                </a:lnTo>
                <a:lnTo>
                  <a:pt x="1759413" y="258031"/>
                </a:lnTo>
                <a:lnTo>
                  <a:pt x="1725214" y="219198"/>
                </a:lnTo>
                <a:lnTo>
                  <a:pt x="1708976" y="201106"/>
                </a:lnTo>
                <a:lnTo>
                  <a:pt x="1666882" y="169422"/>
                </a:lnTo>
                <a:lnTo>
                  <a:pt x="1622623" y="137960"/>
                </a:lnTo>
                <a:lnTo>
                  <a:pt x="1585656" y="117859"/>
                </a:lnTo>
                <a:lnTo>
                  <a:pt x="1547893" y="98498"/>
                </a:lnTo>
                <a:lnTo>
                  <a:pt x="1504835" y="79355"/>
                </a:lnTo>
                <a:lnTo>
                  <a:pt x="1458563" y="65335"/>
                </a:lnTo>
                <a:lnTo>
                  <a:pt x="1416395" y="49421"/>
                </a:lnTo>
                <a:lnTo>
                  <a:pt x="1372034" y="36357"/>
                </a:lnTo>
                <a:lnTo>
                  <a:pt x="1325376" y="25784"/>
                </a:lnTo>
                <a:lnTo>
                  <a:pt x="1291029" y="19188"/>
                </a:lnTo>
                <a:lnTo>
                  <a:pt x="1255656" y="13788"/>
                </a:lnTo>
                <a:lnTo>
                  <a:pt x="1222297" y="11387"/>
                </a:lnTo>
                <a:lnTo>
                  <a:pt x="1189831" y="7498"/>
                </a:lnTo>
                <a:lnTo>
                  <a:pt x="1156704" y="3300"/>
                </a:lnTo>
                <a:lnTo>
                  <a:pt x="1120815" y="1434"/>
                </a:lnTo>
                <a:lnTo>
                  <a:pt x="1083697" y="605"/>
                </a:lnTo>
                <a:lnTo>
                  <a:pt x="1046034" y="237"/>
                </a:lnTo>
                <a:lnTo>
                  <a:pt x="1008128" y="73"/>
                </a:lnTo>
                <a:lnTo>
                  <a:pt x="970114" y="0"/>
                </a:lnTo>
                <a:lnTo>
                  <a:pt x="932053" y="1026"/>
                </a:lnTo>
                <a:lnTo>
                  <a:pt x="893969" y="5010"/>
                </a:lnTo>
                <a:lnTo>
                  <a:pt x="853054" y="7486"/>
                </a:lnTo>
                <a:lnTo>
                  <a:pt x="811235" y="10703"/>
                </a:lnTo>
                <a:lnTo>
                  <a:pt x="771481" y="19188"/>
                </a:lnTo>
                <a:lnTo>
                  <a:pt x="729823" y="27193"/>
                </a:lnTo>
                <a:lnTo>
                  <a:pt x="687674" y="34279"/>
                </a:lnTo>
                <a:lnTo>
                  <a:pt x="647773" y="40956"/>
                </a:lnTo>
                <a:lnTo>
                  <a:pt x="608873" y="50273"/>
                </a:lnTo>
                <a:lnTo>
                  <a:pt x="570417" y="61469"/>
                </a:lnTo>
                <a:lnTo>
                  <a:pt x="532159" y="73502"/>
                </a:lnTo>
                <a:lnTo>
                  <a:pt x="493990" y="85905"/>
                </a:lnTo>
                <a:lnTo>
                  <a:pt x="455858" y="98473"/>
                </a:lnTo>
                <a:lnTo>
                  <a:pt x="417744" y="111114"/>
                </a:lnTo>
                <a:lnTo>
                  <a:pt x="382460" y="126610"/>
                </a:lnTo>
                <a:lnTo>
                  <a:pt x="349140" y="143022"/>
                </a:lnTo>
                <a:lnTo>
                  <a:pt x="301688" y="166279"/>
                </a:lnTo>
                <a:lnTo>
                  <a:pt x="260347" y="197981"/>
                </a:lnTo>
                <a:lnTo>
                  <a:pt x="221288" y="229012"/>
                </a:lnTo>
                <a:lnTo>
                  <a:pt x="182902" y="264547"/>
                </a:lnTo>
                <a:lnTo>
                  <a:pt x="145777" y="301887"/>
                </a:lnTo>
                <a:lnTo>
                  <a:pt x="114197" y="340820"/>
                </a:lnTo>
                <a:lnTo>
                  <a:pt x="85791" y="385399"/>
                </a:lnTo>
                <a:lnTo>
                  <a:pt x="63498" y="432122"/>
                </a:lnTo>
                <a:lnTo>
                  <a:pt x="43487" y="479480"/>
                </a:lnTo>
                <a:lnTo>
                  <a:pt x="25211" y="527025"/>
                </a:lnTo>
                <a:lnTo>
                  <a:pt x="12623" y="574627"/>
                </a:lnTo>
                <a:lnTo>
                  <a:pt x="3248" y="622245"/>
                </a:lnTo>
                <a:lnTo>
                  <a:pt x="0" y="669868"/>
                </a:lnTo>
                <a:lnTo>
                  <a:pt x="96" y="717492"/>
                </a:lnTo>
                <a:lnTo>
                  <a:pt x="7415" y="764059"/>
                </a:lnTo>
                <a:lnTo>
                  <a:pt x="22519" y="805138"/>
                </a:lnTo>
                <a:lnTo>
                  <a:pt x="41459" y="844120"/>
                </a:lnTo>
                <a:lnTo>
                  <a:pt x="67767" y="881423"/>
                </a:lnTo>
                <a:lnTo>
                  <a:pt x="114045" y="925831"/>
                </a:lnTo>
                <a:lnTo>
                  <a:pt x="151362" y="959727"/>
                </a:lnTo>
                <a:lnTo>
                  <a:pt x="192053" y="989878"/>
                </a:lnTo>
                <a:lnTo>
                  <a:pt x="237624" y="1018921"/>
                </a:lnTo>
                <a:lnTo>
                  <a:pt x="284640" y="1047633"/>
                </a:lnTo>
                <a:lnTo>
                  <a:pt x="317306" y="1065658"/>
                </a:lnTo>
                <a:lnTo>
                  <a:pt x="352990" y="1080724"/>
                </a:lnTo>
                <a:lnTo>
                  <a:pt x="389158" y="10953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3" name="SMARTInkShape-Group427"/>
          <p:cNvGrpSpPr/>
          <p:nvPr/>
        </p:nvGrpSpPr>
        <p:grpSpPr>
          <a:xfrm>
            <a:off x="6892760" y="2152650"/>
            <a:ext cx="1193966" cy="843644"/>
            <a:chOff x="6892760" y="2152650"/>
            <a:chExt cx="1193966" cy="843644"/>
          </a:xfrm>
        </p:grpSpPr>
        <p:sp>
          <p:nvSpPr>
            <p:cNvPr id="638" name="SMARTInkShape-2435"/>
            <p:cNvSpPr/>
            <p:nvPr>
              <p:custDataLst>
                <p:tags r:id="rId137"/>
              </p:custDataLst>
            </p:nvPr>
          </p:nvSpPr>
          <p:spPr>
            <a:xfrm>
              <a:off x="6892760" y="2667000"/>
              <a:ext cx="1193966" cy="66168"/>
            </a:xfrm>
            <a:custGeom>
              <a:avLst/>
              <a:gdLst/>
              <a:ahLst/>
              <a:cxnLst/>
              <a:rect l="0" t="0" r="0" b="0"/>
              <a:pathLst>
                <a:path w="1193966" h="66168">
                  <a:moveTo>
                    <a:pt x="22390" y="47625"/>
                  </a:moveTo>
                  <a:lnTo>
                    <a:pt x="22390" y="47625"/>
                  </a:lnTo>
                  <a:lnTo>
                    <a:pt x="9133" y="47625"/>
                  </a:lnTo>
                  <a:lnTo>
                    <a:pt x="3093" y="50447"/>
                  </a:lnTo>
                  <a:lnTo>
                    <a:pt x="0" y="52681"/>
                  </a:lnTo>
                  <a:lnTo>
                    <a:pt x="55" y="55229"/>
                  </a:lnTo>
                  <a:lnTo>
                    <a:pt x="5761" y="60882"/>
                  </a:lnTo>
                  <a:lnTo>
                    <a:pt x="18174" y="64101"/>
                  </a:lnTo>
                  <a:lnTo>
                    <a:pt x="62126" y="66167"/>
                  </a:lnTo>
                  <a:lnTo>
                    <a:pt x="96253" y="61468"/>
                  </a:lnTo>
                  <a:lnTo>
                    <a:pt x="127890" y="59069"/>
                  </a:lnTo>
                  <a:lnTo>
                    <a:pt x="164529" y="56945"/>
                  </a:lnTo>
                  <a:lnTo>
                    <a:pt x="198453" y="52473"/>
                  </a:lnTo>
                  <a:lnTo>
                    <a:pt x="231167" y="49779"/>
                  </a:lnTo>
                  <a:lnTo>
                    <a:pt x="264405" y="48583"/>
                  </a:lnTo>
                  <a:lnTo>
                    <a:pt x="300344" y="48051"/>
                  </a:lnTo>
                  <a:lnTo>
                    <a:pt x="337483" y="44992"/>
                  </a:lnTo>
                  <a:lnTo>
                    <a:pt x="375156" y="41163"/>
                  </a:lnTo>
                  <a:lnTo>
                    <a:pt x="413067" y="39462"/>
                  </a:lnTo>
                  <a:lnTo>
                    <a:pt x="453905" y="35882"/>
                  </a:lnTo>
                  <a:lnTo>
                    <a:pt x="496749" y="31823"/>
                  </a:lnTo>
                  <a:lnTo>
                    <a:pt x="540486" y="30019"/>
                  </a:lnTo>
                  <a:lnTo>
                    <a:pt x="587441" y="26394"/>
                  </a:lnTo>
                  <a:lnTo>
                    <a:pt x="611815" y="23946"/>
                  </a:lnTo>
                  <a:lnTo>
                    <a:pt x="658654" y="21226"/>
                  </a:lnTo>
                  <a:lnTo>
                    <a:pt x="704166" y="20017"/>
                  </a:lnTo>
                  <a:lnTo>
                    <a:pt x="749088" y="19480"/>
                  </a:lnTo>
                  <a:lnTo>
                    <a:pt x="793747" y="16419"/>
                  </a:lnTo>
                  <a:lnTo>
                    <a:pt x="837233" y="12589"/>
                  </a:lnTo>
                  <a:lnTo>
                    <a:pt x="877726" y="10887"/>
                  </a:lnTo>
                  <a:lnTo>
                    <a:pt x="916890" y="10130"/>
                  </a:lnTo>
                  <a:lnTo>
                    <a:pt x="954403" y="9794"/>
                  </a:lnTo>
                  <a:lnTo>
                    <a:pt x="988716" y="9645"/>
                  </a:lnTo>
                  <a:lnTo>
                    <a:pt x="1032726" y="9560"/>
                  </a:lnTo>
                  <a:lnTo>
                    <a:pt x="1072578" y="9536"/>
                  </a:lnTo>
                  <a:lnTo>
                    <a:pt x="1104032" y="9530"/>
                  </a:lnTo>
                  <a:lnTo>
                    <a:pt x="11939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436"/>
            <p:cNvSpPr/>
            <p:nvPr>
              <p:custDataLst>
                <p:tags r:id="rId138"/>
              </p:custDataLst>
            </p:nvPr>
          </p:nvSpPr>
          <p:spPr>
            <a:xfrm>
              <a:off x="6972843" y="2343150"/>
              <a:ext cx="713833" cy="56976"/>
            </a:xfrm>
            <a:custGeom>
              <a:avLst/>
              <a:gdLst/>
              <a:ahLst/>
              <a:cxnLst/>
              <a:rect l="0" t="0" r="0" b="0"/>
              <a:pathLst>
                <a:path w="713833" h="56976">
                  <a:moveTo>
                    <a:pt x="28032" y="47625"/>
                  </a:moveTo>
                  <a:lnTo>
                    <a:pt x="28032" y="47625"/>
                  </a:lnTo>
                  <a:lnTo>
                    <a:pt x="1290" y="47625"/>
                  </a:lnTo>
                  <a:lnTo>
                    <a:pt x="679" y="48683"/>
                  </a:lnTo>
                  <a:lnTo>
                    <a:pt x="0" y="52681"/>
                  </a:lnTo>
                  <a:lnTo>
                    <a:pt x="877" y="54171"/>
                  </a:lnTo>
                  <a:lnTo>
                    <a:pt x="2520" y="55164"/>
                  </a:lnTo>
                  <a:lnTo>
                    <a:pt x="10344" y="56267"/>
                  </a:lnTo>
                  <a:lnTo>
                    <a:pt x="52682" y="56975"/>
                  </a:lnTo>
                  <a:lnTo>
                    <a:pt x="90722" y="54276"/>
                  </a:lnTo>
                  <a:lnTo>
                    <a:pt x="137076" y="48939"/>
                  </a:lnTo>
                  <a:lnTo>
                    <a:pt x="181510" y="46826"/>
                  </a:lnTo>
                  <a:lnTo>
                    <a:pt x="223908" y="41156"/>
                  </a:lnTo>
                  <a:lnTo>
                    <a:pt x="269984" y="37947"/>
                  </a:lnTo>
                  <a:lnTo>
                    <a:pt x="317150" y="30764"/>
                  </a:lnTo>
                  <a:lnTo>
                    <a:pt x="364639" y="22991"/>
                  </a:lnTo>
                  <a:lnTo>
                    <a:pt x="412223" y="20218"/>
                  </a:lnTo>
                  <a:lnTo>
                    <a:pt x="459837" y="18338"/>
                  </a:lnTo>
                  <a:lnTo>
                    <a:pt x="507459" y="12606"/>
                  </a:lnTo>
                  <a:lnTo>
                    <a:pt x="554024" y="10438"/>
                  </a:lnTo>
                  <a:lnTo>
                    <a:pt x="595104" y="8737"/>
                  </a:lnTo>
                  <a:lnTo>
                    <a:pt x="634085" y="3059"/>
                  </a:lnTo>
                  <a:lnTo>
                    <a:pt x="671389" y="906"/>
                  </a:lnTo>
                  <a:lnTo>
                    <a:pt x="713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437"/>
            <p:cNvSpPr/>
            <p:nvPr>
              <p:custDataLst>
                <p:tags r:id="rId139"/>
              </p:custDataLst>
            </p:nvPr>
          </p:nvSpPr>
          <p:spPr>
            <a:xfrm>
              <a:off x="7021769" y="2858401"/>
              <a:ext cx="119178" cy="137893"/>
            </a:xfrm>
            <a:custGeom>
              <a:avLst/>
              <a:gdLst/>
              <a:ahLst/>
              <a:cxnLst/>
              <a:rect l="0" t="0" r="0" b="0"/>
              <a:pathLst>
                <a:path w="119178" h="137893">
                  <a:moveTo>
                    <a:pt x="55306" y="27674"/>
                  </a:moveTo>
                  <a:lnTo>
                    <a:pt x="55306" y="27674"/>
                  </a:lnTo>
                  <a:lnTo>
                    <a:pt x="47702" y="19011"/>
                  </a:lnTo>
                  <a:lnTo>
                    <a:pt x="37973" y="2139"/>
                  </a:lnTo>
                  <a:lnTo>
                    <a:pt x="36343" y="1126"/>
                  </a:lnTo>
                  <a:lnTo>
                    <a:pt x="31708" y="0"/>
                  </a:lnTo>
                  <a:lnTo>
                    <a:pt x="30049" y="758"/>
                  </a:lnTo>
                  <a:lnTo>
                    <a:pt x="28943" y="2321"/>
                  </a:lnTo>
                  <a:lnTo>
                    <a:pt x="10571" y="48475"/>
                  </a:lnTo>
                  <a:lnTo>
                    <a:pt x="0" y="84467"/>
                  </a:lnTo>
                  <a:lnTo>
                    <a:pt x="3760" y="106590"/>
                  </a:lnTo>
                  <a:lnTo>
                    <a:pt x="16632" y="128197"/>
                  </a:lnTo>
                  <a:lnTo>
                    <a:pt x="24232" y="132789"/>
                  </a:lnTo>
                  <a:lnTo>
                    <a:pt x="43965" y="137892"/>
                  </a:lnTo>
                  <a:lnTo>
                    <a:pt x="73817" y="135708"/>
                  </a:lnTo>
                  <a:lnTo>
                    <a:pt x="90345" y="128253"/>
                  </a:lnTo>
                  <a:lnTo>
                    <a:pt x="113145" y="111277"/>
                  </a:lnTo>
                  <a:lnTo>
                    <a:pt x="118054" y="98698"/>
                  </a:lnTo>
                  <a:lnTo>
                    <a:pt x="119177" y="82523"/>
                  </a:lnTo>
                  <a:lnTo>
                    <a:pt x="116150" y="64751"/>
                  </a:lnTo>
                  <a:lnTo>
                    <a:pt x="103437" y="41952"/>
                  </a:lnTo>
                  <a:lnTo>
                    <a:pt x="86265" y="26848"/>
                  </a:lnTo>
                  <a:lnTo>
                    <a:pt x="62557" y="13321"/>
                  </a:lnTo>
                  <a:lnTo>
                    <a:pt x="45781" y="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438"/>
            <p:cNvSpPr/>
            <p:nvPr>
              <p:custDataLst>
                <p:tags r:id="rId140"/>
              </p:custDataLst>
            </p:nvPr>
          </p:nvSpPr>
          <p:spPr>
            <a:xfrm>
              <a:off x="7800975" y="28003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6703" y="18828"/>
                  </a:lnTo>
                  <a:lnTo>
                    <a:pt x="1325" y="57106"/>
                  </a:lnTo>
                  <a:lnTo>
                    <a:pt x="261" y="10072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439"/>
            <p:cNvSpPr/>
            <p:nvPr>
              <p:custDataLst>
                <p:tags r:id="rId141"/>
              </p:custDataLst>
            </p:nvPr>
          </p:nvSpPr>
          <p:spPr>
            <a:xfrm>
              <a:off x="6962775" y="2152650"/>
              <a:ext cx="76201" cy="619126"/>
            </a:xfrm>
            <a:custGeom>
              <a:avLst/>
              <a:gdLst/>
              <a:ahLst/>
              <a:cxnLst/>
              <a:rect l="0" t="0" r="0" b="0"/>
              <a:pathLst>
                <a:path w="76201" h="6191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3183"/>
                  </a:lnTo>
                  <a:lnTo>
                    <a:pt x="12173" y="58307"/>
                  </a:lnTo>
                  <a:lnTo>
                    <a:pt x="19203" y="101556"/>
                  </a:lnTo>
                  <a:lnTo>
                    <a:pt x="25328" y="144391"/>
                  </a:lnTo>
                  <a:lnTo>
                    <a:pt x="27613" y="182835"/>
                  </a:lnTo>
                  <a:lnTo>
                    <a:pt x="28147" y="219196"/>
                  </a:lnTo>
                  <a:lnTo>
                    <a:pt x="33505" y="261092"/>
                  </a:lnTo>
                  <a:lnTo>
                    <a:pt x="36738" y="298670"/>
                  </a:lnTo>
                  <a:lnTo>
                    <a:pt x="40317" y="329592"/>
                  </a:lnTo>
                  <a:lnTo>
                    <a:pt x="45459" y="377057"/>
                  </a:lnTo>
                  <a:lnTo>
                    <a:pt x="49805" y="423576"/>
                  </a:lnTo>
                  <a:lnTo>
                    <a:pt x="54945" y="458131"/>
                  </a:lnTo>
                  <a:lnTo>
                    <a:pt x="62729" y="504160"/>
                  </a:lnTo>
                  <a:lnTo>
                    <a:pt x="65895" y="545929"/>
                  </a:lnTo>
                  <a:lnTo>
                    <a:pt x="71578" y="589262"/>
                  </a:lnTo>
                  <a:lnTo>
                    <a:pt x="76200" y="619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428"/>
          <p:cNvGrpSpPr/>
          <p:nvPr/>
        </p:nvGrpSpPr>
        <p:grpSpPr>
          <a:xfrm>
            <a:off x="7620000" y="3461874"/>
            <a:ext cx="1095376" cy="643235"/>
            <a:chOff x="7620000" y="3461874"/>
            <a:chExt cx="1095376" cy="643235"/>
          </a:xfrm>
        </p:grpSpPr>
        <p:sp>
          <p:nvSpPr>
            <p:cNvPr id="644" name="SMARTInkShape-2440"/>
            <p:cNvSpPr/>
            <p:nvPr>
              <p:custDataLst>
                <p:tags r:id="rId129"/>
              </p:custDataLst>
            </p:nvPr>
          </p:nvSpPr>
          <p:spPr>
            <a:xfrm>
              <a:off x="8572500" y="3573199"/>
              <a:ext cx="142876" cy="84402"/>
            </a:xfrm>
            <a:custGeom>
              <a:avLst/>
              <a:gdLst/>
              <a:ahLst/>
              <a:cxnLst/>
              <a:rect l="0" t="0" r="0" b="0"/>
              <a:pathLst>
                <a:path w="142876" h="84402">
                  <a:moveTo>
                    <a:pt x="0" y="8201"/>
                  </a:moveTo>
                  <a:lnTo>
                    <a:pt x="0" y="8201"/>
                  </a:lnTo>
                  <a:lnTo>
                    <a:pt x="29659" y="0"/>
                  </a:lnTo>
                  <a:lnTo>
                    <a:pt x="58187" y="6542"/>
                  </a:lnTo>
                  <a:lnTo>
                    <a:pt x="72075" y="12050"/>
                  </a:lnTo>
                  <a:lnTo>
                    <a:pt x="82480" y="20848"/>
                  </a:lnTo>
                  <a:lnTo>
                    <a:pt x="86737" y="26157"/>
                  </a:lnTo>
                  <a:lnTo>
                    <a:pt x="87457" y="31813"/>
                  </a:lnTo>
                  <a:lnTo>
                    <a:pt x="73044" y="62359"/>
                  </a:lnTo>
                  <a:lnTo>
                    <a:pt x="59033" y="81978"/>
                  </a:lnTo>
                  <a:lnTo>
                    <a:pt x="60522" y="82786"/>
                  </a:lnTo>
                  <a:lnTo>
                    <a:pt x="101979" y="84338"/>
                  </a:lnTo>
                  <a:lnTo>
                    <a:pt x="142875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441"/>
            <p:cNvSpPr/>
            <p:nvPr>
              <p:custDataLst>
                <p:tags r:id="rId130"/>
              </p:custDataLst>
            </p:nvPr>
          </p:nvSpPr>
          <p:spPr>
            <a:xfrm>
              <a:off x="8505825" y="3743325"/>
              <a:ext cx="76157" cy="180976"/>
            </a:xfrm>
            <a:custGeom>
              <a:avLst/>
              <a:gdLst/>
              <a:ahLst/>
              <a:cxnLst/>
              <a:rect l="0" t="0" r="0" b="0"/>
              <a:pathLst>
                <a:path w="76157" h="1809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7511" y="2822"/>
                  </a:lnTo>
                  <a:lnTo>
                    <a:pt x="70407" y="5057"/>
                  </a:lnTo>
                  <a:lnTo>
                    <a:pt x="73625" y="13183"/>
                  </a:lnTo>
                  <a:lnTo>
                    <a:pt x="75861" y="50420"/>
                  </a:lnTo>
                  <a:lnTo>
                    <a:pt x="76156" y="93567"/>
                  </a:lnTo>
                  <a:lnTo>
                    <a:pt x="66074" y="121680"/>
                  </a:lnTo>
                  <a:lnTo>
                    <a:pt x="36475" y="16247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442"/>
            <p:cNvSpPr/>
            <p:nvPr>
              <p:custDataLst>
                <p:tags r:id="rId131"/>
              </p:custDataLst>
            </p:nvPr>
          </p:nvSpPr>
          <p:spPr>
            <a:xfrm>
              <a:off x="8382464" y="3750038"/>
              <a:ext cx="135949" cy="332058"/>
            </a:xfrm>
            <a:custGeom>
              <a:avLst/>
              <a:gdLst/>
              <a:ahLst/>
              <a:cxnLst/>
              <a:rect l="0" t="0" r="0" b="0"/>
              <a:pathLst>
                <a:path w="135949" h="332058">
                  <a:moveTo>
                    <a:pt x="66211" y="98062"/>
                  </a:moveTo>
                  <a:lnTo>
                    <a:pt x="66211" y="98062"/>
                  </a:lnTo>
                  <a:lnTo>
                    <a:pt x="61155" y="108175"/>
                  </a:lnTo>
                  <a:lnTo>
                    <a:pt x="58607" y="111154"/>
                  </a:lnTo>
                  <a:lnTo>
                    <a:pt x="52954" y="114464"/>
                  </a:lnTo>
                  <a:lnTo>
                    <a:pt x="51023" y="118522"/>
                  </a:lnTo>
                  <a:lnTo>
                    <a:pt x="42613" y="161709"/>
                  </a:lnTo>
                  <a:lnTo>
                    <a:pt x="38291" y="207246"/>
                  </a:lnTo>
                  <a:lnTo>
                    <a:pt x="32709" y="254508"/>
                  </a:lnTo>
                  <a:lnTo>
                    <a:pt x="26902" y="283913"/>
                  </a:lnTo>
                  <a:lnTo>
                    <a:pt x="13212" y="315278"/>
                  </a:lnTo>
                  <a:lnTo>
                    <a:pt x="9848" y="326894"/>
                  </a:lnTo>
                  <a:lnTo>
                    <a:pt x="7469" y="329992"/>
                  </a:lnTo>
                  <a:lnTo>
                    <a:pt x="4825" y="332057"/>
                  </a:lnTo>
                  <a:lnTo>
                    <a:pt x="3062" y="331317"/>
                  </a:lnTo>
                  <a:lnTo>
                    <a:pt x="1103" y="324850"/>
                  </a:lnTo>
                  <a:lnTo>
                    <a:pt x="0" y="289083"/>
                  </a:lnTo>
                  <a:lnTo>
                    <a:pt x="4730" y="243326"/>
                  </a:lnTo>
                  <a:lnTo>
                    <a:pt x="7136" y="209190"/>
                  </a:lnTo>
                  <a:lnTo>
                    <a:pt x="11313" y="162739"/>
                  </a:lnTo>
                  <a:lnTo>
                    <a:pt x="22206" y="118599"/>
                  </a:lnTo>
                  <a:lnTo>
                    <a:pt x="37695" y="74399"/>
                  </a:lnTo>
                  <a:lnTo>
                    <a:pt x="45070" y="53679"/>
                  </a:lnTo>
                  <a:lnTo>
                    <a:pt x="72739" y="10784"/>
                  </a:lnTo>
                  <a:lnTo>
                    <a:pt x="83577" y="1769"/>
                  </a:lnTo>
                  <a:lnTo>
                    <a:pt x="89430" y="0"/>
                  </a:lnTo>
                  <a:lnTo>
                    <a:pt x="101577" y="857"/>
                  </a:lnTo>
                  <a:lnTo>
                    <a:pt x="114032" y="10410"/>
                  </a:lnTo>
                  <a:lnTo>
                    <a:pt x="134218" y="37356"/>
                  </a:lnTo>
                  <a:lnTo>
                    <a:pt x="135948" y="53090"/>
                  </a:lnTo>
                  <a:lnTo>
                    <a:pt x="130971" y="76976"/>
                  </a:lnTo>
                  <a:lnTo>
                    <a:pt x="114751" y="109066"/>
                  </a:lnTo>
                  <a:lnTo>
                    <a:pt x="97291" y="131544"/>
                  </a:lnTo>
                  <a:lnTo>
                    <a:pt x="61714" y="152647"/>
                  </a:lnTo>
                  <a:lnTo>
                    <a:pt x="43006" y="154452"/>
                  </a:lnTo>
                  <a:lnTo>
                    <a:pt x="38041" y="153647"/>
                  </a:lnTo>
                  <a:lnTo>
                    <a:pt x="28111" y="14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443"/>
            <p:cNvSpPr/>
            <p:nvPr>
              <p:custDataLst>
                <p:tags r:id="rId132"/>
              </p:custDataLst>
            </p:nvPr>
          </p:nvSpPr>
          <p:spPr>
            <a:xfrm>
              <a:off x="8296275" y="38481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444"/>
            <p:cNvSpPr/>
            <p:nvPr>
              <p:custDataLst>
                <p:tags r:id="rId133"/>
              </p:custDataLst>
            </p:nvPr>
          </p:nvSpPr>
          <p:spPr>
            <a:xfrm>
              <a:off x="8229600" y="3801799"/>
              <a:ext cx="9526" cy="132027"/>
            </a:xfrm>
            <a:custGeom>
              <a:avLst/>
              <a:gdLst/>
              <a:ahLst/>
              <a:cxnLst/>
              <a:rect l="0" t="0" r="0" b="0"/>
              <a:pathLst>
                <a:path w="9526" h="1320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4469" y="9182"/>
                  </a:lnTo>
                  <a:lnTo>
                    <a:pt x="1325" y="25307"/>
                  </a:lnTo>
                  <a:lnTo>
                    <a:pt x="174" y="69171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445"/>
            <p:cNvSpPr/>
            <p:nvPr>
              <p:custDataLst>
                <p:tags r:id="rId134"/>
              </p:custDataLst>
            </p:nvPr>
          </p:nvSpPr>
          <p:spPr>
            <a:xfrm>
              <a:off x="8070553" y="3707057"/>
              <a:ext cx="100573" cy="207719"/>
            </a:xfrm>
            <a:custGeom>
              <a:avLst/>
              <a:gdLst/>
              <a:ahLst/>
              <a:cxnLst/>
              <a:rect l="0" t="0" r="0" b="0"/>
              <a:pathLst>
                <a:path w="100573" h="207719">
                  <a:moveTo>
                    <a:pt x="92372" y="26743"/>
                  </a:moveTo>
                  <a:lnTo>
                    <a:pt x="92372" y="26743"/>
                  </a:lnTo>
                  <a:lnTo>
                    <a:pt x="97428" y="21686"/>
                  </a:lnTo>
                  <a:lnTo>
                    <a:pt x="99910" y="16382"/>
                  </a:lnTo>
                  <a:lnTo>
                    <a:pt x="100572" y="13486"/>
                  </a:lnTo>
                  <a:lnTo>
                    <a:pt x="99956" y="10496"/>
                  </a:lnTo>
                  <a:lnTo>
                    <a:pt x="96448" y="4353"/>
                  </a:lnTo>
                  <a:lnTo>
                    <a:pt x="94032" y="2291"/>
                  </a:lnTo>
                  <a:lnTo>
                    <a:pt x="88523" y="0"/>
                  </a:lnTo>
                  <a:lnTo>
                    <a:pt x="85573" y="448"/>
                  </a:lnTo>
                  <a:lnTo>
                    <a:pt x="65032" y="11587"/>
                  </a:lnTo>
                  <a:lnTo>
                    <a:pt x="56232" y="23182"/>
                  </a:lnTo>
                  <a:lnTo>
                    <a:pt x="47734" y="36802"/>
                  </a:lnTo>
                  <a:lnTo>
                    <a:pt x="32110" y="53594"/>
                  </a:lnTo>
                  <a:lnTo>
                    <a:pt x="10106" y="100144"/>
                  </a:lnTo>
                  <a:lnTo>
                    <a:pt x="0" y="142999"/>
                  </a:lnTo>
                  <a:lnTo>
                    <a:pt x="518" y="165195"/>
                  </a:lnTo>
                  <a:lnTo>
                    <a:pt x="7804" y="182116"/>
                  </a:lnTo>
                  <a:lnTo>
                    <a:pt x="23741" y="193870"/>
                  </a:lnTo>
                  <a:lnTo>
                    <a:pt x="73322" y="207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446"/>
            <p:cNvSpPr/>
            <p:nvPr>
              <p:custDataLst>
                <p:tags r:id="rId135"/>
              </p:custDataLst>
            </p:nvPr>
          </p:nvSpPr>
          <p:spPr>
            <a:xfrm>
              <a:off x="7830149" y="3461874"/>
              <a:ext cx="66077" cy="170157"/>
            </a:xfrm>
            <a:custGeom>
              <a:avLst/>
              <a:gdLst/>
              <a:ahLst/>
              <a:cxnLst/>
              <a:rect l="0" t="0" r="0" b="0"/>
              <a:pathLst>
                <a:path w="66077" h="170157">
                  <a:moveTo>
                    <a:pt x="66076" y="14751"/>
                  </a:moveTo>
                  <a:lnTo>
                    <a:pt x="66076" y="14751"/>
                  </a:lnTo>
                  <a:lnTo>
                    <a:pt x="66076" y="9694"/>
                  </a:lnTo>
                  <a:lnTo>
                    <a:pt x="65018" y="8205"/>
                  </a:lnTo>
                  <a:lnTo>
                    <a:pt x="63254" y="7212"/>
                  </a:lnTo>
                  <a:lnTo>
                    <a:pt x="61020" y="6550"/>
                  </a:lnTo>
                  <a:lnTo>
                    <a:pt x="52819" y="562"/>
                  </a:lnTo>
                  <a:lnTo>
                    <a:pt x="49830" y="0"/>
                  </a:lnTo>
                  <a:lnTo>
                    <a:pt x="46779" y="684"/>
                  </a:lnTo>
                  <a:lnTo>
                    <a:pt x="40566" y="3207"/>
                  </a:lnTo>
                  <a:lnTo>
                    <a:pt x="19730" y="10017"/>
                  </a:lnTo>
                  <a:lnTo>
                    <a:pt x="10906" y="18291"/>
                  </a:lnTo>
                  <a:lnTo>
                    <a:pt x="4515" y="27966"/>
                  </a:lnTo>
                  <a:lnTo>
                    <a:pt x="1674" y="35794"/>
                  </a:lnTo>
                  <a:lnTo>
                    <a:pt x="1974" y="39363"/>
                  </a:lnTo>
                  <a:lnTo>
                    <a:pt x="5131" y="46151"/>
                  </a:lnTo>
                  <a:lnTo>
                    <a:pt x="32555" y="81798"/>
                  </a:lnTo>
                  <a:lnTo>
                    <a:pt x="49559" y="97646"/>
                  </a:lnTo>
                  <a:lnTo>
                    <a:pt x="58029" y="112977"/>
                  </a:lnTo>
                  <a:lnTo>
                    <a:pt x="59677" y="127551"/>
                  </a:lnTo>
                  <a:lnTo>
                    <a:pt x="58635" y="134401"/>
                  </a:lnTo>
                  <a:lnTo>
                    <a:pt x="51833" y="147656"/>
                  </a:lnTo>
                  <a:lnTo>
                    <a:pt x="41753" y="159545"/>
                  </a:lnTo>
                  <a:lnTo>
                    <a:pt x="30218" y="168357"/>
                  </a:lnTo>
                  <a:lnTo>
                    <a:pt x="25238" y="170071"/>
                  </a:lnTo>
                  <a:lnTo>
                    <a:pt x="20859" y="170156"/>
                  </a:lnTo>
                  <a:lnTo>
                    <a:pt x="16881" y="169155"/>
                  </a:lnTo>
                  <a:lnTo>
                    <a:pt x="9640" y="162397"/>
                  </a:lnTo>
                  <a:lnTo>
                    <a:pt x="3951" y="152338"/>
                  </a:lnTo>
                  <a:lnTo>
                    <a:pt x="0" y="122423"/>
                  </a:lnTo>
                  <a:lnTo>
                    <a:pt x="9692" y="98512"/>
                  </a:lnTo>
                  <a:lnTo>
                    <a:pt x="44197" y="56411"/>
                  </a:lnTo>
                  <a:lnTo>
                    <a:pt x="60657" y="31761"/>
                  </a:lnTo>
                  <a:lnTo>
                    <a:pt x="63668" y="23016"/>
                  </a:lnTo>
                  <a:lnTo>
                    <a:pt x="63412" y="19203"/>
                  </a:lnTo>
                  <a:lnTo>
                    <a:pt x="60306" y="12144"/>
                  </a:lnTo>
                  <a:lnTo>
                    <a:pt x="57997" y="9838"/>
                  </a:lnTo>
                  <a:lnTo>
                    <a:pt x="52607" y="7276"/>
                  </a:lnTo>
                  <a:lnTo>
                    <a:pt x="43862" y="8959"/>
                  </a:lnTo>
                  <a:lnTo>
                    <a:pt x="18451" y="14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447"/>
            <p:cNvSpPr/>
            <p:nvPr>
              <p:custDataLst>
                <p:tags r:id="rId136"/>
              </p:custDataLst>
            </p:nvPr>
          </p:nvSpPr>
          <p:spPr>
            <a:xfrm>
              <a:off x="7620000" y="3705787"/>
              <a:ext cx="147032" cy="399322"/>
            </a:xfrm>
            <a:custGeom>
              <a:avLst/>
              <a:gdLst/>
              <a:ahLst/>
              <a:cxnLst/>
              <a:rect l="0" t="0" r="0" b="0"/>
              <a:pathLst>
                <a:path w="147032" h="399322">
                  <a:moveTo>
                    <a:pt x="9525" y="132788"/>
                  </a:moveTo>
                  <a:lnTo>
                    <a:pt x="9525" y="132788"/>
                  </a:lnTo>
                  <a:lnTo>
                    <a:pt x="9525" y="123263"/>
                  </a:lnTo>
                  <a:lnTo>
                    <a:pt x="9525" y="168802"/>
                  </a:lnTo>
                  <a:lnTo>
                    <a:pt x="9525" y="215504"/>
                  </a:lnTo>
                  <a:lnTo>
                    <a:pt x="9525" y="259798"/>
                  </a:lnTo>
                  <a:lnTo>
                    <a:pt x="9525" y="304238"/>
                  </a:lnTo>
                  <a:lnTo>
                    <a:pt x="9525" y="348688"/>
                  </a:lnTo>
                  <a:lnTo>
                    <a:pt x="9525" y="393089"/>
                  </a:lnTo>
                  <a:lnTo>
                    <a:pt x="8467" y="395222"/>
                  </a:lnTo>
                  <a:lnTo>
                    <a:pt x="6703" y="396644"/>
                  </a:lnTo>
                  <a:lnTo>
                    <a:pt x="393" y="399321"/>
                  </a:lnTo>
                  <a:lnTo>
                    <a:pt x="2" y="353771"/>
                  </a:lnTo>
                  <a:lnTo>
                    <a:pt x="0" y="310115"/>
                  </a:lnTo>
                  <a:lnTo>
                    <a:pt x="0" y="265658"/>
                  </a:lnTo>
                  <a:lnTo>
                    <a:pt x="0" y="218450"/>
                  </a:lnTo>
                  <a:lnTo>
                    <a:pt x="0" y="170880"/>
                  </a:lnTo>
                  <a:lnTo>
                    <a:pt x="2822" y="135609"/>
                  </a:lnTo>
                  <a:lnTo>
                    <a:pt x="14189" y="88503"/>
                  </a:lnTo>
                  <a:lnTo>
                    <a:pt x="26370" y="44956"/>
                  </a:lnTo>
                  <a:lnTo>
                    <a:pt x="57167" y="9036"/>
                  </a:lnTo>
                  <a:lnTo>
                    <a:pt x="63507" y="3704"/>
                  </a:lnTo>
                  <a:lnTo>
                    <a:pt x="69852" y="1334"/>
                  </a:lnTo>
                  <a:lnTo>
                    <a:pt x="79376" y="0"/>
                  </a:lnTo>
                  <a:lnTo>
                    <a:pt x="85725" y="2510"/>
                  </a:lnTo>
                  <a:lnTo>
                    <a:pt x="92075" y="6095"/>
                  </a:lnTo>
                  <a:lnTo>
                    <a:pt x="98425" y="7688"/>
                  </a:lnTo>
                  <a:lnTo>
                    <a:pt x="125675" y="38510"/>
                  </a:lnTo>
                  <a:lnTo>
                    <a:pt x="142701" y="84560"/>
                  </a:lnTo>
                  <a:lnTo>
                    <a:pt x="147031" y="102886"/>
                  </a:lnTo>
                  <a:lnTo>
                    <a:pt x="138574" y="148658"/>
                  </a:lnTo>
                  <a:lnTo>
                    <a:pt x="130028" y="163830"/>
                  </a:lnTo>
                  <a:lnTo>
                    <a:pt x="102237" y="187250"/>
                  </a:lnTo>
                  <a:lnTo>
                    <a:pt x="67232" y="203597"/>
                  </a:lnTo>
                  <a:lnTo>
                    <a:pt x="27185" y="208278"/>
                  </a:lnTo>
                  <a:lnTo>
                    <a:pt x="0" y="199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2448"/>
          <p:cNvSpPr/>
          <p:nvPr>
            <p:custDataLst>
              <p:tags r:id="rId7"/>
            </p:custDataLst>
          </p:nvPr>
        </p:nvSpPr>
        <p:spPr>
          <a:xfrm>
            <a:off x="2956787" y="2952788"/>
            <a:ext cx="2718038" cy="1095338"/>
          </a:xfrm>
          <a:custGeom>
            <a:avLst/>
            <a:gdLst/>
            <a:ahLst/>
            <a:cxnLst/>
            <a:rect l="0" t="0" r="0" b="0"/>
            <a:pathLst>
              <a:path w="2718038" h="1095338">
                <a:moveTo>
                  <a:pt x="5488" y="1038187"/>
                </a:moveTo>
                <a:lnTo>
                  <a:pt x="5488" y="1038187"/>
                </a:lnTo>
                <a:lnTo>
                  <a:pt x="432" y="1043243"/>
                </a:lnTo>
                <a:lnTo>
                  <a:pt x="0" y="1044733"/>
                </a:lnTo>
                <a:lnTo>
                  <a:pt x="771" y="1045726"/>
                </a:lnTo>
                <a:lnTo>
                  <a:pt x="26622" y="1053996"/>
                </a:lnTo>
                <a:lnTo>
                  <a:pt x="69432" y="1061867"/>
                </a:lnTo>
                <a:lnTo>
                  <a:pt x="115098" y="1065311"/>
                </a:lnTo>
                <a:lnTo>
                  <a:pt x="158733" y="1066332"/>
                </a:lnTo>
                <a:lnTo>
                  <a:pt x="198473" y="1066634"/>
                </a:lnTo>
                <a:lnTo>
                  <a:pt x="237058" y="1066724"/>
                </a:lnTo>
                <a:lnTo>
                  <a:pt x="268216" y="1066745"/>
                </a:lnTo>
                <a:lnTo>
                  <a:pt x="302173" y="1065697"/>
                </a:lnTo>
                <a:lnTo>
                  <a:pt x="334903" y="1061702"/>
                </a:lnTo>
                <a:lnTo>
                  <a:pt x="369911" y="1056399"/>
                </a:lnTo>
                <a:lnTo>
                  <a:pt x="407696" y="1051573"/>
                </a:lnTo>
                <a:lnTo>
                  <a:pt x="449183" y="1049428"/>
                </a:lnTo>
                <a:lnTo>
                  <a:pt x="492316" y="1045652"/>
                </a:lnTo>
                <a:lnTo>
                  <a:pt x="537239" y="1040447"/>
                </a:lnTo>
                <a:lnTo>
                  <a:pt x="561072" y="1037577"/>
                </a:lnTo>
                <a:lnTo>
                  <a:pt x="585427" y="1034605"/>
                </a:lnTo>
                <a:lnTo>
                  <a:pt x="610131" y="1031566"/>
                </a:lnTo>
                <a:lnTo>
                  <a:pt x="635066" y="1028481"/>
                </a:lnTo>
                <a:lnTo>
                  <a:pt x="660157" y="1025366"/>
                </a:lnTo>
                <a:lnTo>
                  <a:pt x="687467" y="1022232"/>
                </a:lnTo>
                <a:lnTo>
                  <a:pt x="716257" y="1019083"/>
                </a:lnTo>
                <a:lnTo>
                  <a:pt x="746034" y="1015926"/>
                </a:lnTo>
                <a:lnTo>
                  <a:pt x="775410" y="1013821"/>
                </a:lnTo>
                <a:lnTo>
                  <a:pt x="804520" y="1012418"/>
                </a:lnTo>
                <a:lnTo>
                  <a:pt x="833451" y="1011483"/>
                </a:lnTo>
                <a:lnTo>
                  <a:pt x="864380" y="1009801"/>
                </a:lnTo>
                <a:lnTo>
                  <a:pt x="896641" y="1007621"/>
                </a:lnTo>
                <a:lnTo>
                  <a:pt x="929790" y="1005110"/>
                </a:lnTo>
                <a:lnTo>
                  <a:pt x="962473" y="1002377"/>
                </a:lnTo>
                <a:lnTo>
                  <a:pt x="994844" y="999497"/>
                </a:lnTo>
                <a:lnTo>
                  <a:pt x="1027009" y="996519"/>
                </a:lnTo>
                <a:lnTo>
                  <a:pt x="1059035" y="992416"/>
                </a:lnTo>
                <a:lnTo>
                  <a:pt x="1090969" y="987565"/>
                </a:lnTo>
                <a:lnTo>
                  <a:pt x="1122843" y="982214"/>
                </a:lnTo>
                <a:lnTo>
                  <a:pt x="1154674" y="978646"/>
                </a:lnTo>
                <a:lnTo>
                  <a:pt x="1186479" y="976268"/>
                </a:lnTo>
                <a:lnTo>
                  <a:pt x="1218266" y="974683"/>
                </a:lnTo>
                <a:lnTo>
                  <a:pt x="1250040" y="971509"/>
                </a:lnTo>
                <a:lnTo>
                  <a:pt x="1281805" y="967277"/>
                </a:lnTo>
                <a:lnTo>
                  <a:pt x="1313566" y="962339"/>
                </a:lnTo>
                <a:lnTo>
                  <a:pt x="1345323" y="959046"/>
                </a:lnTo>
                <a:lnTo>
                  <a:pt x="1377078" y="956851"/>
                </a:lnTo>
                <a:lnTo>
                  <a:pt x="1408831" y="955388"/>
                </a:lnTo>
                <a:lnTo>
                  <a:pt x="1438467" y="953355"/>
                </a:lnTo>
                <a:lnTo>
                  <a:pt x="1466690" y="950940"/>
                </a:lnTo>
                <a:lnTo>
                  <a:pt x="1493973" y="948273"/>
                </a:lnTo>
                <a:lnTo>
                  <a:pt x="1522745" y="945436"/>
                </a:lnTo>
                <a:lnTo>
                  <a:pt x="1552509" y="942486"/>
                </a:lnTo>
                <a:lnTo>
                  <a:pt x="1582936" y="939462"/>
                </a:lnTo>
                <a:lnTo>
                  <a:pt x="1610628" y="936387"/>
                </a:lnTo>
                <a:lnTo>
                  <a:pt x="1636498" y="933278"/>
                </a:lnTo>
                <a:lnTo>
                  <a:pt x="1661153" y="930148"/>
                </a:lnTo>
                <a:lnTo>
                  <a:pt x="1687114" y="927003"/>
                </a:lnTo>
                <a:lnTo>
                  <a:pt x="1713948" y="923847"/>
                </a:lnTo>
                <a:lnTo>
                  <a:pt x="1741362" y="920686"/>
                </a:lnTo>
                <a:lnTo>
                  <a:pt x="1768104" y="918578"/>
                </a:lnTo>
                <a:lnTo>
                  <a:pt x="1794399" y="917173"/>
                </a:lnTo>
                <a:lnTo>
                  <a:pt x="1820395" y="916236"/>
                </a:lnTo>
                <a:lnTo>
                  <a:pt x="1845134" y="914553"/>
                </a:lnTo>
                <a:lnTo>
                  <a:pt x="1892378" y="909860"/>
                </a:lnTo>
                <a:lnTo>
                  <a:pt x="1938070" y="904248"/>
                </a:lnTo>
                <a:lnTo>
                  <a:pt x="1983071" y="899283"/>
                </a:lnTo>
                <a:lnTo>
                  <a:pt x="2027767" y="897077"/>
                </a:lnTo>
                <a:lnTo>
                  <a:pt x="2069503" y="893275"/>
                </a:lnTo>
                <a:lnTo>
                  <a:pt x="2108161" y="889114"/>
                </a:lnTo>
                <a:lnTo>
                  <a:pt x="2142982" y="887266"/>
                </a:lnTo>
                <a:lnTo>
                  <a:pt x="2176098" y="883622"/>
                </a:lnTo>
                <a:lnTo>
                  <a:pt x="2208453" y="878475"/>
                </a:lnTo>
                <a:lnTo>
                  <a:pt x="2254303" y="870685"/>
                </a:lnTo>
                <a:lnTo>
                  <a:pt x="2289995" y="866849"/>
                </a:lnTo>
                <a:lnTo>
                  <a:pt x="2336622" y="856607"/>
                </a:lnTo>
                <a:lnTo>
                  <a:pt x="2372595" y="844685"/>
                </a:lnTo>
                <a:lnTo>
                  <a:pt x="2416988" y="826751"/>
                </a:lnTo>
                <a:lnTo>
                  <a:pt x="2459232" y="797808"/>
                </a:lnTo>
                <a:lnTo>
                  <a:pt x="2496956" y="752140"/>
                </a:lnTo>
                <a:lnTo>
                  <a:pt x="2529630" y="707732"/>
                </a:lnTo>
                <a:lnTo>
                  <a:pt x="2557564" y="667289"/>
                </a:lnTo>
                <a:lnTo>
                  <a:pt x="2583465" y="628726"/>
                </a:lnTo>
                <a:lnTo>
                  <a:pt x="2608963" y="583988"/>
                </a:lnTo>
                <a:lnTo>
                  <a:pt x="2634383" y="540658"/>
                </a:lnTo>
                <a:lnTo>
                  <a:pt x="2659787" y="496703"/>
                </a:lnTo>
                <a:lnTo>
                  <a:pt x="2678642" y="449842"/>
                </a:lnTo>
                <a:lnTo>
                  <a:pt x="2698829" y="402642"/>
                </a:lnTo>
                <a:lnTo>
                  <a:pt x="2707104" y="369394"/>
                </a:lnTo>
                <a:lnTo>
                  <a:pt x="2714956" y="325290"/>
                </a:lnTo>
                <a:lnTo>
                  <a:pt x="2717821" y="294130"/>
                </a:lnTo>
                <a:lnTo>
                  <a:pt x="2718037" y="259820"/>
                </a:lnTo>
                <a:lnTo>
                  <a:pt x="2712207" y="220538"/>
                </a:lnTo>
                <a:lnTo>
                  <a:pt x="2703777" y="178442"/>
                </a:lnTo>
                <a:lnTo>
                  <a:pt x="2693518" y="145978"/>
                </a:lnTo>
                <a:lnTo>
                  <a:pt x="2660506" y="103687"/>
                </a:lnTo>
                <a:lnTo>
                  <a:pt x="2617837" y="77696"/>
                </a:lnTo>
                <a:lnTo>
                  <a:pt x="2585375" y="63765"/>
                </a:lnTo>
                <a:lnTo>
                  <a:pt x="2555807" y="60069"/>
                </a:lnTo>
                <a:lnTo>
                  <a:pt x="2517971" y="58426"/>
                </a:lnTo>
                <a:lnTo>
                  <a:pt x="2476461" y="57696"/>
                </a:lnTo>
                <a:lnTo>
                  <a:pt x="2441784" y="57372"/>
                </a:lnTo>
                <a:lnTo>
                  <a:pt x="2395639" y="60011"/>
                </a:lnTo>
                <a:lnTo>
                  <a:pt x="2351275" y="64674"/>
                </a:lnTo>
                <a:lnTo>
                  <a:pt x="2305675" y="66055"/>
                </a:lnTo>
                <a:lnTo>
                  <a:pt x="2271335" y="66378"/>
                </a:lnTo>
                <a:lnTo>
                  <a:pt x="2238434" y="66522"/>
                </a:lnTo>
                <a:lnTo>
                  <a:pt x="2203350" y="69408"/>
                </a:lnTo>
                <a:lnTo>
                  <a:pt x="2166590" y="73160"/>
                </a:lnTo>
                <a:lnTo>
                  <a:pt x="2129087" y="74828"/>
                </a:lnTo>
                <a:lnTo>
                  <a:pt x="2091251" y="72747"/>
                </a:lnTo>
                <a:lnTo>
                  <a:pt x="2052211" y="69353"/>
                </a:lnTo>
                <a:lnTo>
                  <a:pt x="2010164" y="67844"/>
                </a:lnTo>
                <a:lnTo>
                  <a:pt x="1966783" y="67173"/>
                </a:lnTo>
                <a:lnTo>
                  <a:pt x="1922808" y="66875"/>
                </a:lnTo>
                <a:lnTo>
                  <a:pt x="1878569" y="66743"/>
                </a:lnTo>
                <a:lnTo>
                  <a:pt x="1831391" y="63862"/>
                </a:lnTo>
                <a:lnTo>
                  <a:pt x="1806956" y="61612"/>
                </a:lnTo>
                <a:lnTo>
                  <a:pt x="1760052" y="59112"/>
                </a:lnTo>
                <a:lnTo>
                  <a:pt x="1713452" y="56942"/>
                </a:lnTo>
                <a:lnTo>
                  <a:pt x="1689173" y="54882"/>
                </a:lnTo>
                <a:lnTo>
                  <a:pt x="1664520" y="52451"/>
                </a:lnTo>
                <a:lnTo>
                  <a:pt x="1639617" y="50829"/>
                </a:lnTo>
                <a:lnTo>
                  <a:pt x="1614549" y="49749"/>
                </a:lnTo>
                <a:lnTo>
                  <a:pt x="1589371" y="49028"/>
                </a:lnTo>
                <a:lnTo>
                  <a:pt x="1564118" y="47489"/>
                </a:lnTo>
                <a:lnTo>
                  <a:pt x="1538817" y="45406"/>
                </a:lnTo>
                <a:lnTo>
                  <a:pt x="1513482" y="42957"/>
                </a:lnTo>
                <a:lnTo>
                  <a:pt x="1488126" y="40267"/>
                </a:lnTo>
                <a:lnTo>
                  <a:pt x="1462754" y="37416"/>
                </a:lnTo>
                <a:lnTo>
                  <a:pt x="1437374" y="34456"/>
                </a:lnTo>
                <a:lnTo>
                  <a:pt x="1411987" y="31425"/>
                </a:lnTo>
                <a:lnTo>
                  <a:pt x="1386596" y="28345"/>
                </a:lnTo>
                <a:lnTo>
                  <a:pt x="1361202" y="25234"/>
                </a:lnTo>
                <a:lnTo>
                  <a:pt x="1335806" y="23160"/>
                </a:lnTo>
                <a:lnTo>
                  <a:pt x="1310408" y="21777"/>
                </a:lnTo>
                <a:lnTo>
                  <a:pt x="1285010" y="20855"/>
                </a:lnTo>
                <a:lnTo>
                  <a:pt x="1259611" y="19183"/>
                </a:lnTo>
                <a:lnTo>
                  <a:pt x="1234211" y="17009"/>
                </a:lnTo>
                <a:lnTo>
                  <a:pt x="1208812" y="14502"/>
                </a:lnTo>
                <a:lnTo>
                  <a:pt x="1184470" y="12830"/>
                </a:lnTo>
                <a:lnTo>
                  <a:pt x="1137669" y="10973"/>
                </a:lnTo>
                <a:lnTo>
                  <a:pt x="1113759" y="9419"/>
                </a:lnTo>
                <a:lnTo>
                  <a:pt x="1089352" y="7325"/>
                </a:lnTo>
                <a:lnTo>
                  <a:pt x="1064614" y="4871"/>
                </a:lnTo>
                <a:lnTo>
                  <a:pt x="1039655" y="3234"/>
                </a:lnTo>
                <a:lnTo>
                  <a:pt x="1014549" y="2143"/>
                </a:lnTo>
                <a:lnTo>
                  <a:pt x="989346" y="1417"/>
                </a:lnTo>
                <a:lnTo>
                  <a:pt x="964076" y="932"/>
                </a:lnTo>
                <a:lnTo>
                  <a:pt x="938763" y="608"/>
                </a:lnTo>
                <a:lnTo>
                  <a:pt x="913421" y="393"/>
                </a:lnTo>
                <a:lnTo>
                  <a:pt x="889119" y="249"/>
                </a:lnTo>
                <a:lnTo>
                  <a:pt x="842360" y="90"/>
                </a:lnTo>
                <a:lnTo>
                  <a:pt x="818461" y="47"/>
                </a:lnTo>
                <a:lnTo>
                  <a:pt x="794062" y="19"/>
                </a:lnTo>
                <a:lnTo>
                  <a:pt x="769329" y="0"/>
                </a:lnTo>
                <a:lnTo>
                  <a:pt x="722092" y="2801"/>
                </a:lnTo>
                <a:lnTo>
                  <a:pt x="676404" y="6515"/>
                </a:lnTo>
                <a:lnTo>
                  <a:pt x="631403" y="8166"/>
                </a:lnTo>
                <a:lnTo>
                  <a:pt x="586709" y="8900"/>
                </a:lnTo>
                <a:lnTo>
                  <a:pt x="542150" y="10284"/>
                </a:lnTo>
                <a:lnTo>
                  <a:pt x="497651" y="14427"/>
                </a:lnTo>
                <a:lnTo>
                  <a:pt x="456002" y="19796"/>
                </a:lnTo>
                <a:lnTo>
                  <a:pt x="416325" y="24653"/>
                </a:lnTo>
                <a:lnTo>
                  <a:pt x="377524" y="26811"/>
                </a:lnTo>
                <a:lnTo>
                  <a:pt x="341935" y="30592"/>
                </a:lnTo>
                <a:lnTo>
                  <a:pt x="308478" y="35800"/>
                </a:lnTo>
                <a:lnTo>
                  <a:pt x="260951" y="44683"/>
                </a:lnTo>
                <a:lnTo>
                  <a:pt x="219587" y="54017"/>
                </a:lnTo>
                <a:lnTo>
                  <a:pt x="181579" y="64544"/>
                </a:lnTo>
                <a:lnTo>
                  <a:pt x="136932" y="86528"/>
                </a:lnTo>
                <a:lnTo>
                  <a:pt x="114707" y="99819"/>
                </a:lnTo>
                <a:lnTo>
                  <a:pt x="76341" y="143444"/>
                </a:lnTo>
                <a:lnTo>
                  <a:pt x="50136" y="189720"/>
                </a:lnTo>
                <a:lnTo>
                  <a:pt x="32005" y="233398"/>
                </a:lnTo>
                <a:lnTo>
                  <a:pt x="19460" y="280913"/>
                </a:lnTo>
                <a:lnTo>
                  <a:pt x="12403" y="316387"/>
                </a:lnTo>
                <a:lnTo>
                  <a:pt x="8561" y="356143"/>
                </a:lnTo>
                <a:lnTo>
                  <a:pt x="6854" y="398506"/>
                </a:lnTo>
                <a:lnTo>
                  <a:pt x="6095" y="442029"/>
                </a:lnTo>
                <a:lnTo>
                  <a:pt x="5758" y="488889"/>
                </a:lnTo>
                <a:lnTo>
                  <a:pt x="5668" y="513238"/>
                </a:lnTo>
                <a:lnTo>
                  <a:pt x="6666" y="537938"/>
                </a:lnTo>
                <a:lnTo>
                  <a:pt x="8390" y="562871"/>
                </a:lnTo>
                <a:lnTo>
                  <a:pt x="10598" y="587960"/>
                </a:lnTo>
                <a:lnTo>
                  <a:pt x="13128" y="613152"/>
                </a:lnTo>
                <a:lnTo>
                  <a:pt x="15873" y="638414"/>
                </a:lnTo>
                <a:lnTo>
                  <a:pt x="18761" y="663722"/>
                </a:lnTo>
                <a:lnTo>
                  <a:pt x="21745" y="689060"/>
                </a:lnTo>
                <a:lnTo>
                  <a:pt x="24793" y="714419"/>
                </a:lnTo>
                <a:lnTo>
                  <a:pt x="27883" y="739792"/>
                </a:lnTo>
                <a:lnTo>
                  <a:pt x="32059" y="765174"/>
                </a:lnTo>
                <a:lnTo>
                  <a:pt x="36960" y="790561"/>
                </a:lnTo>
                <a:lnTo>
                  <a:pt x="42345" y="815954"/>
                </a:lnTo>
                <a:lnTo>
                  <a:pt x="48051" y="842406"/>
                </a:lnTo>
                <a:lnTo>
                  <a:pt x="53972" y="869567"/>
                </a:lnTo>
                <a:lnTo>
                  <a:pt x="60036" y="897198"/>
                </a:lnTo>
                <a:lnTo>
                  <a:pt x="66195" y="924087"/>
                </a:lnTo>
                <a:lnTo>
                  <a:pt x="72418" y="950478"/>
                </a:lnTo>
                <a:lnTo>
                  <a:pt x="78683" y="976539"/>
                </a:lnTo>
                <a:lnTo>
                  <a:pt x="87093" y="1001322"/>
                </a:lnTo>
                <a:lnTo>
                  <a:pt x="129313" y="10953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2" name="SMARTInkShape-Group430"/>
          <p:cNvGrpSpPr/>
          <p:nvPr/>
        </p:nvGrpSpPr>
        <p:grpSpPr>
          <a:xfrm>
            <a:off x="5448300" y="4400550"/>
            <a:ext cx="790576" cy="238126"/>
            <a:chOff x="5448300" y="4400550"/>
            <a:chExt cx="790576" cy="238126"/>
          </a:xfrm>
        </p:grpSpPr>
        <p:sp>
          <p:nvSpPr>
            <p:cNvPr id="654" name="SMARTInkShape-2449"/>
            <p:cNvSpPr/>
            <p:nvPr>
              <p:custDataLst>
                <p:tags r:id="rId121"/>
              </p:custDataLst>
            </p:nvPr>
          </p:nvSpPr>
          <p:spPr>
            <a:xfrm>
              <a:off x="6065974" y="4459175"/>
              <a:ext cx="172902" cy="169642"/>
            </a:xfrm>
            <a:custGeom>
              <a:avLst/>
              <a:gdLst/>
              <a:ahLst/>
              <a:cxnLst/>
              <a:rect l="0" t="0" r="0" b="0"/>
              <a:pathLst>
                <a:path w="172902" h="169642">
                  <a:moveTo>
                    <a:pt x="10976" y="27100"/>
                  </a:moveTo>
                  <a:lnTo>
                    <a:pt x="10976" y="27100"/>
                  </a:lnTo>
                  <a:lnTo>
                    <a:pt x="863" y="22043"/>
                  </a:lnTo>
                  <a:lnTo>
                    <a:pt x="0" y="19496"/>
                  </a:lnTo>
                  <a:lnTo>
                    <a:pt x="1542" y="16739"/>
                  </a:lnTo>
                  <a:lnTo>
                    <a:pt x="4687" y="13843"/>
                  </a:lnTo>
                  <a:lnTo>
                    <a:pt x="13824" y="10625"/>
                  </a:lnTo>
                  <a:lnTo>
                    <a:pt x="23883" y="8136"/>
                  </a:lnTo>
                  <a:lnTo>
                    <a:pt x="37613" y="1844"/>
                  </a:lnTo>
                  <a:lnTo>
                    <a:pt x="52448" y="0"/>
                  </a:lnTo>
                  <a:lnTo>
                    <a:pt x="78651" y="4018"/>
                  </a:lnTo>
                  <a:lnTo>
                    <a:pt x="96408" y="11912"/>
                  </a:lnTo>
                  <a:lnTo>
                    <a:pt x="104685" y="23525"/>
                  </a:lnTo>
                  <a:lnTo>
                    <a:pt x="110832" y="39269"/>
                  </a:lnTo>
                  <a:lnTo>
                    <a:pt x="113565" y="56850"/>
                  </a:lnTo>
                  <a:lnTo>
                    <a:pt x="109136" y="75247"/>
                  </a:lnTo>
                  <a:lnTo>
                    <a:pt x="84609" y="116843"/>
                  </a:lnTo>
                  <a:lnTo>
                    <a:pt x="47632" y="161422"/>
                  </a:lnTo>
                  <a:lnTo>
                    <a:pt x="47054" y="164273"/>
                  </a:lnTo>
                  <a:lnTo>
                    <a:pt x="48786" y="166174"/>
                  </a:lnTo>
                  <a:lnTo>
                    <a:pt x="52058" y="167441"/>
                  </a:lnTo>
                  <a:lnTo>
                    <a:pt x="96361" y="169641"/>
                  </a:lnTo>
                  <a:lnTo>
                    <a:pt x="172901" y="16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450"/>
            <p:cNvSpPr/>
            <p:nvPr>
              <p:custDataLst>
                <p:tags r:id="rId122"/>
              </p:custDataLst>
            </p:nvPr>
          </p:nvSpPr>
          <p:spPr>
            <a:xfrm>
              <a:off x="5887774" y="4572000"/>
              <a:ext cx="65352" cy="12256"/>
            </a:xfrm>
            <a:custGeom>
              <a:avLst/>
              <a:gdLst/>
              <a:ahLst/>
              <a:cxnLst/>
              <a:rect l="0" t="0" r="0" b="0"/>
              <a:pathLst>
                <a:path w="65352" h="1225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10113"/>
                  </a:lnTo>
                  <a:lnTo>
                    <a:pt x="7601" y="12035"/>
                  </a:lnTo>
                  <a:lnTo>
                    <a:pt x="12034" y="12255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451"/>
            <p:cNvSpPr/>
            <p:nvPr>
              <p:custDataLst>
                <p:tags r:id="rId123"/>
              </p:custDataLst>
            </p:nvPr>
          </p:nvSpPr>
          <p:spPr>
            <a:xfrm>
              <a:off x="5867400" y="4507266"/>
              <a:ext cx="85726" cy="7585"/>
            </a:xfrm>
            <a:custGeom>
              <a:avLst/>
              <a:gdLst/>
              <a:ahLst/>
              <a:cxnLst/>
              <a:rect l="0" t="0" r="0" b="0"/>
              <a:pathLst>
                <a:path w="85726" h="7585">
                  <a:moveTo>
                    <a:pt x="0" y="7584"/>
                  </a:moveTo>
                  <a:lnTo>
                    <a:pt x="0" y="7584"/>
                  </a:lnTo>
                  <a:lnTo>
                    <a:pt x="8201" y="7584"/>
                  </a:lnTo>
                  <a:lnTo>
                    <a:pt x="30073" y="45"/>
                  </a:lnTo>
                  <a:lnTo>
                    <a:pt x="41940" y="0"/>
                  </a:lnTo>
                  <a:lnTo>
                    <a:pt x="85725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452"/>
            <p:cNvSpPr/>
            <p:nvPr>
              <p:custDataLst>
                <p:tags r:id="rId124"/>
              </p:custDataLst>
            </p:nvPr>
          </p:nvSpPr>
          <p:spPr>
            <a:xfrm>
              <a:off x="5724525" y="4400550"/>
              <a:ext cx="54839" cy="238126"/>
            </a:xfrm>
            <a:custGeom>
              <a:avLst/>
              <a:gdLst/>
              <a:ahLst/>
              <a:cxnLst/>
              <a:rect l="0" t="0" r="0" b="0"/>
              <a:pathLst>
                <a:path w="54839" h="2381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7" y="2117"/>
                  </a:lnTo>
                  <a:lnTo>
                    <a:pt x="22390" y="10113"/>
                  </a:lnTo>
                  <a:lnTo>
                    <a:pt x="44460" y="55233"/>
                  </a:lnTo>
                  <a:lnTo>
                    <a:pt x="54330" y="97380"/>
                  </a:lnTo>
                  <a:lnTo>
                    <a:pt x="54838" y="119480"/>
                  </a:lnTo>
                  <a:lnTo>
                    <a:pt x="46541" y="156559"/>
                  </a:lnTo>
                  <a:lnTo>
                    <a:pt x="34957" y="18891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453"/>
            <p:cNvSpPr/>
            <p:nvPr>
              <p:custDataLst>
                <p:tags r:id="rId125"/>
              </p:custDataLst>
            </p:nvPr>
          </p:nvSpPr>
          <p:spPr>
            <a:xfrm>
              <a:off x="5638800" y="44672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454"/>
            <p:cNvSpPr/>
            <p:nvPr>
              <p:custDataLst>
                <p:tags r:id="rId126"/>
              </p:custDataLst>
            </p:nvPr>
          </p:nvSpPr>
          <p:spPr>
            <a:xfrm>
              <a:off x="5638800" y="45529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455"/>
            <p:cNvSpPr/>
            <p:nvPr>
              <p:custDataLst>
                <p:tags r:id="rId127"/>
              </p:custDataLst>
            </p:nvPr>
          </p:nvSpPr>
          <p:spPr>
            <a:xfrm>
              <a:off x="5486400" y="4403198"/>
              <a:ext cx="123826" cy="197378"/>
            </a:xfrm>
            <a:custGeom>
              <a:avLst/>
              <a:gdLst/>
              <a:ahLst/>
              <a:cxnLst/>
              <a:rect l="0" t="0" r="0" b="0"/>
              <a:pathLst>
                <a:path w="123826" h="197378">
                  <a:moveTo>
                    <a:pt x="123825" y="16402"/>
                  </a:moveTo>
                  <a:lnTo>
                    <a:pt x="123825" y="16402"/>
                  </a:lnTo>
                  <a:lnTo>
                    <a:pt x="123825" y="6289"/>
                  </a:lnTo>
                  <a:lnTo>
                    <a:pt x="121708" y="3310"/>
                  </a:lnTo>
                  <a:lnTo>
                    <a:pt x="118180" y="1324"/>
                  </a:lnTo>
                  <a:lnTo>
                    <a:pt x="113712" y="0"/>
                  </a:lnTo>
                  <a:lnTo>
                    <a:pt x="109674" y="175"/>
                  </a:lnTo>
                  <a:lnTo>
                    <a:pt x="102366" y="3193"/>
                  </a:lnTo>
                  <a:lnTo>
                    <a:pt x="87246" y="20955"/>
                  </a:lnTo>
                  <a:lnTo>
                    <a:pt x="63173" y="61947"/>
                  </a:lnTo>
                  <a:lnTo>
                    <a:pt x="36764" y="106322"/>
                  </a:lnTo>
                  <a:lnTo>
                    <a:pt x="11753" y="150304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456"/>
            <p:cNvSpPr/>
            <p:nvPr>
              <p:custDataLst>
                <p:tags r:id="rId128"/>
              </p:custDataLst>
            </p:nvPr>
          </p:nvSpPr>
          <p:spPr>
            <a:xfrm>
              <a:off x="5448300" y="4419992"/>
              <a:ext cx="152401" cy="171059"/>
            </a:xfrm>
            <a:custGeom>
              <a:avLst/>
              <a:gdLst/>
              <a:ahLst/>
              <a:cxnLst/>
              <a:rect l="0" t="0" r="0" b="0"/>
              <a:pathLst>
                <a:path w="152401" h="1710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52703" y="42842"/>
                  </a:lnTo>
                  <a:lnTo>
                    <a:pt x="87256" y="84950"/>
                  </a:lnTo>
                  <a:lnTo>
                    <a:pt x="112373" y="124846"/>
                  </a:lnTo>
                  <a:lnTo>
                    <a:pt x="15240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431"/>
          <p:cNvGrpSpPr/>
          <p:nvPr/>
        </p:nvGrpSpPr>
        <p:grpSpPr>
          <a:xfrm>
            <a:off x="4619625" y="3210567"/>
            <a:ext cx="152401" cy="100601"/>
            <a:chOff x="4619625" y="3210567"/>
            <a:chExt cx="152401" cy="100601"/>
          </a:xfrm>
        </p:grpSpPr>
        <p:sp>
          <p:nvSpPr>
            <p:cNvPr id="663" name="SMARTInkShape-2457"/>
            <p:cNvSpPr/>
            <p:nvPr>
              <p:custDataLst>
                <p:tags r:id="rId119"/>
              </p:custDataLst>
            </p:nvPr>
          </p:nvSpPr>
          <p:spPr>
            <a:xfrm>
              <a:off x="4699862" y="3238500"/>
              <a:ext cx="72164" cy="9526"/>
            </a:xfrm>
            <a:custGeom>
              <a:avLst/>
              <a:gdLst/>
              <a:ahLst/>
              <a:cxnLst/>
              <a:rect l="0" t="0" r="0" b="0"/>
              <a:pathLst>
                <a:path w="721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7190" y="9525"/>
                  </a:lnTo>
                  <a:lnTo>
                    <a:pt x="59653" y="9525"/>
                  </a:lnTo>
                  <a:lnTo>
                    <a:pt x="63823" y="8467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458"/>
            <p:cNvSpPr/>
            <p:nvPr>
              <p:custDataLst>
                <p:tags r:id="rId120"/>
              </p:custDataLst>
            </p:nvPr>
          </p:nvSpPr>
          <p:spPr>
            <a:xfrm>
              <a:off x="4619625" y="3210567"/>
              <a:ext cx="55386" cy="100601"/>
            </a:xfrm>
            <a:custGeom>
              <a:avLst/>
              <a:gdLst/>
              <a:ahLst/>
              <a:cxnLst/>
              <a:rect l="0" t="0" r="0" b="0"/>
              <a:pathLst>
                <a:path w="55386" h="100601">
                  <a:moveTo>
                    <a:pt x="0" y="27933"/>
                  </a:moveTo>
                  <a:lnTo>
                    <a:pt x="0" y="27933"/>
                  </a:lnTo>
                  <a:lnTo>
                    <a:pt x="0" y="22445"/>
                  </a:lnTo>
                  <a:lnTo>
                    <a:pt x="0" y="66906"/>
                  </a:lnTo>
                  <a:lnTo>
                    <a:pt x="0" y="100600"/>
                  </a:lnTo>
                  <a:lnTo>
                    <a:pt x="0" y="60188"/>
                  </a:lnTo>
                  <a:lnTo>
                    <a:pt x="7604" y="28895"/>
                  </a:lnTo>
                  <a:lnTo>
                    <a:pt x="19298" y="10327"/>
                  </a:lnTo>
                  <a:lnTo>
                    <a:pt x="25510" y="4233"/>
                  </a:lnTo>
                  <a:lnTo>
                    <a:pt x="36233" y="0"/>
                  </a:lnTo>
                  <a:lnTo>
                    <a:pt x="40092" y="2466"/>
                  </a:lnTo>
                  <a:lnTo>
                    <a:pt x="42603" y="4605"/>
                  </a:lnTo>
                  <a:lnTo>
                    <a:pt x="53179" y="28734"/>
                  </a:lnTo>
                  <a:lnTo>
                    <a:pt x="55385" y="38167"/>
                  </a:lnTo>
                  <a:lnTo>
                    <a:pt x="53544" y="48709"/>
                  </a:lnTo>
                  <a:lnTo>
                    <a:pt x="47625" y="7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432"/>
          <p:cNvGrpSpPr/>
          <p:nvPr/>
        </p:nvGrpSpPr>
        <p:grpSpPr>
          <a:xfrm>
            <a:off x="4781749" y="4419634"/>
            <a:ext cx="628452" cy="238092"/>
            <a:chOff x="4781749" y="4419634"/>
            <a:chExt cx="628452" cy="238092"/>
          </a:xfrm>
        </p:grpSpPr>
        <p:sp>
          <p:nvSpPr>
            <p:cNvPr id="666" name="SMARTInkShape-2459"/>
            <p:cNvSpPr/>
            <p:nvPr>
              <p:custDataLst>
                <p:tags r:id="rId115"/>
              </p:custDataLst>
            </p:nvPr>
          </p:nvSpPr>
          <p:spPr>
            <a:xfrm>
              <a:off x="5270298" y="4419634"/>
              <a:ext cx="139903" cy="169536"/>
            </a:xfrm>
            <a:custGeom>
              <a:avLst/>
              <a:gdLst/>
              <a:ahLst/>
              <a:cxnLst/>
              <a:rect l="0" t="0" r="0" b="0"/>
              <a:pathLst>
                <a:path w="139903" h="169536">
                  <a:moveTo>
                    <a:pt x="101802" y="9491"/>
                  </a:moveTo>
                  <a:lnTo>
                    <a:pt x="101802" y="9491"/>
                  </a:lnTo>
                  <a:lnTo>
                    <a:pt x="111293" y="0"/>
                  </a:lnTo>
                  <a:lnTo>
                    <a:pt x="111317" y="5034"/>
                  </a:lnTo>
                  <a:lnTo>
                    <a:pt x="105679" y="10332"/>
                  </a:lnTo>
                  <a:lnTo>
                    <a:pt x="101211" y="13227"/>
                  </a:lnTo>
                  <a:lnTo>
                    <a:pt x="62370" y="23898"/>
                  </a:lnTo>
                  <a:lnTo>
                    <a:pt x="18018" y="44863"/>
                  </a:lnTo>
                  <a:lnTo>
                    <a:pt x="7062" y="55551"/>
                  </a:lnTo>
                  <a:lnTo>
                    <a:pt x="1487" y="64534"/>
                  </a:lnTo>
                  <a:lnTo>
                    <a:pt x="0" y="68411"/>
                  </a:lnTo>
                  <a:lnTo>
                    <a:pt x="1126" y="72055"/>
                  </a:lnTo>
                  <a:lnTo>
                    <a:pt x="8021" y="78924"/>
                  </a:lnTo>
                  <a:lnTo>
                    <a:pt x="33916" y="88742"/>
                  </a:lnTo>
                  <a:lnTo>
                    <a:pt x="78475" y="94996"/>
                  </a:lnTo>
                  <a:lnTo>
                    <a:pt x="106583" y="103248"/>
                  </a:lnTo>
                  <a:lnTo>
                    <a:pt x="107106" y="104805"/>
                  </a:lnTo>
                  <a:lnTo>
                    <a:pt x="106396" y="106900"/>
                  </a:lnTo>
                  <a:lnTo>
                    <a:pt x="104864" y="109355"/>
                  </a:lnTo>
                  <a:lnTo>
                    <a:pt x="92595" y="117867"/>
                  </a:lnTo>
                  <a:lnTo>
                    <a:pt x="48739" y="139691"/>
                  </a:lnTo>
                  <a:lnTo>
                    <a:pt x="33398" y="149198"/>
                  </a:lnTo>
                  <a:lnTo>
                    <a:pt x="29067" y="155544"/>
                  </a:lnTo>
                  <a:lnTo>
                    <a:pt x="31087" y="158718"/>
                  </a:lnTo>
                  <a:lnTo>
                    <a:pt x="41798" y="165067"/>
                  </a:lnTo>
                  <a:lnTo>
                    <a:pt x="65679" y="169535"/>
                  </a:lnTo>
                  <a:lnTo>
                    <a:pt x="108765" y="163629"/>
                  </a:lnTo>
                  <a:lnTo>
                    <a:pt x="139902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460"/>
            <p:cNvSpPr/>
            <p:nvPr>
              <p:custDataLst>
                <p:tags r:id="rId116"/>
              </p:custDataLst>
            </p:nvPr>
          </p:nvSpPr>
          <p:spPr>
            <a:xfrm>
              <a:off x="5057775" y="45434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8662" y="4037"/>
                  </a:lnTo>
                  <a:lnTo>
                    <a:pt x="22794" y="6370"/>
                  </a:lnTo>
                  <a:lnTo>
                    <a:pt x="30592" y="3537"/>
                  </a:lnTo>
                  <a:lnTo>
                    <a:pt x="40407" y="439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461"/>
            <p:cNvSpPr/>
            <p:nvPr>
              <p:custDataLst>
                <p:tags r:id="rId117"/>
              </p:custDataLst>
            </p:nvPr>
          </p:nvSpPr>
          <p:spPr>
            <a:xfrm>
              <a:off x="4781749" y="4424519"/>
              <a:ext cx="56952" cy="233207"/>
            </a:xfrm>
            <a:custGeom>
              <a:avLst/>
              <a:gdLst/>
              <a:ahLst/>
              <a:cxnLst/>
              <a:rect l="0" t="0" r="0" b="0"/>
              <a:pathLst>
                <a:path w="56952" h="233207">
                  <a:moveTo>
                    <a:pt x="56951" y="14131"/>
                  </a:moveTo>
                  <a:lnTo>
                    <a:pt x="56951" y="14131"/>
                  </a:lnTo>
                  <a:lnTo>
                    <a:pt x="56951" y="9074"/>
                  </a:lnTo>
                  <a:lnTo>
                    <a:pt x="54129" y="3770"/>
                  </a:lnTo>
                  <a:lnTo>
                    <a:pt x="51894" y="874"/>
                  </a:lnTo>
                  <a:lnTo>
                    <a:pt x="49347" y="0"/>
                  </a:lnTo>
                  <a:lnTo>
                    <a:pt x="46590" y="478"/>
                  </a:lnTo>
                  <a:lnTo>
                    <a:pt x="43694" y="1854"/>
                  </a:lnTo>
                  <a:lnTo>
                    <a:pt x="20095" y="35936"/>
                  </a:lnTo>
                  <a:lnTo>
                    <a:pt x="7461" y="67629"/>
                  </a:lnTo>
                  <a:lnTo>
                    <a:pt x="1314" y="114147"/>
                  </a:lnTo>
                  <a:lnTo>
                    <a:pt x="0" y="157843"/>
                  </a:lnTo>
                  <a:lnTo>
                    <a:pt x="9973" y="185829"/>
                  </a:lnTo>
                  <a:lnTo>
                    <a:pt x="30865" y="215339"/>
                  </a:lnTo>
                  <a:lnTo>
                    <a:pt x="47426" y="23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462"/>
            <p:cNvSpPr/>
            <p:nvPr>
              <p:custDataLst>
                <p:tags r:id="rId118"/>
              </p:custDataLst>
            </p:nvPr>
          </p:nvSpPr>
          <p:spPr>
            <a:xfrm>
              <a:off x="4905377" y="4493845"/>
              <a:ext cx="76199" cy="112734"/>
            </a:xfrm>
            <a:custGeom>
              <a:avLst/>
              <a:gdLst/>
              <a:ahLst/>
              <a:cxnLst/>
              <a:rect l="0" t="0" r="0" b="0"/>
              <a:pathLst>
                <a:path w="76199" h="112734">
                  <a:moveTo>
                    <a:pt x="9523" y="59105"/>
                  </a:moveTo>
                  <a:lnTo>
                    <a:pt x="9523" y="59105"/>
                  </a:lnTo>
                  <a:lnTo>
                    <a:pt x="1322" y="50904"/>
                  </a:lnTo>
                  <a:lnTo>
                    <a:pt x="881" y="51521"/>
                  </a:lnTo>
                  <a:lnTo>
                    <a:pt x="15" y="97541"/>
                  </a:lnTo>
                  <a:lnTo>
                    <a:pt x="0" y="112733"/>
                  </a:lnTo>
                  <a:lnTo>
                    <a:pt x="5054" y="70398"/>
                  </a:lnTo>
                  <a:lnTo>
                    <a:pt x="11757" y="28777"/>
                  </a:lnTo>
                  <a:lnTo>
                    <a:pt x="17924" y="12818"/>
                  </a:lnTo>
                  <a:lnTo>
                    <a:pt x="27722" y="2197"/>
                  </a:lnTo>
                  <a:lnTo>
                    <a:pt x="33297" y="0"/>
                  </a:lnTo>
                  <a:lnTo>
                    <a:pt x="45136" y="380"/>
                  </a:lnTo>
                  <a:lnTo>
                    <a:pt x="50198" y="3022"/>
                  </a:lnTo>
                  <a:lnTo>
                    <a:pt x="58646" y="11601"/>
                  </a:lnTo>
                  <a:lnTo>
                    <a:pt x="69352" y="33388"/>
                  </a:lnTo>
                  <a:lnTo>
                    <a:pt x="74846" y="61590"/>
                  </a:lnTo>
                  <a:lnTo>
                    <a:pt x="76198" y="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433"/>
          <p:cNvGrpSpPr/>
          <p:nvPr/>
        </p:nvGrpSpPr>
        <p:grpSpPr>
          <a:xfrm>
            <a:off x="3657600" y="4394372"/>
            <a:ext cx="542926" cy="263354"/>
            <a:chOff x="3657600" y="4394372"/>
            <a:chExt cx="542926" cy="263354"/>
          </a:xfrm>
        </p:grpSpPr>
        <p:sp>
          <p:nvSpPr>
            <p:cNvPr id="671" name="SMARTInkShape-2463"/>
            <p:cNvSpPr/>
            <p:nvPr>
              <p:custDataLst>
                <p:tags r:id="rId111"/>
              </p:custDataLst>
            </p:nvPr>
          </p:nvSpPr>
          <p:spPr>
            <a:xfrm>
              <a:off x="4171950" y="458152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347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464"/>
            <p:cNvSpPr/>
            <p:nvPr>
              <p:custDataLst>
                <p:tags r:id="rId112"/>
              </p:custDataLst>
            </p:nvPr>
          </p:nvSpPr>
          <p:spPr>
            <a:xfrm>
              <a:off x="3954135" y="4394372"/>
              <a:ext cx="117842" cy="221130"/>
            </a:xfrm>
            <a:custGeom>
              <a:avLst/>
              <a:gdLst/>
              <a:ahLst/>
              <a:cxnLst/>
              <a:rect l="0" t="0" r="0" b="0"/>
              <a:pathLst>
                <a:path w="117842" h="221130">
                  <a:moveTo>
                    <a:pt x="103515" y="34753"/>
                  </a:moveTo>
                  <a:lnTo>
                    <a:pt x="103515" y="34753"/>
                  </a:lnTo>
                  <a:lnTo>
                    <a:pt x="90332" y="14030"/>
                  </a:lnTo>
                  <a:lnTo>
                    <a:pt x="85201" y="8238"/>
                  </a:lnTo>
                  <a:lnTo>
                    <a:pt x="71034" y="1802"/>
                  </a:lnTo>
                  <a:lnTo>
                    <a:pt x="54154" y="0"/>
                  </a:lnTo>
                  <a:lnTo>
                    <a:pt x="36068" y="2727"/>
                  </a:lnTo>
                  <a:lnTo>
                    <a:pt x="20269" y="10288"/>
                  </a:lnTo>
                  <a:lnTo>
                    <a:pt x="13093" y="15268"/>
                  </a:lnTo>
                  <a:lnTo>
                    <a:pt x="5119" y="26446"/>
                  </a:lnTo>
                  <a:lnTo>
                    <a:pt x="630" y="44639"/>
                  </a:lnTo>
                  <a:lnTo>
                    <a:pt x="0" y="50869"/>
                  </a:lnTo>
                  <a:lnTo>
                    <a:pt x="4945" y="63435"/>
                  </a:lnTo>
                  <a:lnTo>
                    <a:pt x="32668" y="104260"/>
                  </a:lnTo>
                  <a:lnTo>
                    <a:pt x="75989" y="149955"/>
                  </a:lnTo>
                  <a:lnTo>
                    <a:pt x="87010" y="166136"/>
                  </a:lnTo>
                  <a:lnTo>
                    <a:pt x="91922" y="189393"/>
                  </a:lnTo>
                  <a:lnTo>
                    <a:pt x="87426" y="204376"/>
                  </a:lnTo>
                  <a:lnTo>
                    <a:pt x="83264" y="211336"/>
                  </a:lnTo>
                  <a:lnTo>
                    <a:pt x="77314" y="215974"/>
                  </a:lnTo>
                  <a:lnTo>
                    <a:pt x="62237" y="221129"/>
                  </a:lnTo>
                  <a:lnTo>
                    <a:pt x="47775" y="220598"/>
                  </a:lnTo>
                  <a:lnTo>
                    <a:pt x="40955" y="218975"/>
                  </a:lnTo>
                  <a:lnTo>
                    <a:pt x="30555" y="211527"/>
                  </a:lnTo>
                  <a:lnTo>
                    <a:pt x="26300" y="206577"/>
                  </a:lnTo>
                  <a:lnTo>
                    <a:pt x="21572" y="189788"/>
                  </a:lnTo>
                  <a:lnTo>
                    <a:pt x="20311" y="179385"/>
                  </a:lnTo>
                  <a:lnTo>
                    <a:pt x="24555" y="159359"/>
                  </a:lnTo>
                  <a:lnTo>
                    <a:pt x="44526" y="120632"/>
                  </a:lnTo>
                  <a:lnTo>
                    <a:pt x="84552" y="73455"/>
                  </a:lnTo>
                  <a:lnTo>
                    <a:pt x="105218" y="51178"/>
                  </a:lnTo>
                  <a:lnTo>
                    <a:pt x="117066" y="32068"/>
                  </a:lnTo>
                  <a:lnTo>
                    <a:pt x="117841" y="28730"/>
                  </a:lnTo>
                  <a:lnTo>
                    <a:pt x="117299" y="25446"/>
                  </a:lnTo>
                  <a:lnTo>
                    <a:pt x="115879" y="22198"/>
                  </a:lnTo>
                  <a:lnTo>
                    <a:pt x="112816" y="20033"/>
                  </a:lnTo>
                  <a:lnTo>
                    <a:pt x="93990" y="2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465"/>
            <p:cNvSpPr/>
            <p:nvPr>
              <p:custDataLst>
                <p:tags r:id="rId113"/>
              </p:custDataLst>
            </p:nvPr>
          </p:nvSpPr>
          <p:spPr>
            <a:xfrm>
              <a:off x="3702495" y="4562475"/>
              <a:ext cx="155131" cy="23395"/>
            </a:xfrm>
            <a:custGeom>
              <a:avLst/>
              <a:gdLst/>
              <a:ahLst/>
              <a:cxnLst/>
              <a:rect l="0" t="0" r="0" b="0"/>
              <a:pathLst>
                <a:path w="155131" h="23395">
                  <a:moveTo>
                    <a:pt x="12255" y="0"/>
                  </a:moveTo>
                  <a:lnTo>
                    <a:pt x="12255" y="0"/>
                  </a:lnTo>
                  <a:lnTo>
                    <a:pt x="12255" y="5056"/>
                  </a:lnTo>
                  <a:lnTo>
                    <a:pt x="6611" y="10361"/>
                  </a:lnTo>
                  <a:lnTo>
                    <a:pt x="2142" y="13257"/>
                  </a:lnTo>
                  <a:lnTo>
                    <a:pt x="221" y="16247"/>
                  </a:lnTo>
                  <a:lnTo>
                    <a:pt x="0" y="19298"/>
                  </a:lnTo>
                  <a:lnTo>
                    <a:pt x="910" y="22390"/>
                  </a:lnTo>
                  <a:lnTo>
                    <a:pt x="5750" y="23394"/>
                  </a:lnTo>
                  <a:lnTo>
                    <a:pt x="43935" y="17399"/>
                  </a:lnTo>
                  <a:lnTo>
                    <a:pt x="87187" y="11080"/>
                  </a:lnTo>
                  <a:lnTo>
                    <a:pt x="155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466"/>
            <p:cNvSpPr/>
            <p:nvPr>
              <p:custDataLst>
                <p:tags r:id="rId114"/>
              </p:custDataLst>
            </p:nvPr>
          </p:nvSpPr>
          <p:spPr>
            <a:xfrm>
              <a:off x="3657600" y="44958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24910" y="17992"/>
                  </a:lnTo>
                  <a:lnTo>
                    <a:pt x="72503" y="57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434"/>
          <p:cNvGrpSpPr/>
          <p:nvPr/>
        </p:nvGrpSpPr>
        <p:grpSpPr>
          <a:xfrm>
            <a:off x="2794460" y="4371975"/>
            <a:ext cx="533779" cy="276226"/>
            <a:chOff x="2794460" y="4371975"/>
            <a:chExt cx="533779" cy="276226"/>
          </a:xfrm>
        </p:grpSpPr>
        <p:sp>
          <p:nvSpPr>
            <p:cNvPr id="676" name="SMARTInkShape-2467"/>
            <p:cNvSpPr/>
            <p:nvPr>
              <p:custDataLst>
                <p:tags r:id="rId106"/>
              </p:custDataLst>
            </p:nvPr>
          </p:nvSpPr>
          <p:spPr>
            <a:xfrm>
              <a:off x="3287842" y="4467225"/>
              <a:ext cx="40397" cy="37548"/>
            </a:xfrm>
            <a:custGeom>
              <a:avLst/>
              <a:gdLst/>
              <a:ahLst/>
              <a:cxnLst/>
              <a:rect l="0" t="0" r="0" b="0"/>
              <a:pathLst>
                <a:path w="40397" h="37548">
                  <a:moveTo>
                    <a:pt x="17333" y="0"/>
                  </a:moveTo>
                  <a:lnTo>
                    <a:pt x="17333" y="0"/>
                  </a:lnTo>
                  <a:lnTo>
                    <a:pt x="2145" y="16247"/>
                  </a:lnTo>
                  <a:lnTo>
                    <a:pt x="0" y="22390"/>
                  </a:lnTo>
                  <a:lnTo>
                    <a:pt x="486" y="25510"/>
                  </a:lnTo>
                  <a:lnTo>
                    <a:pt x="3848" y="31798"/>
                  </a:lnTo>
                  <a:lnTo>
                    <a:pt x="7285" y="33899"/>
                  </a:lnTo>
                  <a:lnTo>
                    <a:pt x="25186" y="37270"/>
                  </a:lnTo>
                  <a:lnTo>
                    <a:pt x="28919" y="37547"/>
                  </a:lnTo>
                  <a:lnTo>
                    <a:pt x="35888" y="35032"/>
                  </a:lnTo>
                  <a:lnTo>
                    <a:pt x="39228" y="32880"/>
                  </a:lnTo>
                  <a:lnTo>
                    <a:pt x="40396" y="30387"/>
                  </a:lnTo>
                  <a:lnTo>
                    <a:pt x="40117" y="27666"/>
                  </a:lnTo>
                  <a:lnTo>
                    <a:pt x="36985" y="21821"/>
                  </a:lnTo>
                  <a:lnTo>
                    <a:pt x="173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468"/>
            <p:cNvSpPr/>
            <p:nvPr>
              <p:custDataLst>
                <p:tags r:id="rId107"/>
              </p:custDataLst>
            </p:nvPr>
          </p:nvSpPr>
          <p:spPr>
            <a:xfrm>
              <a:off x="3295650" y="45624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3312"/>
                  </a:lnTo>
                  <a:lnTo>
                    <a:pt x="8467" y="5311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469"/>
            <p:cNvSpPr/>
            <p:nvPr>
              <p:custDataLst>
                <p:tags r:id="rId108"/>
              </p:custDataLst>
            </p:nvPr>
          </p:nvSpPr>
          <p:spPr>
            <a:xfrm>
              <a:off x="3143250" y="4376012"/>
              <a:ext cx="114301" cy="215039"/>
            </a:xfrm>
            <a:custGeom>
              <a:avLst/>
              <a:gdLst/>
              <a:ahLst/>
              <a:cxnLst/>
              <a:rect l="0" t="0" r="0" b="0"/>
              <a:pathLst>
                <a:path w="114301" h="215039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1"/>
                  </a:lnTo>
                  <a:lnTo>
                    <a:pt x="112183" y="0"/>
                  </a:lnTo>
                  <a:lnTo>
                    <a:pt x="104187" y="2344"/>
                  </a:lnTo>
                  <a:lnTo>
                    <a:pt x="92841" y="9613"/>
                  </a:lnTo>
                  <a:lnTo>
                    <a:pt x="71922" y="31271"/>
                  </a:lnTo>
                  <a:lnTo>
                    <a:pt x="41374" y="78795"/>
                  </a:lnTo>
                  <a:lnTo>
                    <a:pt x="24087" y="116081"/>
                  </a:lnTo>
                  <a:lnTo>
                    <a:pt x="9932" y="154568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470"/>
            <p:cNvSpPr/>
            <p:nvPr>
              <p:custDataLst>
                <p:tags r:id="rId109"/>
              </p:custDataLst>
            </p:nvPr>
          </p:nvSpPr>
          <p:spPr>
            <a:xfrm>
              <a:off x="3105150" y="4404587"/>
              <a:ext cx="123826" cy="167414"/>
            </a:xfrm>
            <a:custGeom>
              <a:avLst/>
              <a:gdLst/>
              <a:ahLst/>
              <a:cxnLst/>
              <a:rect l="0" t="0" r="0" b="0"/>
              <a:pathLst>
                <a:path w="123826" h="1674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5056" y="19726"/>
                  </a:lnTo>
                  <a:lnTo>
                    <a:pt x="35648" y="64376"/>
                  </a:lnTo>
                  <a:lnTo>
                    <a:pt x="64888" y="106683"/>
                  </a:lnTo>
                  <a:lnTo>
                    <a:pt x="101485" y="150456"/>
                  </a:lnTo>
                  <a:lnTo>
                    <a:pt x="123825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471"/>
            <p:cNvSpPr/>
            <p:nvPr>
              <p:custDataLst>
                <p:tags r:id="rId110"/>
              </p:custDataLst>
            </p:nvPr>
          </p:nvSpPr>
          <p:spPr>
            <a:xfrm>
              <a:off x="2794460" y="4371975"/>
              <a:ext cx="177341" cy="237557"/>
            </a:xfrm>
            <a:custGeom>
              <a:avLst/>
              <a:gdLst/>
              <a:ahLst/>
              <a:cxnLst/>
              <a:rect l="0" t="0" r="0" b="0"/>
              <a:pathLst>
                <a:path w="177341" h="237557">
                  <a:moveTo>
                    <a:pt x="158290" y="0"/>
                  </a:moveTo>
                  <a:lnTo>
                    <a:pt x="158290" y="0"/>
                  </a:lnTo>
                  <a:lnTo>
                    <a:pt x="153234" y="0"/>
                  </a:lnTo>
                  <a:lnTo>
                    <a:pt x="111046" y="16247"/>
                  </a:lnTo>
                  <a:lnTo>
                    <a:pt x="67406" y="38122"/>
                  </a:lnTo>
                  <a:lnTo>
                    <a:pt x="34648" y="61582"/>
                  </a:lnTo>
                  <a:lnTo>
                    <a:pt x="21584" y="78689"/>
                  </a:lnTo>
                  <a:lnTo>
                    <a:pt x="18157" y="87184"/>
                  </a:lnTo>
                  <a:lnTo>
                    <a:pt x="21476" y="90931"/>
                  </a:lnTo>
                  <a:lnTo>
                    <a:pt x="58573" y="107800"/>
                  </a:lnTo>
                  <a:lnTo>
                    <a:pt x="99160" y="114074"/>
                  </a:lnTo>
                  <a:lnTo>
                    <a:pt x="119310" y="118785"/>
                  </a:lnTo>
                  <a:lnTo>
                    <a:pt x="125953" y="122582"/>
                  </a:lnTo>
                  <a:lnTo>
                    <a:pt x="130382" y="127229"/>
                  </a:lnTo>
                  <a:lnTo>
                    <a:pt x="133335" y="132445"/>
                  </a:lnTo>
                  <a:lnTo>
                    <a:pt x="134245" y="136980"/>
                  </a:lnTo>
                  <a:lnTo>
                    <a:pt x="133793" y="141062"/>
                  </a:lnTo>
                  <a:lnTo>
                    <a:pt x="132434" y="144841"/>
                  </a:lnTo>
                  <a:lnTo>
                    <a:pt x="120408" y="160274"/>
                  </a:lnTo>
                  <a:lnTo>
                    <a:pt x="103439" y="173194"/>
                  </a:lnTo>
                  <a:lnTo>
                    <a:pt x="59266" y="193134"/>
                  </a:lnTo>
                  <a:lnTo>
                    <a:pt x="14770" y="218470"/>
                  </a:lnTo>
                  <a:lnTo>
                    <a:pt x="4545" y="225156"/>
                  </a:lnTo>
                  <a:lnTo>
                    <a:pt x="0" y="231656"/>
                  </a:lnTo>
                  <a:lnTo>
                    <a:pt x="905" y="233812"/>
                  </a:lnTo>
                  <a:lnTo>
                    <a:pt x="3625" y="235250"/>
                  </a:lnTo>
                  <a:lnTo>
                    <a:pt x="33312" y="237556"/>
                  </a:lnTo>
                  <a:lnTo>
                    <a:pt x="67755" y="227843"/>
                  </a:lnTo>
                  <a:lnTo>
                    <a:pt x="109828" y="216616"/>
                  </a:lnTo>
                  <a:lnTo>
                    <a:pt x="17734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435"/>
          <p:cNvGrpSpPr/>
          <p:nvPr/>
        </p:nvGrpSpPr>
        <p:grpSpPr>
          <a:xfrm>
            <a:off x="1352550" y="4391025"/>
            <a:ext cx="719432" cy="228601"/>
            <a:chOff x="1352550" y="4391025"/>
            <a:chExt cx="719432" cy="228601"/>
          </a:xfrm>
        </p:grpSpPr>
        <p:sp>
          <p:nvSpPr>
            <p:cNvPr id="682" name="SMARTInkShape-2472"/>
            <p:cNvSpPr/>
            <p:nvPr>
              <p:custDataLst>
                <p:tags r:id="rId100"/>
              </p:custDataLst>
            </p:nvPr>
          </p:nvSpPr>
          <p:spPr>
            <a:xfrm>
              <a:off x="2009775" y="4543425"/>
              <a:ext cx="62207" cy="76201"/>
            </a:xfrm>
            <a:custGeom>
              <a:avLst/>
              <a:gdLst/>
              <a:ahLst/>
              <a:cxnLst/>
              <a:rect l="0" t="0" r="0" b="0"/>
              <a:pathLst>
                <a:path w="62207" h="76201">
                  <a:moveTo>
                    <a:pt x="57150" y="0"/>
                  </a:moveTo>
                  <a:lnTo>
                    <a:pt x="57150" y="0"/>
                  </a:lnTo>
                  <a:lnTo>
                    <a:pt x="62206" y="10113"/>
                  </a:lnTo>
                  <a:lnTo>
                    <a:pt x="61579" y="15210"/>
                  </a:lnTo>
                  <a:lnTo>
                    <a:pt x="55238" y="26515"/>
                  </a:lnTo>
                  <a:lnTo>
                    <a:pt x="26835" y="5854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473"/>
            <p:cNvSpPr/>
            <p:nvPr>
              <p:custDataLst>
                <p:tags r:id="rId101"/>
              </p:custDataLst>
            </p:nvPr>
          </p:nvSpPr>
          <p:spPr>
            <a:xfrm>
              <a:off x="1858310" y="4400550"/>
              <a:ext cx="74215" cy="132541"/>
            </a:xfrm>
            <a:custGeom>
              <a:avLst/>
              <a:gdLst/>
              <a:ahLst/>
              <a:cxnLst/>
              <a:rect l="0" t="0" r="0" b="0"/>
              <a:pathLst>
                <a:path w="74215" h="132541">
                  <a:moveTo>
                    <a:pt x="37165" y="0"/>
                  </a:moveTo>
                  <a:lnTo>
                    <a:pt x="37165" y="0"/>
                  </a:lnTo>
                  <a:lnTo>
                    <a:pt x="32109" y="0"/>
                  </a:lnTo>
                  <a:lnTo>
                    <a:pt x="26804" y="2822"/>
                  </a:lnTo>
                  <a:lnTo>
                    <a:pt x="9718" y="18314"/>
                  </a:lnTo>
                  <a:lnTo>
                    <a:pt x="3800" y="35303"/>
                  </a:lnTo>
                  <a:lnTo>
                    <a:pt x="0" y="80704"/>
                  </a:lnTo>
                  <a:lnTo>
                    <a:pt x="4399" y="107756"/>
                  </a:lnTo>
                  <a:lnTo>
                    <a:pt x="8971" y="114170"/>
                  </a:lnTo>
                  <a:lnTo>
                    <a:pt x="32825" y="130615"/>
                  </a:lnTo>
                  <a:lnTo>
                    <a:pt x="45992" y="132540"/>
                  </a:lnTo>
                  <a:lnTo>
                    <a:pt x="57316" y="127345"/>
                  </a:lnTo>
                  <a:lnTo>
                    <a:pt x="67288" y="119039"/>
                  </a:lnTo>
                  <a:lnTo>
                    <a:pt x="71719" y="111821"/>
                  </a:lnTo>
                  <a:lnTo>
                    <a:pt x="74214" y="96750"/>
                  </a:lnTo>
                  <a:lnTo>
                    <a:pt x="67453" y="59602"/>
                  </a:lnTo>
                  <a:lnTo>
                    <a:pt x="55926" y="32508"/>
                  </a:lnTo>
                  <a:lnTo>
                    <a:pt x="4669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474"/>
            <p:cNvSpPr/>
            <p:nvPr>
              <p:custDataLst>
                <p:tags r:id="rId102"/>
              </p:custDataLst>
            </p:nvPr>
          </p:nvSpPr>
          <p:spPr>
            <a:xfrm>
              <a:off x="1819275" y="43910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3862" y="32493"/>
                  </a:lnTo>
                  <a:lnTo>
                    <a:pt x="508" y="7371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475"/>
            <p:cNvSpPr/>
            <p:nvPr>
              <p:custDataLst>
                <p:tags r:id="rId103"/>
              </p:custDataLst>
            </p:nvPr>
          </p:nvSpPr>
          <p:spPr>
            <a:xfrm>
              <a:off x="1592391" y="4495800"/>
              <a:ext cx="74485" cy="17335"/>
            </a:xfrm>
            <a:custGeom>
              <a:avLst/>
              <a:gdLst/>
              <a:ahLst/>
              <a:cxnLst/>
              <a:rect l="0" t="0" r="0" b="0"/>
              <a:pathLst>
                <a:path w="74485" h="17335">
                  <a:moveTo>
                    <a:pt x="17334" y="0"/>
                  </a:moveTo>
                  <a:lnTo>
                    <a:pt x="17334" y="0"/>
                  </a:lnTo>
                  <a:lnTo>
                    <a:pt x="12278" y="0"/>
                  </a:lnTo>
                  <a:lnTo>
                    <a:pt x="6973" y="2822"/>
                  </a:lnTo>
                  <a:lnTo>
                    <a:pt x="4077" y="5056"/>
                  </a:lnTo>
                  <a:lnTo>
                    <a:pt x="859" y="10361"/>
                  </a:lnTo>
                  <a:lnTo>
                    <a:pt x="0" y="13257"/>
                  </a:lnTo>
                  <a:lnTo>
                    <a:pt x="1545" y="15188"/>
                  </a:lnTo>
                  <a:lnTo>
                    <a:pt x="8906" y="17334"/>
                  </a:lnTo>
                  <a:lnTo>
                    <a:pt x="74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476"/>
            <p:cNvSpPr/>
            <p:nvPr>
              <p:custDataLst>
                <p:tags r:id="rId104"/>
              </p:custDataLst>
            </p:nvPr>
          </p:nvSpPr>
          <p:spPr>
            <a:xfrm>
              <a:off x="1566137" y="4438650"/>
              <a:ext cx="53114" cy="1"/>
            </a:xfrm>
            <a:custGeom>
              <a:avLst/>
              <a:gdLst/>
              <a:ahLst/>
              <a:cxnLst/>
              <a:rect l="0" t="0" r="0" b="0"/>
              <a:pathLst>
                <a:path w="5311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53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477"/>
            <p:cNvSpPr/>
            <p:nvPr>
              <p:custDataLst>
                <p:tags r:id="rId105"/>
              </p:custDataLst>
            </p:nvPr>
          </p:nvSpPr>
          <p:spPr>
            <a:xfrm>
              <a:off x="1352550" y="4395493"/>
              <a:ext cx="114301" cy="149217"/>
            </a:xfrm>
            <a:custGeom>
              <a:avLst/>
              <a:gdLst/>
              <a:ahLst/>
              <a:cxnLst/>
              <a:rect l="0" t="0" r="0" b="0"/>
              <a:pathLst>
                <a:path w="114301" h="149217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8"/>
                  </a:lnTo>
                  <a:lnTo>
                    <a:pt x="6546" y="10565"/>
                  </a:lnTo>
                  <a:lnTo>
                    <a:pt x="15810" y="52137"/>
                  </a:lnTo>
                  <a:lnTo>
                    <a:pt x="18410" y="93497"/>
                  </a:lnTo>
                  <a:lnTo>
                    <a:pt x="18966" y="138372"/>
                  </a:lnTo>
                  <a:lnTo>
                    <a:pt x="19025" y="149216"/>
                  </a:lnTo>
                  <a:lnTo>
                    <a:pt x="21871" y="105319"/>
                  </a:lnTo>
                  <a:lnTo>
                    <a:pt x="32307" y="58141"/>
                  </a:lnTo>
                  <a:lnTo>
                    <a:pt x="41440" y="30781"/>
                  </a:lnTo>
                  <a:lnTo>
                    <a:pt x="50521" y="18960"/>
                  </a:lnTo>
                  <a:lnTo>
                    <a:pt x="55905" y="14325"/>
                  </a:lnTo>
                  <a:lnTo>
                    <a:pt x="61612" y="12294"/>
                  </a:lnTo>
                  <a:lnTo>
                    <a:pt x="73597" y="12860"/>
                  </a:lnTo>
                  <a:lnTo>
                    <a:pt x="77640" y="14492"/>
                  </a:lnTo>
                  <a:lnTo>
                    <a:pt x="80335" y="16639"/>
                  </a:lnTo>
                  <a:lnTo>
                    <a:pt x="94773" y="42858"/>
                  </a:lnTo>
                  <a:lnTo>
                    <a:pt x="106280" y="83204"/>
                  </a:lnTo>
                  <a:lnTo>
                    <a:pt x="113244" y="114988"/>
                  </a:lnTo>
                  <a:lnTo>
                    <a:pt x="114300" y="138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436"/>
          <p:cNvGrpSpPr/>
          <p:nvPr/>
        </p:nvGrpSpPr>
        <p:grpSpPr>
          <a:xfrm>
            <a:off x="4106128" y="3162300"/>
            <a:ext cx="1151673" cy="611182"/>
            <a:chOff x="4106128" y="3162300"/>
            <a:chExt cx="1151673" cy="611182"/>
          </a:xfrm>
        </p:grpSpPr>
        <p:sp>
          <p:nvSpPr>
            <p:cNvPr id="689" name="SMARTInkShape-2478"/>
            <p:cNvSpPr/>
            <p:nvPr>
              <p:custDataLst>
                <p:tags r:id="rId90"/>
              </p:custDataLst>
            </p:nvPr>
          </p:nvSpPr>
          <p:spPr>
            <a:xfrm>
              <a:off x="5252312" y="3224370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5488" y="14130"/>
                  </a:moveTo>
                  <a:lnTo>
                    <a:pt x="5488" y="14130"/>
                  </a:lnTo>
                  <a:lnTo>
                    <a:pt x="5488" y="873"/>
                  </a:lnTo>
                  <a:lnTo>
                    <a:pt x="4430" y="0"/>
                  </a:lnTo>
                  <a:lnTo>
                    <a:pt x="2666" y="477"/>
                  </a:lnTo>
                  <a:lnTo>
                    <a:pt x="432" y="1853"/>
                  </a:lnTo>
                  <a:lnTo>
                    <a:pt x="0" y="3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479"/>
            <p:cNvSpPr/>
            <p:nvPr>
              <p:custDataLst>
                <p:tags r:id="rId91"/>
              </p:custDataLst>
            </p:nvPr>
          </p:nvSpPr>
          <p:spPr>
            <a:xfrm>
              <a:off x="5229225" y="32956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0113" y="45124"/>
                  </a:lnTo>
                  <a:lnTo>
                    <a:pt x="8544" y="6971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480"/>
            <p:cNvSpPr/>
            <p:nvPr>
              <p:custDataLst>
                <p:tags r:id="rId92"/>
              </p:custDataLst>
            </p:nvPr>
          </p:nvSpPr>
          <p:spPr>
            <a:xfrm>
              <a:off x="5067300" y="31623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133350" y="0"/>
                  </a:moveTo>
                  <a:lnTo>
                    <a:pt x="133350" y="0"/>
                  </a:lnTo>
                  <a:lnTo>
                    <a:pt x="125746" y="8663"/>
                  </a:lnTo>
                  <a:lnTo>
                    <a:pt x="94340" y="55485"/>
                  </a:lnTo>
                  <a:lnTo>
                    <a:pt x="57071" y="99821"/>
                  </a:lnTo>
                  <a:lnTo>
                    <a:pt x="50747" y="104647"/>
                  </a:lnTo>
                  <a:lnTo>
                    <a:pt x="21535" y="148325"/>
                  </a:lnTo>
                  <a:lnTo>
                    <a:pt x="7322" y="16577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481"/>
            <p:cNvSpPr/>
            <p:nvPr>
              <p:custDataLst>
                <p:tags r:id="rId93"/>
              </p:custDataLst>
            </p:nvPr>
          </p:nvSpPr>
          <p:spPr>
            <a:xfrm>
              <a:off x="5067300" y="3190875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0" y="0"/>
                  </a:moveTo>
                  <a:lnTo>
                    <a:pt x="0" y="0"/>
                  </a:lnTo>
                  <a:lnTo>
                    <a:pt x="36187" y="43727"/>
                  </a:lnTo>
                  <a:lnTo>
                    <a:pt x="68414" y="91080"/>
                  </a:lnTo>
                  <a:lnTo>
                    <a:pt x="1047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482"/>
            <p:cNvSpPr/>
            <p:nvPr>
              <p:custDataLst>
                <p:tags r:id="rId94"/>
              </p:custDataLst>
            </p:nvPr>
          </p:nvSpPr>
          <p:spPr>
            <a:xfrm>
              <a:off x="4884818" y="3172217"/>
              <a:ext cx="115774" cy="175665"/>
            </a:xfrm>
            <a:custGeom>
              <a:avLst/>
              <a:gdLst/>
              <a:ahLst/>
              <a:cxnLst/>
              <a:rect l="0" t="0" r="0" b="0"/>
              <a:pathLst>
                <a:path w="115774" h="175665">
                  <a:moveTo>
                    <a:pt x="106282" y="9133"/>
                  </a:moveTo>
                  <a:lnTo>
                    <a:pt x="106282" y="9133"/>
                  </a:lnTo>
                  <a:lnTo>
                    <a:pt x="111338" y="9133"/>
                  </a:lnTo>
                  <a:lnTo>
                    <a:pt x="112827" y="8075"/>
                  </a:lnTo>
                  <a:lnTo>
                    <a:pt x="113821" y="6311"/>
                  </a:lnTo>
                  <a:lnTo>
                    <a:pt x="115691" y="0"/>
                  </a:lnTo>
                  <a:lnTo>
                    <a:pt x="115773" y="4781"/>
                  </a:lnTo>
                  <a:lnTo>
                    <a:pt x="110147" y="10021"/>
                  </a:lnTo>
                  <a:lnTo>
                    <a:pt x="64786" y="41113"/>
                  </a:lnTo>
                  <a:lnTo>
                    <a:pt x="19255" y="69343"/>
                  </a:lnTo>
                  <a:lnTo>
                    <a:pt x="8412" y="84005"/>
                  </a:lnTo>
                  <a:lnTo>
                    <a:pt x="7170" y="87623"/>
                  </a:lnTo>
                  <a:lnTo>
                    <a:pt x="7398" y="90035"/>
                  </a:lnTo>
                  <a:lnTo>
                    <a:pt x="15371" y="98962"/>
                  </a:lnTo>
                  <a:lnTo>
                    <a:pt x="40229" y="109858"/>
                  </a:lnTo>
                  <a:lnTo>
                    <a:pt x="64504" y="114611"/>
                  </a:lnTo>
                  <a:lnTo>
                    <a:pt x="71134" y="118806"/>
                  </a:lnTo>
                  <a:lnTo>
                    <a:pt x="72267" y="121407"/>
                  </a:lnTo>
                  <a:lnTo>
                    <a:pt x="71963" y="124199"/>
                  </a:lnTo>
                  <a:lnTo>
                    <a:pt x="67745" y="131182"/>
                  </a:lnTo>
                  <a:lnTo>
                    <a:pt x="58816" y="141341"/>
                  </a:lnTo>
                  <a:lnTo>
                    <a:pt x="36832" y="153904"/>
                  </a:lnTo>
                  <a:lnTo>
                    <a:pt x="834" y="167633"/>
                  </a:lnTo>
                  <a:lnTo>
                    <a:pt x="0" y="168774"/>
                  </a:lnTo>
                  <a:lnTo>
                    <a:pt x="502" y="169536"/>
                  </a:lnTo>
                  <a:lnTo>
                    <a:pt x="11322" y="175664"/>
                  </a:lnTo>
                  <a:lnTo>
                    <a:pt x="24920" y="175574"/>
                  </a:lnTo>
                  <a:lnTo>
                    <a:pt x="106282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2483"/>
            <p:cNvSpPr/>
            <p:nvPr>
              <p:custDataLst>
                <p:tags r:id="rId95"/>
              </p:custDataLst>
            </p:nvPr>
          </p:nvSpPr>
          <p:spPr>
            <a:xfrm>
              <a:off x="4762500" y="3390900"/>
              <a:ext cx="93387" cy="247651"/>
            </a:xfrm>
            <a:custGeom>
              <a:avLst/>
              <a:gdLst/>
              <a:ahLst/>
              <a:cxnLst/>
              <a:rect l="0" t="0" r="0" b="0"/>
              <a:pathLst>
                <a:path w="93387" h="247651">
                  <a:moveTo>
                    <a:pt x="0" y="0"/>
                  </a:moveTo>
                  <a:lnTo>
                    <a:pt x="0" y="0"/>
                  </a:lnTo>
                  <a:lnTo>
                    <a:pt x="44290" y="10759"/>
                  </a:lnTo>
                  <a:lnTo>
                    <a:pt x="67451" y="25531"/>
                  </a:lnTo>
                  <a:lnTo>
                    <a:pt x="86072" y="48487"/>
                  </a:lnTo>
                  <a:lnTo>
                    <a:pt x="91171" y="62472"/>
                  </a:lnTo>
                  <a:lnTo>
                    <a:pt x="93386" y="103906"/>
                  </a:lnTo>
                  <a:lnTo>
                    <a:pt x="87552" y="147211"/>
                  </a:lnTo>
                  <a:lnTo>
                    <a:pt x="84421" y="164910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484"/>
            <p:cNvSpPr/>
            <p:nvPr>
              <p:custDataLst>
                <p:tags r:id="rId96"/>
              </p:custDataLst>
            </p:nvPr>
          </p:nvSpPr>
          <p:spPr>
            <a:xfrm>
              <a:off x="4662193" y="3458505"/>
              <a:ext cx="88404" cy="314977"/>
            </a:xfrm>
            <a:custGeom>
              <a:avLst/>
              <a:gdLst/>
              <a:ahLst/>
              <a:cxnLst/>
              <a:rect l="0" t="0" r="0" b="0"/>
              <a:pathLst>
                <a:path w="88404" h="314977">
                  <a:moveTo>
                    <a:pt x="5057" y="94320"/>
                  </a:moveTo>
                  <a:lnTo>
                    <a:pt x="5057" y="94320"/>
                  </a:lnTo>
                  <a:lnTo>
                    <a:pt x="0" y="99377"/>
                  </a:lnTo>
                  <a:lnTo>
                    <a:pt x="341" y="110326"/>
                  </a:lnTo>
                  <a:lnTo>
                    <a:pt x="4643" y="156847"/>
                  </a:lnTo>
                  <a:lnTo>
                    <a:pt x="5003" y="202586"/>
                  </a:lnTo>
                  <a:lnTo>
                    <a:pt x="5046" y="245215"/>
                  </a:lnTo>
                  <a:lnTo>
                    <a:pt x="10111" y="289579"/>
                  </a:lnTo>
                  <a:lnTo>
                    <a:pt x="13993" y="314976"/>
                  </a:lnTo>
                  <a:lnTo>
                    <a:pt x="14190" y="314448"/>
                  </a:lnTo>
                  <a:lnTo>
                    <a:pt x="9016" y="283186"/>
                  </a:lnTo>
                  <a:lnTo>
                    <a:pt x="12463" y="247412"/>
                  </a:lnTo>
                  <a:lnTo>
                    <a:pt x="13954" y="204827"/>
                  </a:lnTo>
                  <a:lnTo>
                    <a:pt x="14396" y="163869"/>
                  </a:lnTo>
                  <a:lnTo>
                    <a:pt x="15585" y="120807"/>
                  </a:lnTo>
                  <a:lnTo>
                    <a:pt x="22110" y="73917"/>
                  </a:lnTo>
                  <a:lnTo>
                    <a:pt x="28769" y="29259"/>
                  </a:lnTo>
                  <a:lnTo>
                    <a:pt x="33729" y="6131"/>
                  </a:lnTo>
                  <a:lnTo>
                    <a:pt x="35814" y="3777"/>
                  </a:lnTo>
                  <a:lnTo>
                    <a:pt x="38262" y="2209"/>
                  </a:lnTo>
                  <a:lnTo>
                    <a:pt x="51819" y="0"/>
                  </a:lnTo>
                  <a:lnTo>
                    <a:pt x="57398" y="2865"/>
                  </a:lnTo>
                  <a:lnTo>
                    <a:pt x="69242" y="14515"/>
                  </a:lnTo>
                  <a:lnTo>
                    <a:pt x="82753" y="38924"/>
                  </a:lnTo>
                  <a:lnTo>
                    <a:pt x="88403" y="76378"/>
                  </a:lnTo>
                  <a:lnTo>
                    <a:pt x="84080" y="97282"/>
                  </a:lnTo>
                  <a:lnTo>
                    <a:pt x="69746" y="120951"/>
                  </a:lnTo>
                  <a:lnTo>
                    <a:pt x="57738" y="138546"/>
                  </a:lnTo>
                  <a:lnTo>
                    <a:pt x="56053" y="142855"/>
                  </a:lnTo>
                  <a:lnTo>
                    <a:pt x="51754" y="145727"/>
                  </a:lnTo>
                  <a:lnTo>
                    <a:pt x="38511" y="148917"/>
                  </a:lnTo>
                  <a:lnTo>
                    <a:pt x="14582" y="14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485"/>
            <p:cNvSpPr/>
            <p:nvPr>
              <p:custDataLst>
                <p:tags r:id="rId97"/>
              </p:custDataLst>
            </p:nvPr>
          </p:nvSpPr>
          <p:spPr>
            <a:xfrm>
              <a:off x="4362450" y="35433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18828" y="6703"/>
                  </a:lnTo>
                  <a:lnTo>
                    <a:pt x="62216" y="883"/>
                  </a:lnTo>
                  <a:lnTo>
                    <a:pt x="101808" y="2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486"/>
            <p:cNvSpPr/>
            <p:nvPr>
              <p:custDataLst>
                <p:tags r:id="rId98"/>
              </p:custDataLst>
            </p:nvPr>
          </p:nvSpPr>
          <p:spPr>
            <a:xfrm>
              <a:off x="4305300" y="344805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3175"/>
                  </a:lnTo>
                  <a:lnTo>
                    <a:pt x="9132" y="44829"/>
                  </a:lnTo>
                  <a:lnTo>
                    <a:pt x="9447" y="91718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487"/>
            <p:cNvSpPr/>
            <p:nvPr>
              <p:custDataLst>
                <p:tags r:id="rId99"/>
              </p:custDataLst>
            </p:nvPr>
          </p:nvSpPr>
          <p:spPr>
            <a:xfrm>
              <a:off x="4106128" y="3410920"/>
              <a:ext cx="84873" cy="246681"/>
            </a:xfrm>
            <a:custGeom>
              <a:avLst/>
              <a:gdLst/>
              <a:ahLst/>
              <a:cxnLst/>
              <a:rect l="0" t="0" r="0" b="0"/>
              <a:pathLst>
                <a:path w="84873" h="246681">
                  <a:moveTo>
                    <a:pt x="84872" y="46655"/>
                  </a:moveTo>
                  <a:lnTo>
                    <a:pt x="84872" y="46655"/>
                  </a:lnTo>
                  <a:lnTo>
                    <a:pt x="84872" y="25196"/>
                  </a:lnTo>
                  <a:lnTo>
                    <a:pt x="79815" y="10075"/>
                  </a:lnTo>
                  <a:lnTo>
                    <a:pt x="76209" y="6394"/>
                  </a:lnTo>
                  <a:lnTo>
                    <a:pt x="66558" y="2303"/>
                  </a:lnTo>
                  <a:lnTo>
                    <a:pt x="54281" y="0"/>
                  </a:lnTo>
                  <a:lnTo>
                    <a:pt x="44465" y="5106"/>
                  </a:lnTo>
                  <a:lnTo>
                    <a:pt x="38884" y="9431"/>
                  </a:lnTo>
                  <a:lnTo>
                    <a:pt x="15444" y="52036"/>
                  </a:lnTo>
                  <a:lnTo>
                    <a:pt x="3464" y="93422"/>
                  </a:lnTo>
                  <a:lnTo>
                    <a:pt x="0" y="136718"/>
                  </a:lnTo>
                  <a:lnTo>
                    <a:pt x="4372" y="176394"/>
                  </a:lnTo>
                  <a:lnTo>
                    <a:pt x="12405" y="194628"/>
                  </a:lnTo>
                  <a:lnTo>
                    <a:pt x="35426" y="229164"/>
                  </a:lnTo>
                  <a:lnTo>
                    <a:pt x="75347" y="24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437"/>
          <p:cNvGrpSpPr/>
          <p:nvPr/>
        </p:nvGrpSpPr>
        <p:grpSpPr>
          <a:xfrm>
            <a:off x="3152775" y="3076967"/>
            <a:ext cx="683788" cy="749602"/>
            <a:chOff x="3152775" y="3076967"/>
            <a:chExt cx="683788" cy="749602"/>
          </a:xfrm>
        </p:grpSpPr>
        <p:sp>
          <p:nvSpPr>
            <p:cNvPr id="700" name="SMARTInkShape-2488"/>
            <p:cNvSpPr/>
            <p:nvPr>
              <p:custDataLst>
                <p:tags r:id="rId84"/>
              </p:custDataLst>
            </p:nvPr>
          </p:nvSpPr>
          <p:spPr>
            <a:xfrm>
              <a:off x="3783257" y="3124200"/>
              <a:ext cx="53306" cy="35958"/>
            </a:xfrm>
            <a:custGeom>
              <a:avLst/>
              <a:gdLst/>
              <a:ahLst/>
              <a:cxnLst/>
              <a:rect l="0" t="0" r="0" b="0"/>
              <a:pathLst>
                <a:path w="53306" h="35958">
                  <a:moveTo>
                    <a:pt x="26743" y="0"/>
                  </a:moveTo>
                  <a:lnTo>
                    <a:pt x="26743" y="0"/>
                  </a:lnTo>
                  <a:lnTo>
                    <a:pt x="13486" y="0"/>
                  </a:lnTo>
                  <a:lnTo>
                    <a:pt x="7445" y="2822"/>
                  </a:lnTo>
                  <a:lnTo>
                    <a:pt x="0" y="8201"/>
                  </a:lnTo>
                  <a:lnTo>
                    <a:pt x="8824" y="19246"/>
                  </a:lnTo>
                  <a:lnTo>
                    <a:pt x="24844" y="30867"/>
                  </a:lnTo>
                  <a:lnTo>
                    <a:pt x="37940" y="35957"/>
                  </a:lnTo>
                  <a:lnTo>
                    <a:pt x="41616" y="35613"/>
                  </a:lnTo>
                  <a:lnTo>
                    <a:pt x="48523" y="32409"/>
                  </a:lnTo>
                  <a:lnTo>
                    <a:pt x="50788" y="30073"/>
                  </a:lnTo>
                  <a:lnTo>
                    <a:pt x="53305" y="24655"/>
                  </a:lnTo>
                  <a:lnTo>
                    <a:pt x="52918" y="21728"/>
                  </a:lnTo>
                  <a:lnTo>
                    <a:pt x="49665" y="15654"/>
                  </a:lnTo>
                  <a:lnTo>
                    <a:pt x="46258" y="13611"/>
                  </a:lnTo>
                  <a:lnTo>
                    <a:pt x="2674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489"/>
            <p:cNvSpPr/>
            <p:nvPr>
              <p:custDataLst>
                <p:tags r:id="rId85"/>
              </p:custDataLst>
            </p:nvPr>
          </p:nvSpPr>
          <p:spPr>
            <a:xfrm>
              <a:off x="3800475" y="32480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490"/>
            <p:cNvSpPr/>
            <p:nvPr>
              <p:custDataLst>
                <p:tags r:id="rId86"/>
              </p:custDataLst>
            </p:nvPr>
          </p:nvSpPr>
          <p:spPr>
            <a:xfrm>
              <a:off x="3600450" y="3076967"/>
              <a:ext cx="133351" cy="199634"/>
            </a:xfrm>
            <a:custGeom>
              <a:avLst/>
              <a:gdLst/>
              <a:ahLst/>
              <a:cxnLst/>
              <a:rect l="0" t="0" r="0" b="0"/>
              <a:pathLst>
                <a:path w="133351" h="199634">
                  <a:moveTo>
                    <a:pt x="133350" y="9133"/>
                  </a:moveTo>
                  <a:lnTo>
                    <a:pt x="133350" y="9133"/>
                  </a:lnTo>
                  <a:lnTo>
                    <a:pt x="133350" y="4077"/>
                  </a:lnTo>
                  <a:lnTo>
                    <a:pt x="132292" y="2587"/>
                  </a:lnTo>
                  <a:lnTo>
                    <a:pt x="130528" y="1594"/>
                  </a:lnTo>
                  <a:lnTo>
                    <a:pt x="120093" y="0"/>
                  </a:lnTo>
                  <a:lnTo>
                    <a:pt x="118162" y="928"/>
                  </a:lnTo>
                  <a:lnTo>
                    <a:pt x="116875" y="2605"/>
                  </a:lnTo>
                  <a:lnTo>
                    <a:pt x="104696" y="23013"/>
                  </a:lnTo>
                  <a:lnTo>
                    <a:pt x="69856" y="64912"/>
                  </a:lnTo>
                  <a:lnTo>
                    <a:pt x="46999" y="103799"/>
                  </a:lnTo>
                  <a:lnTo>
                    <a:pt x="17009" y="146404"/>
                  </a:lnTo>
                  <a:lnTo>
                    <a:pt x="7560" y="162217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491"/>
            <p:cNvSpPr/>
            <p:nvPr>
              <p:custDataLst>
                <p:tags r:id="rId87"/>
              </p:custDataLst>
            </p:nvPr>
          </p:nvSpPr>
          <p:spPr>
            <a:xfrm>
              <a:off x="3573199" y="3087424"/>
              <a:ext cx="122502" cy="189177"/>
            </a:xfrm>
            <a:custGeom>
              <a:avLst/>
              <a:gdLst/>
              <a:ahLst/>
              <a:cxnLst/>
              <a:rect l="0" t="0" r="0" b="0"/>
              <a:pathLst>
                <a:path w="122502" h="189177">
                  <a:moveTo>
                    <a:pt x="8201" y="8201"/>
                  </a:moveTo>
                  <a:lnTo>
                    <a:pt x="8201" y="8201"/>
                  </a:lnTo>
                  <a:lnTo>
                    <a:pt x="3144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5"/>
                  </a:lnTo>
                  <a:lnTo>
                    <a:pt x="617" y="1655"/>
                  </a:lnTo>
                  <a:lnTo>
                    <a:pt x="2087" y="662"/>
                  </a:lnTo>
                  <a:lnTo>
                    <a:pt x="4125" y="0"/>
                  </a:lnTo>
                  <a:lnTo>
                    <a:pt x="12034" y="4909"/>
                  </a:lnTo>
                  <a:lnTo>
                    <a:pt x="56514" y="49874"/>
                  </a:lnTo>
                  <a:lnTo>
                    <a:pt x="80063" y="87851"/>
                  </a:lnTo>
                  <a:lnTo>
                    <a:pt x="96518" y="120360"/>
                  </a:lnTo>
                  <a:lnTo>
                    <a:pt x="110922" y="143739"/>
                  </a:lnTo>
                  <a:lnTo>
                    <a:pt x="120213" y="169970"/>
                  </a:lnTo>
                  <a:lnTo>
                    <a:pt x="122501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492"/>
            <p:cNvSpPr/>
            <p:nvPr>
              <p:custDataLst>
                <p:tags r:id="rId88"/>
              </p:custDataLst>
            </p:nvPr>
          </p:nvSpPr>
          <p:spPr>
            <a:xfrm>
              <a:off x="3351707" y="3096017"/>
              <a:ext cx="182069" cy="217277"/>
            </a:xfrm>
            <a:custGeom>
              <a:avLst/>
              <a:gdLst/>
              <a:ahLst/>
              <a:cxnLst/>
              <a:rect l="0" t="0" r="0" b="0"/>
              <a:pathLst>
                <a:path w="182069" h="217277">
                  <a:moveTo>
                    <a:pt x="105868" y="9133"/>
                  </a:moveTo>
                  <a:lnTo>
                    <a:pt x="105868" y="9133"/>
                  </a:lnTo>
                  <a:lnTo>
                    <a:pt x="110925" y="4077"/>
                  </a:lnTo>
                  <a:lnTo>
                    <a:pt x="116229" y="1594"/>
                  </a:lnTo>
                  <a:lnTo>
                    <a:pt x="128258" y="0"/>
                  </a:lnTo>
                  <a:lnTo>
                    <a:pt x="130320" y="928"/>
                  </a:lnTo>
                  <a:lnTo>
                    <a:pt x="131694" y="2605"/>
                  </a:lnTo>
                  <a:lnTo>
                    <a:pt x="133900" y="7844"/>
                  </a:lnTo>
                  <a:lnTo>
                    <a:pt x="134282" y="13807"/>
                  </a:lnTo>
                  <a:lnTo>
                    <a:pt x="125905" y="19324"/>
                  </a:lnTo>
                  <a:lnTo>
                    <a:pt x="106161" y="31202"/>
                  </a:lnTo>
                  <a:lnTo>
                    <a:pt x="84083" y="45305"/>
                  </a:lnTo>
                  <a:lnTo>
                    <a:pt x="58291" y="59552"/>
                  </a:lnTo>
                  <a:lnTo>
                    <a:pt x="11297" y="97324"/>
                  </a:lnTo>
                  <a:lnTo>
                    <a:pt x="1042" y="105832"/>
                  </a:lnTo>
                  <a:lnTo>
                    <a:pt x="0" y="109582"/>
                  </a:lnTo>
                  <a:lnTo>
                    <a:pt x="1423" y="113141"/>
                  </a:lnTo>
                  <a:lnTo>
                    <a:pt x="4488" y="116571"/>
                  </a:lnTo>
                  <a:lnTo>
                    <a:pt x="23971" y="126456"/>
                  </a:lnTo>
                  <a:lnTo>
                    <a:pt x="66603" y="131674"/>
                  </a:lnTo>
                  <a:lnTo>
                    <a:pt x="107323" y="135526"/>
                  </a:lnTo>
                  <a:lnTo>
                    <a:pt x="121443" y="141109"/>
                  </a:lnTo>
                  <a:lnTo>
                    <a:pt x="121543" y="143684"/>
                  </a:lnTo>
                  <a:lnTo>
                    <a:pt x="118832" y="152189"/>
                  </a:lnTo>
                  <a:lnTo>
                    <a:pt x="108455" y="160202"/>
                  </a:lnTo>
                  <a:lnTo>
                    <a:pt x="63278" y="180466"/>
                  </a:lnTo>
                  <a:lnTo>
                    <a:pt x="16643" y="201616"/>
                  </a:lnTo>
                  <a:lnTo>
                    <a:pt x="8004" y="206864"/>
                  </a:lnTo>
                  <a:lnTo>
                    <a:pt x="4165" y="212724"/>
                  </a:lnTo>
                  <a:lnTo>
                    <a:pt x="5257" y="214711"/>
                  </a:lnTo>
                  <a:lnTo>
                    <a:pt x="12116" y="216918"/>
                  </a:lnTo>
                  <a:lnTo>
                    <a:pt x="43487" y="217276"/>
                  </a:lnTo>
                  <a:lnTo>
                    <a:pt x="81505" y="210975"/>
                  </a:lnTo>
                  <a:lnTo>
                    <a:pt x="126691" y="199365"/>
                  </a:lnTo>
                  <a:lnTo>
                    <a:pt x="182068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493"/>
            <p:cNvSpPr/>
            <p:nvPr>
              <p:custDataLst>
                <p:tags r:id="rId89"/>
              </p:custDataLst>
            </p:nvPr>
          </p:nvSpPr>
          <p:spPr>
            <a:xfrm>
              <a:off x="3152775" y="3415144"/>
              <a:ext cx="131909" cy="411425"/>
            </a:xfrm>
            <a:custGeom>
              <a:avLst/>
              <a:gdLst/>
              <a:ahLst/>
              <a:cxnLst/>
              <a:rect l="0" t="0" r="0" b="0"/>
              <a:pathLst>
                <a:path w="131909" h="411425">
                  <a:moveTo>
                    <a:pt x="0" y="137681"/>
                  </a:moveTo>
                  <a:lnTo>
                    <a:pt x="0" y="137681"/>
                  </a:lnTo>
                  <a:lnTo>
                    <a:pt x="8201" y="137681"/>
                  </a:lnTo>
                  <a:lnTo>
                    <a:pt x="8642" y="138739"/>
                  </a:lnTo>
                  <a:lnTo>
                    <a:pt x="9490" y="183441"/>
                  </a:lnTo>
                  <a:lnTo>
                    <a:pt x="16064" y="230642"/>
                  </a:lnTo>
                  <a:lnTo>
                    <a:pt x="19224" y="268119"/>
                  </a:lnTo>
                  <a:lnTo>
                    <a:pt x="26414" y="313064"/>
                  </a:lnTo>
                  <a:lnTo>
                    <a:pt x="34836" y="356216"/>
                  </a:lnTo>
                  <a:lnTo>
                    <a:pt x="37909" y="401341"/>
                  </a:lnTo>
                  <a:lnTo>
                    <a:pt x="37972" y="405529"/>
                  </a:lnTo>
                  <a:lnTo>
                    <a:pt x="36957" y="408322"/>
                  </a:lnTo>
                  <a:lnTo>
                    <a:pt x="35221" y="410183"/>
                  </a:lnTo>
                  <a:lnTo>
                    <a:pt x="33006" y="411424"/>
                  </a:lnTo>
                  <a:lnTo>
                    <a:pt x="30470" y="409076"/>
                  </a:lnTo>
                  <a:lnTo>
                    <a:pt x="24831" y="398002"/>
                  </a:lnTo>
                  <a:lnTo>
                    <a:pt x="19811" y="351199"/>
                  </a:lnTo>
                  <a:lnTo>
                    <a:pt x="14144" y="307445"/>
                  </a:lnTo>
                  <a:lnTo>
                    <a:pt x="10893" y="263241"/>
                  </a:lnTo>
                  <a:lnTo>
                    <a:pt x="10133" y="229469"/>
                  </a:lnTo>
                  <a:lnTo>
                    <a:pt x="9705" y="183222"/>
                  </a:lnTo>
                  <a:lnTo>
                    <a:pt x="6756" y="143766"/>
                  </a:lnTo>
                  <a:lnTo>
                    <a:pt x="2002" y="101384"/>
                  </a:lnTo>
                  <a:lnTo>
                    <a:pt x="3415" y="67659"/>
                  </a:lnTo>
                  <a:lnTo>
                    <a:pt x="19350" y="21101"/>
                  </a:lnTo>
                  <a:lnTo>
                    <a:pt x="22425" y="12336"/>
                  </a:lnTo>
                  <a:lnTo>
                    <a:pt x="27650" y="6493"/>
                  </a:lnTo>
                  <a:lnTo>
                    <a:pt x="41922" y="0"/>
                  </a:lnTo>
                  <a:lnTo>
                    <a:pt x="58849" y="2759"/>
                  </a:lnTo>
                  <a:lnTo>
                    <a:pt x="83406" y="16212"/>
                  </a:lnTo>
                  <a:lnTo>
                    <a:pt x="105610" y="34665"/>
                  </a:lnTo>
                  <a:lnTo>
                    <a:pt x="123517" y="80031"/>
                  </a:lnTo>
                  <a:lnTo>
                    <a:pt x="131408" y="113476"/>
                  </a:lnTo>
                  <a:lnTo>
                    <a:pt x="131908" y="154615"/>
                  </a:lnTo>
                  <a:lnTo>
                    <a:pt x="124574" y="184679"/>
                  </a:lnTo>
                  <a:lnTo>
                    <a:pt x="114986" y="204077"/>
                  </a:lnTo>
                  <a:lnTo>
                    <a:pt x="98024" y="220460"/>
                  </a:lnTo>
                  <a:lnTo>
                    <a:pt x="87574" y="227792"/>
                  </a:lnTo>
                  <a:lnTo>
                    <a:pt x="67497" y="233117"/>
                  </a:lnTo>
                  <a:lnTo>
                    <a:pt x="47990" y="230897"/>
                  </a:lnTo>
                  <a:lnTo>
                    <a:pt x="28737" y="222855"/>
                  </a:lnTo>
                  <a:lnTo>
                    <a:pt x="0" y="19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438"/>
          <p:cNvGrpSpPr/>
          <p:nvPr/>
        </p:nvGrpSpPr>
        <p:grpSpPr>
          <a:xfrm>
            <a:off x="933450" y="3352800"/>
            <a:ext cx="1428751" cy="528111"/>
            <a:chOff x="933450" y="3352800"/>
            <a:chExt cx="1428751" cy="528111"/>
          </a:xfrm>
        </p:grpSpPr>
        <p:sp>
          <p:nvSpPr>
            <p:cNvPr id="707" name="SMARTInkShape-2494"/>
            <p:cNvSpPr/>
            <p:nvPr>
              <p:custDataLst>
                <p:tags r:id="rId72"/>
              </p:custDataLst>
            </p:nvPr>
          </p:nvSpPr>
          <p:spPr>
            <a:xfrm>
              <a:off x="2058092" y="3410458"/>
              <a:ext cx="304109" cy="203354"/>
            </a:xfrm>
            <a:custGeom>
              <a:avLst/>
              <a:gdLst/>
              <a:ahLst/>
              <a:cxnLst/>
              <a:rect l="0" t="0" r="0" b="0"/>
              <a:pathLst>
                <a:path w="304109" h="203354">
                  <a:moveTo>
                    <a:pt x="199333" y="18542"/>
                  </a:moveTo>
                  <a:lnTo>
                    <a:pt x="199333" y="18542"/>
                  </a:lnTo>
                  <a:lnTo>
                    <a:pt x="199333" y="0"/>
                  </a:lnTo>
                  <a:lnTo>
                    <a:pt x="198275" y="24431"/>
                  </a:lnTo>
                  <a:lnTo>
                    <a:pt x="189632" y="69663"/>
                  </a:lnTo>
                  <a:lnTo>
                    <a:pt x="176799" y="107780"/>
                  </a:lnTo>
                  <a:lnTo>
                    <a:pt x="156955" y="155336"/>
                  </a:lnTo>
                  <a:lnTo>
                    <a:pt x="134988" y="185616"/>
                  </a:lnTo>
                  <a:lnTo>
                    <a:pt x="125580" y="193339"/>
                  </a:lnTo>
                  <a:lnTo>
                    <a:pt x="100803" y="203353"/>
                  </a:lnTo>
                  <a:lnTo>
                    <a:pt x="92372" y="203133"/>
                  </a:lnTo>
                  <a:lnTo>
                    <a:pt x="74536" y="197243"/>
                  </a:lnTo>
                  <a:lnTo>
                    <a:pt x="36587" y="169170"/>
                  </a:lnTo>
                  <a:lnTo>
                    <a:pt x="15452" y="140135"/>
                  </a:lnTo>
                  <a:lnTo>
                    <a:pt x="1643" y="104561"/>
                  </a:lnTo>
                  <a:lnTo>
                    <a:pt x="0" y="92595"/>
                  </a:lnTo>
                  <a:lnTo>
                    <a:pt x="5260" y="82852"/>
                  </a:lnTo>
                  <a:lnTo>
                    <a:pt x="9626" y="77290"/>
                  </a:lnTo>
                  <a:lnTo>
                    <a:pt x="30940" y="64407"/>
                  </a:lnTo>
                  <a:lnTo>
                    <a:pt x="48292" y="62915"/>
                  </a:lnTo>
                  <a:lnTo>
                    <a:pt x="90358" y="70581"/>
                  </a:lnTo>
                  <a:lnTo>
                    <a:pt x="136913" y="88202"/>
                  </a:lnTo>
                  <a:lnTo>
                    <a:pt x="183626" y="111872"/>
                  </a:lnTo>
                  <a:lnTo>
                    <a:pt x="226373" y="141047"/>
                  </a:lnTo>
                  <a:lnTo>
                    <a:pt x="265705" y="167507"/>
                  </a:lnTo>
                  <a:lnTo>
                    <a:pt x="304108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495"/>
            <p:cNvSpPr/>
            <p:nvPr>
              <p:custDataLst>
                <p:tags r:id="rId73"/>
              </p:custDataLst>
            </p:nvPr>
          </p:nvSpPr>
          <p:spPr>
            <a:xfrm>
              <a:off x="2047875" y="3609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496"/>
            <p:cNvSpPr/>
            <p:nvPr>
              <p:custDataLst>
                <p:tags r:id="rId74"/>
              </p:custDataLst>
            </p:nvPr>
          </p:nvSpPr>
          <p:spPr>
            <a:xfrm>
              <a:off x="1802218" y="3457961"/>
              <a:ext cx="159933" cy="145676"/>
            </a:xfrm>
            <a:custGeom>
              <a:avLst/>
              <a:gdLst/>
              <a:ahLst/>
              <a:cxnLst/>
              <a:rect l="0" t="0" r="0" b="0"/>
              <a:pathLst>
                <a:path w="159933" h="145676">
                  <a:moveTo>
                    <a:pt x="55157" y="18664"/>
                  </a:moveTo>
                  <a:lnTo>
                    <a:pt x="55157" y="18664"/>
                  </a:lnTo>
                  <a:lnTo>
                    <a:pt x="50101" y="23721"/>
                  </a:lnTo>
                  <a:lnTo>
                    <a:pt x="44796" y="26203"/>
                  </a:lnTo>
                  <a:lnTo>
                    <a:pt x="41899" y="26865"/>
                  </a:lnTo>
                  <a:lnTo>
                    <a:pt x="27710" y="37910"/>
                  </a:lnTo>
                  <a:lnTo>
                    <a:pt x="8099" y="66733"/>
                  </a:lnTo>
                  <a:lnTo>
                    <a:pt x="4735" y="72935"/>
                  </a:lnTo>
                  <a:lnTo>
                    <a:pt x="0" y="101890"/>
                  </a:lnTo>
                  <a:lnTo>
                    <a:pt x="1715" y="116684"/>
                  </a:lnTo>
                  <a:lnTo>
                    <a:pt x="3654" y="122111"/>
                  </a:lnTo>
                  <a:lnTo>
                    <a:pt x="11453" y="130963"/>
                  </a:lnTo>
                  <a:lnTo>
                    <a:pt x="21975" y="137366"/>
                  </a:lnTo>
                  <a:lnTo>
                    <a:pt x="33706" y="140212"/>
                  </a:lnTo>
                  <a:lnTo>
                    <a:pt x="43154" y="138655"/>
                  </a:lnTo>
                  <a:lnTo>
                    <a:pt x="47155" y="136758"/>
                  </a:lnTo>
                  <a:lnTo>
                    <a:pt x="49822" y="132318"/>
                  </a:lnTo>
                  <a:lnTo>
                    <a:pt x="54103" y="105203"/>
                  </a:lnTo>
                  <a:lnTo>
                    <a:pt x="55018" y="58596"/>
                  </a:lnTo>
                  <a:lnTo>
                    <a:pt x="55139" y="14437"/>
                  </a:lnTo>
                  <a:lnTo>
                    <a:pt x="55155" y="915"/>
                  </a:lnTo>
                  <a:lnTo>
                    <a:pt x="56214" y="481"/>
                  </a:lnTo>
                  <a:lnTo>
                    <a:pt x="60213" y="0"/>
                  </a:lnTo>
                  <a:lnTo>
                    <a:pt x="61703" y="929"/>
                  </a:lnTo>
                  <a:lnTo>
                    <a:pt x="62696" y="2608"/>
                  </a:lnTo>
                  <a:lnTo>
                    <a:pt x="63358" y="4785"/>
                  </a:lnTo>
                  <a:lnTo>
                    <a:pt x="73083" y="16941"/>
                  </a:lnTo>
                  <a:lnTo>
                    <a:pt x="110660" y="63294"/>
                  </a:lnTo>
                  <a:lnTo>
                    <a:pt x="127230" y="83062"/>
                  </a:lnTo>
                  <a:lnTo>
                    <a:pt x="137872" y="109701"/>
                  </a:lnTo>
                  <a:lnTo>
                    <a:pt x="140706" y="144093"/>
                  </a:lnTo>
                  <a:lnTo>
                    <a:pt x="139706" y="145675"/>
                  </a:lnTo>
                  <a:lnTo>
                    <a:pt x="137981" y="145671"/>
                  </a:lnTo>
                  <a:lnTo>
                    <a:pt x="135773" y="144610"/>
                  </a:lnTo>
                  <a:lnTo>
                    <a:pt x="134301" y="142845"/>
                  </a:lnTo>
                  <a:lnTo>
                    <a:pt x="132665" y="138061"/>
                  </a:lnTo>
                  <a:lnTo>
                    <a:pt x="131472" y="93639"/>
                  </a:lnTo>
                  <a:lnTo>
                    <a:pt x="138911" y="49900"/>
                  </a:lnTo>
                  <a:lnTo>
                    <a:pt x="139568" y="42663"/>
                  </a:lnTo>
                  <a:lnTo>
                    <a:pt x="145942" y="28977"/>
                  </a:lnTo>
                  <a:lnTo>
                    <a:pt x="159932" y="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497"/>
            <p:cNvSpPr/>
            <p:nvPr>
              <p:custDataLst>
                <p:tags r:id="rId75"/>
              </p:custDataLst>
            </p:nvPr>
          </p:nvSpPr>
          <p:spPr>
            <a:xfrm>
              <a:off x="1771650" y="3429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0261"/>
                  </a:lnTo>
                  <a:lnTo>
                    <a:pt x="1058" y="684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498"/>
            <p:cNvSpPr/>
            <p:nvPr>
              <p:custDataLst>
                <p:tags r:id="rId76"/>
              </p:custDataLst>
            </p:nvPr>
          </p:nvSpPr>
          <p:spPr>
            <a:xfrm>
              <a:off x="1743191" y="3514725"/>
              <a:ext cx="9410" cy="85726"/>
            </a:xfrm>
            <a:custGeom>
              <a:avLst/>
              <a:gdLst/>
              <a:ahLst/>
              <a:cxnLst/>
              <a:rect l="0" t="0" r="0" b="0"/>
              <a:pathLst>
                <a:path w="9410" h="85726">
                  <a:moveTo>
                    <a:pt x="9409" y="0"/>
                  </a:moveTo>
                  <a:lnTo>
                    <a:pt x="9409" y="0"/>
                  </a:lnTo>
                  <a:lnTo>
                    <a:pt x="8351" y="9721"/>
                  </a:lnTo>
                  <a:lnTo>
                    <a:pt x="767" y="51457"/>
                  </a:lnTo>
                  <a:lnTo>
                    <a:pt x="0" y="80585"/>
                  </a:lnTo>
                  <a:lnTo>
                    <a:pt x="940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499"/>
            <p:cNvSpPr/>
            <p:nvPr>
              <p:custDataLst>
                <p:tags r:id="rId77"/>
              </p:custDataLst>
            </p:nvPr>
          </p:nvSpPr>
          <p:spPr>
            <a:xfrm>
              <a:off x="1628775" y="3495675"/>
              <a:ext cx="76201" cy="119466"/>
            </a:xfrm>
            <a:custGeom>
              <a:avLst/>
              <a:gdLst/>
              <a:ahLst/>
              <a:cxnLst/>
              <a:rect l="0" t="0" r="0" b="0"/>
              <a:pathLst>
                <a:path w="76201" h="119466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058" y="1765"/>
                  </a:lnTo>
                  <a:lnTo>
                    <a:pt x="5056" y="785"/>
                  </a:lnTo>
                  <a:lnTo>
                    <a:pt x="13183" y="5993"/>
                  </a:lnTo>
                  <a:lnTo>
                    <a:pt x="18314" y="10345"/>
                  </a:lnTo>
                  <a:lnTo>
                    <a:pt x="30591" y="31640"/>
                  </a:lnTo>
                  <a:lnTo>
                    <a:pt x="37111" y="78498"/>
                  </a:lnTo>
                  <a:lnTo>
                    <a:pt x="37905" y="107111"/>
                  </a:lnTo>
                  <a:lnTo>
                    <a:pt x="36912" y="112682"/>
                  </a:lnTo>
                  <a:lnTo>
                    <a:pt x="35191" y="116396"/>
                  </a:lnTo>
                  <a:lnTo>
                    <a:pt x="32986" y="118873"/>
                  </a:lnTo>
                  <a:lnTo>
                    <a:pt x="30457" y="119465"/>
                  </a:lnTo>
                  <a:lnTo>
                    <a:pt x="27713" y="118802"/>
                  </a:lnTo>
                  <a:lnTo>
                    <a:pt x="24825" y="117301"/>
                  </a:lnTo>
                  <a:lnTo>
                    <a:pt x="22900" y="114184"/>
                  </a:lnTo>
                  <a:lnTo>
                    <a:pt x="20761" y="105076"/>
                  </a:lnTo>
                  <a:lnTo>
                    <a:pt x="24613" y="82992"/>
                  </a:lnTo>
                  <a:lnTo>
                    <a:pt x="48776" y="377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500"/>
            <p:cNvSpPr/>
            <p:nvPr>
              <p:custDataLst>
                <p:tags r:id="rId78"/>
              </p:custDataLst>
            </p:nvPr>
          </p:nvSpPr>
          <p:spPr>
            <a:xfrm>
              <a:off x="1511395" y="3510480"/>
              <a:ext cx="63539" cy="118546"/>
            </a:xfrm>
            <a:custGeom>
              <a:avLst/>
              <a:gdLst/>
              <a:ahLst/>
              <a:cxnLst/>
              <a:rect l="0" t="0" r="0" b="0"/>
              <a:pathLst>
                <a:path w="63539" h="118546">
                  <a:moveTo>
                    <a:pt x="22130" y="32820"/>
                  </a:moveTo>
                  <a:lnTo>
                    <a:pt x="22130" y="32820"/>
                  </a:lnTo>
                  <a:lnTo>
                    <a:pt x="17074" y="32820"/>
                  </a:lnTo>
                  <a:lnTo>
                    <a:pt x="15584" y="33878"/>
                  </a:lnTo>
                  <a:lnTo>
                    <a:pt x="14591" y="35642"/>
                  </a:lnTo>
                  <a:lnTo>
                    <a:pt x="12998" y="41021"/>
                  </a:lnTo>
                  <a:lnTo>
                    <a:pt x="22834" y="36896"/>
                  </a:lnTo>
                  <a:lnTo>
                    <a:pt x="62017" y="10536"/>
                  </a:lnTo>
                  <a:lnTo>
                    <a:pt x="63538" y="7380"/>
                  </a:lnTo>
                  <a:lnTo>
                    <a:pt x="63493" y="4219"/>
                  </a:lnTo>
                  <a:lnTo>
                    <a:pt x="62406" y="1053"/>
                  </a:lnTo>
                  <a:lnTo>
                    <a:pt x="59564" y="0"/>
                  </a:lnTo>
                  <a:lnTo>
                    <a:pt x="50762" y="1653"/>
                  </a:lnTo>
                  <a:lnTo>
                    <a:pt x="27864" y="18942"/>
                  </a:lnTo>
                  <a:lnTo>
                    <a:pt x="10306" y="37645"/>
                  </a:lnTo>
                  <a:lnTo>
                    <a:pt x="1705" y="54014"/>
                  </a:lnTo>
                  <a:lnTo>
                    <a:pt x="0" y="69051"/>
                  </a:lnTo>
                  <a:lnTo>
                    <a:pt x="1026" y="76024"/>
                  </a:lnTo>
                  <a:lnTo>
                    <a:pt x="7812" y="89416"/>
                  </a:lnTo>
                  <a:lnTo>
                    <a:pt x="17883" y="101365"/>
                  </a:lnTo>
                  <a:lnTo>
                    <a:pt x="41180" y="118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501"/>
            <p:cNvSpPr/>
            <p:nvPr>
              <p:custDataLst>
                <p:tags r:id="rId79"/>
              </p:custDataLst>
            </p:nvPr>
          </p:nvSpPr>
          <p:spPr>
            <a:xfrm>
              <a:off x="1354775" y="3518708"/>
              <a:ext cx="93026" cy="5543"/>
            </a:xfrm>
            <a:custGeom>
              <a:avLst/>
              <a:gdLst/>
              <a:ahLst/>
              <a:cxnLst/>
              <a:rect l="0" t="0" r="0" b="0"/>
              <a:pathLst>
                <a:path w="93026" h="5543">
                  <a:moveTo>
                    <a:pt x="35875" y="5542"/>
                  </a:moveTo>
                  <a:lnTo>
                    <a:pt x="35875" y="5542"/>
                  </a:lnTo>
                  <a:lnTo>
                    <a:pt x="30818" y="5542"/>
                  </a:lnTo>
                  <a:lnTo>
                    <a:pt x="13082" y="54"/>
                  </a:lnTo>
                  <a:lnTo>
                    <a:pt x="0" y="4610"/>
                  </a:lnTo>
                  <a:lnTo>
                    <a:pt x="8547" y="5266"/>
                  </a:lnTo>
                  <a:lnTo>
                    <a:pt x="39061" y="0"/>
                  </a:lnTo>
                  <a:lnTo>
                    <a:pt x="93025" y="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502"/>
            <p:cNvSpPr/>
            <p:nvPr>
              <p:custDataLst>
                <p:tags r:id="rId80"/>
              </p:custDataLst>
            </p:nvPr>
          </p:nvSpPr>
          <p:spPr>
            <a:xfrm>
              <a:off x="1400419" y="3352800"/>
              <a:ext cx="47382" cy="296146"/>
            </a:xfrm>
            <a:custGeom>
              <a:avLst/>
              <a:gdLst/>
              <a:ahLst/>
              <a:cxnLst/>
              <a:rect l="0" t="0" r="0" b="0"/>
              <a:pathLst>
                <a:path w="47382" h="296146">
                  <a:moveTo>
                    <a:pt x="37856" y="0"/>
                  </a:moveTo>
                  <a:lnTo>
                    <a:pt x="37856" y="0"/>
                  </a:lnTo>
                  <a:lnTo>
                    <a:pt x="46057" y="0"/>
                  </a:lnTo>
                  <a:lnTo>
                    <a:pt x="36876" y="5057"/>
                  </a:lnTo>
                  <a:lnTo>
                    <a:pt x="34028" y="9721"/>
                  </a:lnTo>
                  <a:lnTo>
                    <a:pt x="24025" y="53961"/>
                  </a:lnTo>
                  <a:lnTo>
                    <a:pt x="12232" y="90191"/>
                  </a:lnTo>
                  <a:lnTo>
                    <a:pt x="3923" y="130204"/>
                  </a:lnTo>
                  <a:lnTo>
                    <a:pt x="991" y="172399"/>
                  </a:lnTo>
                  <a:lnTo>
                    <a:pt x="0" y="212873"/>
                  </a:lnTo>
                  <a:lnTo>
                    <a:pt x="2651" y="251457"/>
                  </a:lnTo>
                  <a:lnTo>
                    <a:pt x="10139" y="285114"/>
                  </a:lnTo>
                  <a:lnTo>
                    <a:pt x="13028" y="291676"/>
                  </a:lnTo>
                  <a:lnTo>
                    <a:pt x="17070" y="294992"/>
                  </a:lnTo>
                  <a:lnTo>
                    <a:pt x="21882" y="296145"/>
                  </a:lnTo>
                  <a:lnTo>
                    <a:pt x="27207" y="295855"/>
                  </a:lnTo>
                  <a:lnTo>
                    <a:pt x="30757" y="294603"/>
                  </a:lnTo>
                  <a:lnTo>
                    <a:pt x="4738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503"/>
            <p:cNvSpPr/>
            <p:nvPr>
              <p:custDataLst>
                <p:tags r:id="rId81"/>
              </p:custDataLst>
            </p:nvPr>
          </p:nvSpPr>
          <p:spPr>
            <a:xfrm>
              <a:off x="1253319" y="3477133"/>
              <a:ext cx="54738" cy="168075"/>
            </a:xfrm>
            <a:custGeom>
              <a:avLst/>
              <a:gdLst/>
              <a:ahLst/>
              <a:cxnLst/>
              <a:rect l="0" t="0" r="0" b="0"/>
              <a:pathLst>
                <a:path w="54738" h="168075">
                  <a:moveTo>
                    <a:pt x="51606" y="18542"/>
                  </a:moveTo>
                  <a:lnTo>
                    <a:pt x="51606" y="18542"/>
                  </a:lnTo>
                  <a:lnTo>
                    <a:pt x="51606" y="13485"/>
                  </a:lnTo>
                  <a:lnTo>
                    <a:pt x="48784" y="8181"/>
                  </a:lnTo>
                  <a:lnTo>
                    <a:pt x="46549" y="5285"/>
                  </a:lnTo>
                  <a:lnTo>
                    <a:pt x="41245" y="2067"/>
                  </a:lnTo>
                  <a:lnTo>
                    <a:pt x="29486" y="255"/>
                  </a:lnTo>
                  <a:lnTo>
                    <a:pt x="24159" y="0"/>
                  </a:lnTo>
                  <a:lnTo>
                    <a:pt x="15419" y="2540"/>
                  </a:lnTo>
                  <a:lnTo>
                    <a:pt x="11606" y="4699"/>
                  </a:lnTo>
                  <a:lnTo>
                    <a:pt x="1184" y="17851"/>
                  </a:lnTo>
                  <a:lnTo>
                    <a:pt x="0" y="22314"/>
                  </a:lnTo>
                  <a:lnTo>
                    <a:pt x="268" y="26349"/>
                  </a:lnTo>
                  <a:lnTo>
                    <a:pt x="12155" y="57866"/>
                  </a:lnTo>
                  <a:lnTo>
                    <a:pt x="44637" y="104292"/>
                  </a:lnTo>
                  <a:lnTo>
                    <a:pt x="53095" y="118742"/>
                  </a:lnTo>
                  <a:lnTo>
                    <a:pt x="54737" y="135042"/>
                  </a:lnTo>
                  <a:lnTo>
                    <a:pt x="51939" y="150753"/>
                  </a:lnTo>
                  <a:lnTo>
                    <a:pt x="47168" y="161263"/>
                  </a:lnTo>
                  <a:lnTo>
                    <a:pt x="43356" y="164489"/>
                  </a:lnTo>
                  <a:lnTo>
                    <a:pt x="33475" y="168074"/>
                  </a:lnTo>
                  <a:lnTo>
                    <a:pt x="28936" y="166914"/>
                  </a:lnTo>
                  <a:lnTo>
                    <a:pt x="21069" y="159979"/>
                  </a:lnTo>
                  <a:lnTo>
                    <a:pt x="13506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504"/>
            <p:cNvSpPr/>
            <p:nvPr>
              <p:custDataLst>
                <p:tags r:id="rId82"/>
              </p:custDataLst>
            </p:nvPr>
          </p:nvSpPr>
          <p:spPr>
            <a:xfrm>
              <a:off x="1105655" y="3514725"/>
              <a:ext cx="100547" cy="137521"/>
            </a:xfrm>
            <a:custGeom>
              <a:avLst/>
              <a:gdLst/>
              <a:ahLst/>
              <a:cxnLst/>
              <a:rect l="0" t="0" r="0" b="0"/>
              <a:pathLst>
                <a:path w="100547" h="137521">
                  <a:moveTo>
                    <a:pt x="94495" y="9525"/>
                  </a:moveTo>
                  <a:lnTo>
                    <a:pt x="94495" y="9525"/>
                  </a:lnTo>
                  <a:lnTo>
                    <a:pt x="84382" y="4468"/>
                  </a:lnTo>
                  <a:lnTo>
                    <a:pt x="73773" y="4808"/>
                  </a:lnTo>
                  <a:lnTo>
                    <a:pt x="60943" y="9546"/>
                  </a:lnTo>
                  <a:lnTo>
                    <a:pt x="22696" y="35764"/>
                  </a:lnTo>
                  <a:lnTo>
                    <a:pt x="7840" y="54224"/>
                  </a:lnTo>
                  <a:lnTo>
                    <a:pt x="3065" y="66785"/>
                  </a:lnTo>
                  <a:lnTo>
                    <a:pt x="0" y="97153"/>
                  </a:lnTo>
                  <a:lnTo>
                    <a:pt x="5225" y="112324"/>
                  </a:lnTo>
                  <a:lnTo>
                    <a:pt x="13544" y="124005"/>
                  </a:lnTo>
                  <a:lnTo>
                    <a:pt x="35844" y="137176"/>
                  </a:lnTo>
                  <a:lnTo>
                    <a:pt x="50436" y="137520"/>
                  </a:lnTo>
                  <a:lnTo>
                    <a:pt x="92295" y="128538"/>
                  </a:lnTo>
                  <a:lnTo>
                    <a:pt x="96204" y="122734"/>
                  </a:lnTo>
                  <a:lnTo>
                    <a:pt x="100546" y="104996"/>
                  </a:lnTo>
                  <a:lnTo>
                    <a:pt x="96832" y="85823"/>
                  </a:lnTo>
                  <a:lnTo>
                    <a:pt x="88485" y="57179"/>
                  </a:lnTo>
                  <a:lnTo>
                    <a:pt x="79945" y="18192"/>
                  </a:lnTo>
                  <a:lnTo>
                    <a:pt x="84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505"/>
            <p:cNvSpPr/>
            <p:nvPr>
              <p:custDataLst>
                <p:tags r:id="rId83"/>
              </p:custDataLst>
            </p:nvPr>
          </p:nvSpPr>
          <p:spPr>
            <a:xfrm>
              <a:off x="933450" y="3537719"/>
              <a:ext cx="108467" cy="343192"/>
            </a:xfrm>
            <a:custGeom>
              <a:avLst/>
              <a:gdLst/>
              <a:ahLst/>
              <a:cxnLst/>
              <a:rect l="0" t="0" r="0" b="0"/>
              <a:pathLst>
                <a:path w="108467" h="343192">
                  <a:moveTo>
                    <a:pt x="0" y="138931"/>
                  </a:moveTo>
                  <a:lnTo>
                    <a:pt x="0" y="138931"/>
                  </a:lnTo>
                  <a:lnTo>
                    <a:pt x="0" y="133443"/>
                  </a:lnTo>
                  <a:lnTo>
                    <a:pt x="1058" y="154577"/>
                  </a:lnTo>
                  <a:lnTo>
                    <a:pt x="9701" y="194109"/>
                  </a:lnTo>
                  <a:lnTo>
                    <a:pt x="16890" y="236300"/>
                  </a:lnTo>
                  <a:lnTo>
                    <a:pt x="23680" y="280343"/>
                  </a:lnTo>
                  <a:lnTo>
                    <a:pt x="38292" y="321699"/>
                  </a:lnTo>
                  <a:lnTo>
                    <a:pt x="45781" y="343191"/>
                  </a:lnTo>
                  <a:lnTo>
                    <a:pt x="45338" y="342838"/>
                  </a:lnTo>
                  <a:lnTo>
                    <a:pt x="42022" y="336801"/>
                  </a:lnTo>
                  <a:lnTo>
                    <a:pt x="37816" y="299411"/>
                  </a:lnTo>
                  <a:lnTo>
                    <a:pt x="31784" y="259388"/>
                  </a:lnTo>
                  <a:lnTo>
                    <a:pt x="29526" y="222247"/>
                  </a:lnTo>
                  <a:lnTo>
                    <a:pt x="28998" y="186191"/>
                  </a:lnTo>
                  <a:lnTo>
                    <a:pt x="28763" y="148294"/>
                  </a:lnTo>
                  <a:lnTo>
                    <a:pt x="28631" y="102547"/>
                  </a:lnTo>
                  <a:lnTo>
                    <a:pt x="31414" y="72764"/>
                  </a:lnTo>
                  <a:lnTo>
                    <a:pt x="45882" y="25757"/>
                  </a:lnTo>
                  <a:lnTo>
                    <a:pt x="60632" y="5797"/>
                  </a:lnTo>
                  <a:lnTo>
                    <a:pt x="68575" y="385"/>
                  </a:lnTo>
                  <a:lnTo>
                    <a:pt x="73234" y="0"/>
                  </a:lnTo>
                  <a:lnTo>
                    <a:pt x="84054" y="2395"/>
                  </a:lnTo>
                  <a:lnTo>
                    <a:pt x="88844" y="6632"/>
                  </a:lnTo>
                  <a:lnTo>
                    <a:pt x="100643" y="27765"/>
                  </a:lnTo>
                  <a:lnTo>
                    <a:pt x="107525" y="45074"/>
                  </a:lnTo>
                  <a:lnTo>
                    <a:pt x="108466" y="60528"/>
                  </a:lnTo>
                  <a:lnTo>
                    <a:pt x="100448" y="92752"/>
                  </a:lnTo>
                  <a:lnTo>
                    <a:pt x="89093" y="108177"/>
                  </a:lnTo>
                  <a:lnTo>
                    <a:pt x="44617" y="154678"/>
                  </a:lnTo>
                  <a:lnTo>
                    <a:pt x="38211" y="157896"/>
                  </a:lnTo>
                  <a:lnTo>
                    <a:pt x="19050" y="15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439"/>
          <p:cNvGrpSpPr/>
          <p:nvPr/>
        </p:nvGrpSpPr>
        <p:grpSpPr>
          <a:xfrm>
            <a:off x="4352982" y="2250009"/>
            <a:ext cx="1045462" cy="340792"/>
            <a:chOff x="4352982" y="2250009"/>
            <a:chExt cx="1045462" cy="340792"/>
          </a:xfrm>
        </p:grpSpPr>
        <p:sp>
          <p:nvSpPr>
            <p:cNvPr id="720" name="SMARTInkShape-2506"/>
            <p:cNvSpPr/>
            <p:nvPr>
              <p:custDataLst>
                <p:tags r:id="rId61"/>
              </p:custDataLst>
            </p:nvPr>
          </p:nvSpPr>
          <p:spPr>
            <a:xfrm>
              <a:off x="5305425" y="2290469"/>
              <a:ext cx="93019" cy="300332"/>
            </a:xfrm>
            <a:custGeom>
              <a:avLst/>
              <a:gdLst/>
              <a:ahLst/>
              <a:cxnLst/>
              <a:rect l="0" t="0" r="0" b="0"/>
              <a:pathLst>
                <a:path w="93019" h="300332">
                  <a:moveTo>
                    <a:pt x="57150" y="5056"/>
                  </a:moveTo>
                  <a:lnTo>
                    <a:pt x="57150" y="5056"/>
                  </a:lnTo>
                  <a:lnTo>
                    <a:pt x="62206" y="0"/>
                  </a:lnTo>
                  <a:lnTo>
                    <a:pt x="64754" y="627"/>
                  </a:lnTo>
                  <a:lnTo>
                    <a:pt x="70407" y="6968"/>
                  </a:lnTo>
                  <a:lnTo>
                    <a:pt x="76113" y="44553"/>
                  </a:lnTo>
                  <a:lnTo>
                    <a:pt x="83465" y="84609"/>
                  </a:lnTo>
                  <a:lnTo>
                    <a:pt x="91287" y="119644"/>
                  </a:lnTo>
                  <a:lnTo>
                    <a:pt x="93018" y="160481"/>
                  </a:lnTo>
                  <a:lnTo>
                    <a:pt x="84657" y="200975"/>
                  </a:lnTo>
                  <a:lnTo>
                    <a:pt x="67757" y="239783"/>
                  </a:lnTo>
                  <a:lnTo>
                    <a:pt x="50180" y="265693"/>
                  </a:lnTo>
                  <a:lnTo>
                    <a:pt x="0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507"/>
            <p:cNvSpPr/>
            <p:nvPr>
              <p:custDataLst>
                <p:tags r:id="rId62"/>
              </p:custDataLst>
            </p:nvPr>
          </p:nvSpPr>
          <p:spPr>
            <a:xfrm>
              <a:off x="5114925" y="24479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7517" y="39660"/>
                  </a:lnTo>
                  <a:lnTo>
                    <a:pt x="20971" y="5878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508"/>
            <p:cNvSpPr/>
            <p:nvPr>
              <p:custDataLst>
                <p:tags r:id="rId63"/>
              </p:custDataLst>
            </p:nvPr>
          </p:nvSpPr>
          <p:spPr>
            <a:xfrm>
              <a:off x="5257800" y="23717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6549"/>
                  </a:lnTo>
                  <a:lnTo>
                    <a:pt x="8467" y="5984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509"/>
            <p:cNvSpPr/>
            <p:nvPr>
              <p:custDataLst>
                <p:tags r:id="rId64"/>
              </p:custDataLst>
            </p:nvPr>
          </p:nvSpPr>
          <p:spPr>
            <a:xfrm>
              <a:off x="4352982" y="2286000"/>
              <a:ext cx="142819" cy="302492"/>
            </a:xfrm>
            <a:custGeom>
              <a:avLst/>
              <a:gdLst/>
              <a:ahLst/>
              <a:cxnLst/>
              <a:rect l="0" t="0" r="0" b="0"/>
              <a:pathLst>
                <a:path w="142819" h="302492">
                  <a:moveTo>
                    <a:pt x="38043" y="0"/>
                  </a:moveTo>
                  <a:lnTo>
                    <a:pt x="38043" y="0"/>
                  </a:lnTo>
                  <a:lnTo>
                    <a:pt x="23854" y="14189"/>
                  </a:lnTo>
                  <a:lnTo>
                    <a:pt x="18331" y="16890"/>
                  </a:lnTo>
                  <a:lnTo>
                    <a:pt x="15377" y="17610"/>
                  </a:lnTo>
                  <a:lnTo>
                    <a:pt x="13407" y="19148"/>
                  </a:lnTo>
                  <a:lnTo>
                    <a:pt x="4930" y="37237"/>
                  </a:lnTo>
                  <a:lnTo>
                    <a:pt x="928" y="61840"/>
                  </a:lnTo>
                  <a:lnTo>
                    <a:pt x="138" y="104643"/>
                  </a:lnTo>
                  <a:lnTo>
                    <a:pt x="0" y="149539"/>
                  </a:lnTo>
                  <a:lnTo>
                    <a:pt x="2783" y="189653"/>
                  </a:lnTo>
                  <a:lnTo>
                    <a:pt x="8148" y="231020"/>
                  </a:lnTo>
                  <a:lnTo>
                    <a:pt x="16811" y="271607"/>
                  </a:lnTo>
                  <a:lnTo>
                    <a:pt x="22610" y="284050"/>
                  </a:lnTo>
                  <a:lnTo>
                    <a:pt x="31536" y="293108"/>
                  </a:lnTo>
                  <a:lnTo>
                    <a:pt x="42559" y="299604"/>
                  </a:lnTo>
                  <a:lnTo>
                    <a:pt x="54514" y="302491"/>
                  </a:lnTo>
                  <a:lnTo>
                    <a:pt x="66883" y="300951"/>
                  </a:lnTo>
                  <a:lnTo>
                    <a:pt x="73145" y="299059"/>
                  </a:lnTo>
                  <a:lnTo>
                    <a:pt x="85747" y="288490"/>
                  </a:lnTo>
                  <a:lnTo>
                    <a:pt x="109824" y="259848"/>
                  </a:lnTo>
                  <a:lnTo>
                    <a:pt x="126780" y="218173"/>
                  </a:lnTo>
                  <a:lnTo>
                    <a:pt x="139974" y="174153"/>
                  </a:lnTo>
                  <a:lnTo>
                    <a:pt x="142256" y="136471"/>
                  </a:lnTo>
                  <a:lnTo>
                    <a:pt x="142708" y="94808"/>
                  </a:lnTo>
                  <a:lnTo>
                    <a:pt x="142803" y="49618"/>
                  </a:lnTo>
                  <a:lnTo>
                    <a:pt x="142811" y="46041"/>
                  </a:lnTo>
                  <a:lnTo>
                    <a:pt x="14281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510"/>
            <p:cNvSpPr/>
            <p:nvPr>
              <p:custDataLst>
                <p:tags r:id="rId65"/>
              </p:custDataLst>
            </p:nvPr>
          </p:nvSpPr>
          <p:spPr>
            <a:xfrm>
              <a:off x="4533900" y="2450897"/>
              <a:ext cx="76201" cy="109301"/>
            </a:xfrm>
            <a:custGeom>
              <a:avLst/>
              <a:gdLst/>
              <a:ahLst/>
              <a:cxnLst/>
              <a:rect l="0" t="0" r="0" b="0"/>
              <a:pathLst>
                <a:path w="76201" h="109301">
                  <a:moveTo>
                    <a:pt x="0" y="44653"/>
                  </a:moveTo>
                  <a:lnTo>
                    <a:pt x="0" y="44653"/>
                  </a:lnTo>
                  <a:lnTo>
                    <a:pt x="0" y="89777"/>
                  </a:lnTo>
                  <a:lnTo>
                    <a:pt x="0" y="109300"/>
                  </a:lnTo>
                  <a:lnTo>
                    <a:pt x="1058" y="94661"/>
                  </a:lnTo>
                  <a:lnTo>
                    <a:pt x="13257" y="53238"/>
                  </a:lnTo>
                  <a:lnTo>
                    <a:pt x="26569" y="18009"/>
                  </a:lnTo>
                  <a:lnTo>
                    <a:pt x="36856" y="7058"/>
                  </a:lnTo>
                  <a:lnTo>
                    <a:pt x="45661" y="1486"/>
                  </a:lnTo>
                  <a:lnTo>
                    <a:pt x="49490" y="0"/>
                  </a:lnTo>
                  <a:lnTo>
                    <a:pt x="54161" y="1126"/>
                  </a:lnTo>
                  <a:lnTo>
                    <a:pt x="64993" y="8022"/>
                  </a:lnTo>
                  <a:lnTo>
                    <a:pt x="71219" y="15320"/>
                  </a:lnTo>
                  <a:lnTo>
                    <a:pt x="73987" y="23149"/>
                  </a:lnTo>
                  <a:lnTo>
                    <a:pt x="76200" y="7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511"/>
            <p:cNvSpPr/>
            <p:nvPr>
              <p:custDataLst>
                <p:tags r:id="rId66"/>
              </p:custDataLst>
            </p:nvPr>
          </p:nvSpPr>
          <p:spPr>
            <a:xfrm>
              <a:off x="4676775" y="23812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85725"/>
                  </a:moveTo>
                  <a:lnTo>
                    <a:pt x="0" y="85725"/>
                  </a:lnTo>
                  <a:lnTo>
                    <a:pt x="0" y="401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512"/>
            <p:cNvSpPr/>
            <p:nvPr>
              <p:custDataLst>
                <p:tags r:id="rId67"/>
              </p:custDataLst>
            </p:nvPr>
          </p:nvSpPr>
          <p:spPr>
            <a:xfrm>
              <a:off x="4667250" y="2457450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9133" y="3059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513"/>
            <p:cNvSpPr/>
            <p:nvPr>
              <p:custDataLst>
                <p:tags r:id="rId68"/>
              </p:custDataLst>
            </p:nvPr>
          </p:nvSpPr>
          <p:spPr>
            <a:xfrm>
              <a:off x="4753702" y="2250009"/>
              <a:ext cx="65949" cy="274117"/>
            </a:xfrm>
            <a:custGeom>
              <a:avLst/>
              <a:gdLst/>
              <a:ahLst/>
              <a:cxnLst/>
              <a:rect l="0" t="0" r="0" b="0"/>
              <a:pathLst>
                <a:path w="65949" h="274117">
                  <a:moveTo>
                    <a:pt x="65948" y="26466"/>
                  </a:moveTo>
                  <a:lnTo>
                    <a:pt x="65948" y="26466"/>
                  </a:lnTo>
                  <a:lnTo>
                    <a:pt x="65948" y="16353"/>
                  </a:lnTo>
                  <a:lnTo>
                    <a:pt x="63126" y="8566"/>
                  </a:lnTo>
                  <a:lnTo>
                    <a:pt x="60891" y="5007"/>
                  </a:lnTo>
                  <a:lnTo>
                    <a:pt x="58344" y="2635"/>
                  </a:lnTo>
                  <a:lnTo>
                    <a:pt x="52691" y="0"/>
                  </a:lnTo>
                  <a:lnTo>
                    <a:pt x="48642" y="1413"/>
                  </a:lnTo>
                  <a:lnTo>
                    <a:pt x="20892" y="24591"/>
                  </a:lnTo>
                  <a:lnTo>
                    <a:pt x="14173" y="42213"/>
                  </a:lnTo>
                  <a:lnTo>
                    <a:pt x="4803" y="88020"/>
                  </a:lnTo>
                  <a:lnTo>
                    <a:pt x="0" y="135375"/>
                  </a:lnTo>
                  <a:lnTo>
                    <a:pt x="2311" y="164922"/>
                  </a:lnTo>
                  <a:lnTo>
                    <a:pt x="7516" y="203981"/>
                  </a:lnTo>
                  <a:lnTo>
                    <a:pt x="8545" y="249287"/>
                  </a:lnTo>
                  <a:lnTo>
                    <a:pt x="8798" y="27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514"/>
            <p:cNvSpPr/>
            <p:nvPr>
              <p:custDataLst>
                <p:tags r:id="rId69"/>
              </p:custDataLst>
            </p:nvPr>
          </p:nvSpPr>
          <p:spPr>
            <a:xfrm>
              <a:off x="4710747" y="2409825"/>
              <a:ext cx="127954" cy="104776"/>
            </a:xfrm>
            <a:custGeom>
              <a:avLst/>
              <a:gdLst/>
              <a:ahLst/>
              <a:cxnLst/>
              <a:rect l="0" t="0" r="0" b="0"/>
              <a:pathLst>
                <a:path w="127954" h="104776">
                  <a:moveTo>
                    <a:pt x="13653" y="104775"/>
                  </a:moveTo>
                  <a:lnTo>
                    <a:pt x="13653" y="104775"/>
                  </a:lnTo>
                  <a:lnTo>
                    <a:pt x="396" y="78260"/>
                  </a:lnTo>
                  <a:lnTo>
                    <a:pt x="0" y="66179"/>
                  </a:lnTo>
                  <a:lnTo>
                    <a:pt x="3352" y="54813"/>
                  </a:lnTo>
                  <a:lnTo>
                    <a:pt x="12247" y="41406"/>
                  </a:lnTo>
                  <a:lnTo>
                    <a:pt x="33680" y="21271"/>
                  </a:lnTo>
                  <a:lnTo>
                    <a:pt x="39704" y="17356"/>
                  </a:lnTo>
                  <a:lnTo>
                    <a:pt x="83145" y="7734"/>
                  </a:lnTo>
                  <a:lnTo>
                    <a:pt x="95338" y="3437"/>
                  </a:lnTo>
                  <a:lnTo>
                    <a:pt x="127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515"/>
            <p:cNvSpPr/>
            <p:nvPr>
              <p:custDataLst>
                <p:tags r:id="rId70"/>
              </p:custDataLst>
            </p:nvPr>
          </p:nvSpPr>
          <p:spPr>
            <a:xfrm>
              <a:off x="4897478" y="2310231"/>
              <a:ext cx="93623" cy="213895"/>
            </a:xfrm>
            <a:custGeom>
              <a:avLst/>
              <a:gdLst/>
              <a:ahLst/>
              <a:cxnLst/>
              <a:rect l="0" t="0" r="0" b="0"/>
              <a:pathLst>
                <a:path w="93623" h="213895">
                  <a:moveTo>
                    <a:pt x="93622" y="23394"/>
                  </a:moveTo>
                  <a:lnTo>
                    <a:pt x="93622" y="23394"/>
                  </a:lnTo>
                  <a:lnTo>
                    <a:pt x="93622" y="10136"/>
                  </a:lnTo>
                  <a:lnTo>
                    <a:pt x="90800" y="4097"/>
                  </a:lnTo>
                  <a:lnTo>
                    <a:pt x="88566" y="1004"/>
                  </a:lnTo>
                  <a:lnTo>
                    <a:pt x="84960" y="0"/>
                  </a:lnTo>
                  <a:lnTo>
                    <a:pt x="75308" y="1708"/>
                  </a:lnTo>
                  <a:lnTo>
                    <a:pt x="52918" y="13676"/>
                  </a:lnTo>
                  <a:lnTo>
                    <a:pt x="40959" y="27542"/>
                  </a:lnTo>
                  <a:lnTo>
                    <a:pt x="13099" y="73369"/>
                  </a:lnTo>
                  <a:lnTo>
                    <a:pt x="3868" y="114640"/>
                  </a:lnTo>
                  <a:lnTo>
                    <a:pt x="0" y="135919"/>
                  </a:lnTo>
                  <a:lnTo>
                    <a:pt x="8948" y="176815"/>
                  </a:lnTo>
                  <a:lnTo>
                    <a:pt x="15772" y="193181"/>
                  </a:lnTo>
                  <a:lnTo>
                    <a:pt x="36472" y="21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516"/>
            <p:cNvSpPr/>
            <p:nvPr>
              <p:custDataLst>
                <p:tags r:id="rId71"/>
              </p:custDataLst>
            </p:nvPr>
          </p:nvSpPr>
          <p:spPr>
            <a:xfrm>
              <a:off x="4993557" y="2362200"/>
              <a:ext cx="83903" cy="130730"/>
            </a:xfrm>
            <a:custGeom>
              <a:avLst/>
              <a:gdLst/>
              <a:ahLst/>
              <a:cxnLst/>
              <a:rect l="0" t="0" r="0" b="0"/>
              <a:pathLst>
                <a:path w="83903" h="130730">
                  <a:moveTo>
                    <a:pt x="54693" y="28575"/>
                  </a:moveTo>
                  <a:lnTo>
                    <a:pt x="54693" y="28575"/>
                  </a:lnTo>
                  <a:lnTo>
                    <a:pt x="54693" y="6185"/>
                  </a:lnTo>
                  <a:lnTo>
                    <a:pt x="51518" y="6240"/>
                  </a:lnTo>
                  <a:lnTo>
                    <a:pt x="32938" y="16431"/>
                  </a:lnTo>
                  <a:lnTo>
                    <a:pt x="19977" y="27058"/>
                  </a:lnTo>
                  <a:lnTo>
                    <a:pt x="5836" y="55054"/>
                  </a:lnTo>
                  <a:lnTo>
                    <a:pt x="0" y="85104"/>
                  </a:lnTo>
                  <a:lnTo>
                    <a:pt x="4279" y="101677"/>
                  </a:lnTo>
                  <a:lnTo>
                    <a:pt x="19217" y="124506"/>
                  </a:lnTo>
                  <a:lnTo>
                    <a:pt x="31518" y="129419"/>
                  </a:lnTo>
                  <a:lnTo>
                    <a:pt x="39243" y="130729"/>
                  </a:lnTo>
                  <a:lnTo>
                    <a:pt x="46509" y="129487"/>
                  </a:lnTo>
                  <a:lnTo>
                    <a:pt x="60228" y="122461"/>
                  </a:lnTo>
                  <a:lnTo>
                    <a:pt x="79851" y="101548"/>
                  </a:lnTo>
                  <a:lnTo>
                    <a:pt x="83108" y="93099"/>
                  </a:lnTo>
                  <a:lnTo>
                    <a:pt x="83902" y="75244"/>
                  </a:lnTo>
                  <a:lnTo>
                    <a:pt x="75123" y="29079"/>
                  </a:lnTo>
                  <a:lnTo>
                    <a:pt x="68712" y="17863"/>
                  </a:lnTo>
                  <a:lnTo>
                    <a:pt x="54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SMARTInkShape-Group440"/>
          <p:cNvGrpSpPr/>
          <p:nvPr/>
        </p:nvGrpSpPr>
        <p:grpSpPr>
          <a:xfrm>
            <a:off x="3019425" y="2228850"/>
            <a:ext cx="323841" cy="246060"/>
            <a:chOff x="3019425" y="2228850"/>
            <a:chExt cx="323841" cy="246060"/>
          </a:xfrm>
        </p:grpSpPr>
        <p:sp>
          <p:nvSpPr>
            <p:cNvPr id="732" name="SMARTInkShape-2517"/>
            <p:cNvSpPr/>
            <p:nvPr>
              <p:custDataLst>
                <p:tags r:id="rId58"/>
              </p:custDataLst>
            </p:nvPr>
          </p:nvSpPr>
          <p:spPr>
            <a:xfrm>
              <a:off x="3019425" y="2390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6628" y="4469"/>
                  </a:lnTo>
                  <a:lnTo>
                    <a:pt x="81397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518"/>
            <p:cNvSpPr/>
            <p:nvPr>
              <p:custDataLst>
                <p:tags r:id="rId59"/>
              </p:custDataLst>
            </p:nvPr>
          </p:nvSpPr>
          <p:spPr>
            <a:xfrm>
              <a:off x="3039216" y="2438400"/>
              <a:ext cx="142135" cy="36510"/>
            </a:xfrm>
            <a:custGeom>
              <a:avLst/>
              <a:gdLst/>
              <a:ahLst/>
              <a:cxnLst/>
              <a:rect l="0" t="0" r="0" b="0"/>
              <a:pathLst>
                <a:path w="142135" h="36510">
                  <a:moveTo>
                    <a:pt x="37359" y="0"/>
                  </a:moveTo>
                  <a:lnTo>
                    <a:pt x="37359" y="0"/>
                  </a:lnTo>
                  <a:lnTo>
                    <a:pt x="22190" y="5056"/>
                  </a:lnTo>
                  <a:lnTo>
                    <a:pt x="11920" y="13183"/>
                  </a:lnTo>
                  <a:lnTo>
                    <a:pt x="1760" y="25535"/>
                  </a:lnTo>
                  <a:lnTo>
                    <a:pt x="371" y="30046"/>
                  </a:lnTo>
                  <a:lnTo>
                    <a:pt x="0" y="32731"/>
                  </a:lnTo>
                  <a:lnTo>
                    <a:pt x="1870" y="34521"/>
                  </a:lnTo>
                  <a:lnTo>
                    <a:pt x="9592" y="36509"/>
                  </a:lnTo>
                  <a:lnTo>
                    <a:pt x="38341" y="30181"/>
                  </a:lnTo>
                  <a:lnTo>
                    <a:pt x="82108" y="15669"/>
                  </a:lnTo>
                  <a:lnTo>
                    <a:pt x="142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519"/>
            <p:cNvSpPr/>
            <p:nvPr>
              <p:custDataLst>
                <p:tags r:id="rId60"/>
              </p:custDataLst>
            </p:nvPr>
          </p:nvSpPr>
          <p:spPr>
            <a:xfrm>
              <a:off x="3333750" y="2228850"/>
              <a:ext cx="9516" cy="238126"/>
            </a:xfrm>
            <a:custGeom>
              <a:avLst/>
              <a:gdLst/>
              <a:ahLst/>
              <a:cxnLst/>
              <a:rect l="0" t="0" r="0" b="0"/>
              <a:pathLst>
                <a:path w="9516" h="2381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8201" y="23370"/>
                  </a:lnTo>
                  <a:lnTo>
                    <a:pt x="9350" y="69138"/>
                  </a:lnTo>
                  <a:lnTo>
                    <a:pt x="9491" y="107731"/>
                  </a:lnTo>
                  <a:lnTo>
                    <a:pt x="9515" y="145985"/>
                  </a:lnTo>
                  <a:lnTo>
                    <a:pt x="6698" y="162955"/>
                  </a:lnTo>
                  <a:lnTo>
                    <a:pt x="2977" y="17614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441"/>
          <p:cNvGrpSpPr/>
          <p:nvPr/>
        </p:nvGrpSpPr>
        <p:grpSpPr>
          <a:xfrm>
            <a:off x="2230174" y="2193091"/>
            <a:ext cx="498979" cy="445960"/>
            <a:chOff x="2230174" y="2193091"/>
            <a:chExt cx="498979" cy="445960"/>
          </a:xfrm>
        </p:grpSpPr>
        <p:sp>
          <p:nvSpPr>
            <p:cNvPr id="736" name="SMARTInkShape-2520"/>
            <p:cNvSpPr/>
            <p:nvPr>
              <p:custDataLst>
                <p:tags r:id="rId53"/>
              </p:custDataLst>
            </p:nvPr>
          </p:nvSpPr>
          <p:spPr>
            <a:xfrm>
              <a:off x="2306317" y="2193091"/>
              <a:ext cx="79990" cy="350085"/>
            </a:xfrm>
            <a:custGeom>
              <a:avLst/>
              <a:gdLst/>
              <a:ahLst/>
              <a:cxnLst/>
              <a:rect l="0" t="0" r="0" b="0"/>
              <a:pathLst>
                <a:path w="79990" h="350085">
                  <a:moveTo>
                    <a:pt x="74933" y="45284"/>
                  </a:moveTo>
                  <a:lnTo>
                    <a:pt x="74933" y="45284"/>
                  </a:lnTo>
                  <a:lnTo>
                    <a:pt x="79989" y="35171"/>
                  </a:lnTo>
                  <a:lnTo>
                    <a:pt x="79650" y="24562"/>
                  </a:lnTo>
                  <a:lnTo>
                    <a:pt x="74496" y="2926"/>
                  </a:lnTo>
                  <a:lnTo>
                    <a:pt x="72525" y="1171"/>
                  </a:lnTo>
                  <a:lnTo>
                    <a:pt x="70153" y="0"/>
                  </a:lnTo>
                  <a:lnTo>
                    <a:pt x="59050" y="4344"/>
                  </a:lnTo>
                  <a:lnTo>
                    <a:pt x="51644" y="8466"/>
                  </a:lnTo>
                  <a:lnTo>
                    <a:pt x="40593" y="21512"/>
                  </a:lnTo>
                  <a:lnTo>
                    <a:pt x="21453" y="67083"/>
                  </a:lnTo>
                  <a:lnTo>
                    <a:pt x="11580" y="108305"/>
                  </a:lnTo>
                  <a:lnTo>
                    <a:pt x="3010" y="154033"/>
                  </a:lnTo>
                  <a:lnTo>
                    <a:pt x="0" y="198979"/>
                  </a:lnTo>
                  <a:lnTo>
                    <a:pt x="1806" y="246505"/>
                  </a:lnTo>
                  <a:lnTo>
                    <a:pt x="9169" y="283763"/>
                  </a:lnTo>
                  <a:lnTo>
                    <a:pt x="16648" y="330689"/>
                  </a:lnTo>
                  <a:lnTo>
                    <a:pt x="17783" y="35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521"/>
            <p:cNvSpPr/>
            <p:nvPr>
              <p:custDataLst>
                <p:tags r:id="rId54"/>
              </p:custDataLst>
            </p:nvPr>
          </p:nvSpPr>
          <p:spPr>
            <a:xfrm>
              <a:off x="2230174" y="2390775"/>
              <a:ext cx="160602" cy="76201"/>
            </a:xfrm>
            <a:custGeom>
              <a:avLst/>
              <a:gdLst/>
              <a:ahLst/>
              <a:cxnLst/>
              <a:rect l="0" t="0" r="0" b="0"/>
              <a:pathLst>
                <a:path w="160602" h="76201">
                  <a:moveTo>
                    <a:pt x="8201" y="76200"/>
                  </a:moveTo>
                  <a:lnTo>
                    <a:pt x="8201" y="76200"/>
                  </a:lnTo>
                  <a:lnTo>
                    <a:pt x="3145" y="71144"/>
                  </a:lnTo>
                  <a:lnTo>
                    <a:pt x="662" y="63017"/>
                  </a:lnTo>
                  <a:lnTo>
                    <a:pt x="0" y="57886"/>
                  </a:lnTo>
                  <a:lnTo>
                    <a:pt x="2087" y="49363"/>
                  </a:lnTo>
                  <a:lnTo>
                    <a:pt x="4125" y="45609"/>
                  </a:lnTo>
                  <a:lnTo>
                    <a:pt x="14856" y="38615"/>
                  </a:lnTo>
                  <a:lnTo>
                    <a:pt x="61219" y="19096"/>
                  </a:lnTo>
                  <a:lnTo>
                    <a:pt x="105886" y="9727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522"/>
            <p:cNvSpPr/>
            <p:nvPr>
              <p:custDataLst>
                <p:tags r:id="rId55"/>
              </p:custDataLst>
            </p:nvPr>
          </p:nvSpPr>
          <p:spPr>
            <a:xfrm>
              <a:off x="2462151" y="2215592"/>
              <a:ext cx="109600" cy="308534"/>
            </a:xfrm>
            <a:custGeom>
              <a:avLst/>
              <a:gdLst/>
              <a:ahLst/>
              <a:cxnLst/>
              <a:rect l="0" t="0" r="0" b="0"/>
              <a:pathLst>
                <a:path w="109600" h="308534">
                  <a:moveTo>
                    <a:pt x="109599" y="13258"/>
                  </a:moveTo>
                  <a:lnTo>
                    <a:pt x="109599" y="13258"/>
                  </a:lnTo>
                  <a:lnTo>
                    <a:pt x="109599" y="8202"/>
                  </a:lnTo>
                  <a:lnTo>
                    <a:pt x="106777" y="2897"/>
                  </a:lnTo>
                  <a:lnTo>
                    <a:pt x="104543" y="0"/>
                  </a:lnTo>
                  <a:lnTo>
                    <a:pt x="100936" y="3362"/>
                  </a:lnTo>
                  <a:lnTo>
                    <a:pt x="86806" y="27024"/>
                  </a:lnTo>
                  <a:lnTo>
                    <a:pt x="82762" y="29844"/>
                  </a:lnTo>
                  <a:lnTo>
                    <a:pt x="63611" y="31821"/>
                  </a:lnTo>
                  <a:lnTo>
                    <a:pt x="51766" y="40558"/>
                  </a:lnTo>
                  <a:lnTo>
                    <a:pt x="21828" y="82643"/>
                  </a:lnTo>
                  <a:lnTo>
                    <a:pt x="12381" y="100188"/>
                  </a:lnTo>
                  <a:lnTo>
                    <a:pt x="3495" y="140143"/>
                  </a:lnTo>
                  <a:lnTo>
                    <a:pt x="0" y="164901"/>
                  </a:lnTo>
                  <a:lnTo>
                    <a:pt x="2924" y="205415"/>
                  </a:lnTo>
                  <a:lnTo>
                    <a:pt x="6378" y="234352"/>
                  </a:lnTo>
                  <a:lnTo>
                    <a:pt x="42924" y="30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2523"/>
            <p:cNvSpPr/>
            <p:nvPr>
              <p:custDataLst>
                <p:tags r:id="rId56"/>
              </p:custDataLst>
            </p:nvPr>
          </p:nvSpPr>
          <p:spPr>
            <a:xfrm>
              <a:off x="2562225" y="2330793"/>
              <a:ext cx="83339" cy="308258"/>
            </a:xfrm>
            <a:custGeom>
              <a:avLst/>
              <a:gdLst/>
              <a:ahLst/>
              <a:cxnLst/>
              <a:rect l="0" t="0" r="0" b="0"/>
              <a:pathLst>
                <a:path w="83339" h="308258">
                  <a:moveTo>
                    <a:pt x="9525" y="126657"/>
                  </a:moveTo>
                  <a:lnTo>
                    <a:pt x="9525" y="126657"/>
                  </a:lnTo>
                  <a:lnTo>
                    <a:pt x="4469" y="126657"/>
                  </a:lnTo>
                  <a:lnTo>
                    <a:pt x="2979" y="128774"/>
                  </a:lnTo>
                  <a:lnTo>
                    <a:pt x="883" y="142924"/>
                  </a:lnTo>
                  <a:lnTo>
                    <a:pt x="174" y="181258"/>
                  </a:lnTo>
                  <a:lnTo>
                    <a:pt x="52" y="218330"/>
                  </a:lnTo>
                  <a:lnTo>
                    <a:pt x="10" y="259300"/>
                  </a:lnTo>
                  <a:lnTo>
                    <a:pt x="1" y="301894"/>
                  </a:lnTo>
                  <a:lnTo>
                    <a:pt x="1" y="308257"/>
                  </a:lnTo>
                  <a:lnTo>
                    <a:pt x="0" y="268860"/>
                  </a:lnTo>
                  <a:lnTo>
                    <a:pt x="0" y="223969"/>
                  </a:lnTo>
                  <a:lnTo>
                    <a:pt x="0" y="179158"/>
                  </a:lnTo>
                  <a:lnTo>
                    <a:pt x="5056" y="131982"/>
                  </a:lnTo>
                  <a:lnTo>
                    <a:pt x="13258" y="87900"/>
                  </a:lnTo>
                  <a:lnTo>
                    <a:pt x="17334" y="48028"/>
                  </a:lnTo>
                  <a:lnTo>
                    <a:pt x="23598" y="24573"/>
                  </a:lnTo>
                  <a:lnTo>
                    <a:pt x="32157" y="10920"/>
                  </a:lnTo>
                  <a:lnTo>
                    <a:pt x="46452" y="172"/>
                  </a:lnTo>
                  <a:lnTo>
                    <a:pt x="52135" y="0"/>
                  </a:lnTo>
                  <a:lnTo>
                    <a:pt x="64093" y="5454"/>
                  </a:lnTo>
                  <a:lnTo>
                    <a:pt x="73641" y="17756"/>
                  </a:lnTo>
                  <a:lnTo>
                    <a:pt x="77669" y="25481"/>
                  </a:lnTo>
                  <a:lnTo>
                    <a:pt x="83338" y="61637"/>
                  </a:lnTo>
                  <a:lnTo>
                    <a:pt x="79962" y="100806"/>
                  </a:lnTo>
                  <a:lnTo>
                    <a:pt x="72258" y="129111"/>
                  </a:lnTo>
                  <a:lnTo>
                    <a:pt x="58216" y="150903"/>
                  </a:lnTo>
                  <a:lnTo>
                    <a:pt x="40650" y="165708"/>
                  </a:lnTo>
                  <a:lnTo>
                    <a:pt x="35567" y="167508"/>
                  </a:lnTo>
                  <a:lnTo>
                    <a:pt x="19050" y="16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524"/>
            <p:cNvSpPr/>
            <p:nvPr>
              <p:custDataLst>
                <p:tags r:id="rId57"/>
              </p:custDataLst>
            </p:nvPr>
          </p:nvSpPr>
          <p:spPr>
            <a:xfrm>
              <a:off x="2657475" y="2238375"/>
              <a:ext cx="71678" cy="295276"/>
            </a:xfrm>
            <a:custGeom>
              <a:avLst/>
              <a:gdLst/>
              <a:ahLst/>
              <a:cxnLst/>
              <a:rect l="0" t="0" r="0" b="0"/>
              <a:pathLst>
                <a:path w="71678" h="295276">
                  <a:moveTo>
                    <a:pt x="9525" y="0"/>
                  </a:moveTo>
                  <a:lnTo>
                    <a:pt x="9525" y="0"/>
                  </a:lnTo>
                  <a:lnTo>
                    <a:pt x="44241" y="8201"/>
                  </a:lnTo>
                  <a:lnTo>
                    <a:pt x="49602" y="11817"/>
                  </a:lnTo>
                  <a:lnTo>
                    <a:pt x="58382" y="24302"/>
                  </a:lnTo>
                  <a:lnTo>
                    <a:pt x="68405" y="65472"/>
                  </a:lnTo>
                  <a:lnTo>
                    <a:pt x="71677" y="92599"/>
                  </a:lnTo>
                  <a:lnTo>
                    <a:pt x="68628" y="135504"/>
                  </a:lnTo>
                  <a:lnTo>
                    <a:pt x="65137" y="171383"/>
                  </a:lnTo>
                  <a:lnTo>
                    <a:pt x="52696" y="211412"/>
                  </a:lnTo>
                  <a:lnTo>
                    <a:pt x="40778" y="238089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442"/>
          <p:cNvGrpSpPr/>
          <p:nvPr/>
        </p:nvGrpSpPr>
        <p:grpSpPr>
          <a:xfrm>
            <a:off x="981075" y="2325424"/>
            <a:ext cx="704851" cy="488958"/>
            <a:chOff x="981075" y="2325424"/>
            <a:chExt cx="704851" cy="488958"/>
          </a:xfrm>
        </p:grpSpPr>
        <p:sp>
          <p:nvSpPr>
            <p:cNvPr id="742" name="SMARTInkShape-2525"/>
            <p:cNvSpPr/>
            <p:nvPr>
              <p:custDataLst>
                <p:tags r:id="rId45"/>
              </p:custDataLst>
            </p:nvPr>
          </p:nvSpPr>
          <p:spPr>
            <a:xfrm>
              <a:off x="1164273" y="2419350"/>
              <a:ext cx="54928" cy="180487"/>
            </a:xfrm>
            <a:custGeom>
              <a:avLst/>
              <a:gdLst/>
              <a:ahLst/>
              <a:cxnLst/>
              <a:rect l="0" t="0" r="0" b="0"/>
              <a:pathLst>
                <a:path w="54928" h="180487">
                  <a:moveTo>
                    <a:pt x="7302" y="19050"/>
                  </a:moveTo>
                  <a:lnTo>
                    <a:pt x="7302" y="19050"/>
                  </a:lnTo>
                  <a:lnTo>
                    <a:pt x="7302" y="24106"/>
                  </a:lnTo>
                  <a:lnTo>
                    <a:pt x="18061" y="69469"/>
                  </a:lnTo>
                  <a:lnTo>
                    <a:pt x="31731" y="109835"/>
                  </a:lnTo>
                  <a:lnTo>
                    <a:pt x="35513" y="156725"/>
                  </a:lnTo>
                  <a:lnTo>
                    <a:pt x="34657" y="167022"/>
                  </a:lnTo>
                  <a:lnTo>
                    <a:pt x="30749" y="178654"/>
                  </a:lnTo>
                  <a:lnTo>
                    <a:pt x="27166" y="180486"/>
                  </a:lnTo>
                  <a:lnTo>
                    <a:pt x="22662" y="179591"/>
                  </a:lnTo>
                  <a:lnTo>
                    <a:pt x="17542" y="176877"/>
                  </a:lnTo>
                  <a:lnTo>
                    <a:pt x="9031" y="168218"/>
                  </a:lnTo>
                  <a:lnTo>
                    <a:pt x="5280" y="162945"/>
                  </a:lnTo>
                  <a:lnTo>
                    <a:pt x="0" y="140355"/>
                  </a:lnTo>
                  <a:lnTo>
                    <a:pt x="3492" y="103440"/>
                  </a:lnTo>
                  <a:lnTo>
                    <a:pt x="8666" y="65314"/>
                  </a:lnTo>
                  <a:lnTo>
                    <a:pt x="33718" y="18871"/>
                  </a:lnTo>
                  <a:lnTo>
                    <a:pt x="54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526"/>
            <p:cNvSpPr/>
            <p:nvPr>
              <p:custDataLst>
                <p:tags r:id="rId46"/>
              </p:custDataLst>
            </p:nvPr>
          </p:nvSpPr>
          <p:spPr>
            <a:xfrm>
              <a:off x="981075" y="2423119"/>
              <a:ext cx="102976" cy="391263"/>
            </a:xfrm>
            <a:custGeom>
              <a:avLst/>
              <a:gdLst/>
              <a:ahLst/>
              <a:cxnLst/>
              <a:rect l="0" t="0" r="0" b="0"/>
              <a:pathLst>
                <a:path w="102976" h="391263">
                  <a:moveTo>
                    <a:pt x="19050" y="177206"/>
                  </a:moveTo>
                  <a:lnTo>
                    <a:pt x="19050" y="177206"/>
                  </a:lnTo>
                  <a:lnTo>
                    <a:pt x="19050" y="182262"/>
                  </a:lnTo>
                  <a:lnTo>
                    <a:pt x="10849" y="212854"/>
                  </a:lnTo>
                  <a:lnTo>
                    <a:pt x="9699" y="259054"/>
                  </a:lnTo>
                  <a:lnTo>
                    <a:pt x="12399" y="283655"/>
                  </a:lnTo>
                  <a:lnTo>
                    <a:pt x="17736" y="325468"/>
                  </a:lnTo>
                  <a:lnTo>
                    <a:pt x="23991" y="369991"/>
                  </a:lnTo>
                  <a:lnTo>
                    <a:pt x="28173" y="390340"/>
                  </a:lnTo>
                  <a:lnTo>
                    <a:pt x="29365" y="391262"/>
                  </a:lnTo>
                  <a:lnTo>
                    <a:pt x="31218" y="390819"/>
                  </a:lnTo>
                  <a:lnTo>
                    <a:pt x="33512" y="389465"/>
                  </a:lnTo>
                  <a:lnTo>
                    <a:pt x="35041" y="386445"/>
                  </a:lnTo>
                  <a:lnTo>
                    <a:pt x="36741" y="377446"/>
                  </a:lnTo>
                  <a:lnTo>
                    <a:pt x="31285" y="334783"/>
                  </a:lnTo>
                  <a:lnTo>
                    <a:pt x="26288" y="297036"/>
                  </a:lnTo>
                  <a:lnTo>
                    <a:pt x="20480" y="249442"/>
                  </a:lnTo>
                  <a:lnTo>
                    <a:pt x="18274" y="205821"/>
                  </a:lnTo>
                  <a:lnTo>
                    <a:pt x="12588" y="169927"/>
                  </a:lnTo>
                  <a:lnTo>
                    <a:pt x="9374" y="130364"/>
                  </a:lnTo>
                  <a:lnTo>
                    <a:pt x="4872" y="97120"/>
                  </a:lnTo>
                  <a:lnTo>
                    <a:pt x="1444" y="52818"/>
                  </a:lnTo>
                  <a:lnTo>
                    <a:pt x="3464" y="34433"/>
                  </a:lnTo>
                  <a:lnTo>
                    <a:pt x="8328" y="8951"/>
                  </a:lnTo>
                  <a:lnTo>
                    <a:pt x="10844" y="4711"/>
                  </a:lnTo>
                  <a:lnTo>
                    <a:pt x="14637" y="1884"/>
                  </a:lnTo>
                  <a:lnTo>
                    <a:pt x="19283" y="0"/>
                  </a:lnTo>
                  <a:lnTo>
                    <a:pt x="30090" y="728"/>
                  </a:lnTo>
                  <a:lnTo>
                    <a:pt x="41948" y="5638"/>
                  </a:lnTo>
                  <a:lnTo>
                    <a:pt x="73114" y="31977"/>
                  </a:lnTo>
                  <a:lnTo>
                    <a:pt x="92101" y="60562"/>
                  </a:lnTo>
                  <a:lnTo>
                    <a:pt x="101020" y="85730"/>
                  </a:lnTo>
                  <a:lnTo>
                    <a:pt x="102975" y="127348"/>
                  </a:lnTo>
                  <a:lnTo>
                    <a:pt x="99389" y="147638"/>
                  </a:lnTo>
                  <a:lnTo>
                    <a:pt x="86363" y="171856"/>
                  </a:lnTo>
                  <a:lnTo>
                    <a:pt x="69098" y="192437"/>
                  </a:lnTo>
                  <a:lnTo>
                    <a:pt x="53994" y="199850"/>
                  </a:lnTo>
                  <a:lnTo>
                    <a:pt x="45521" y="201827"/>
                  </a:lnTo>
                  <a:lnTo>
                    <a:pt x="0" y="18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2527"/>
            <p:cNvSpPr/>
            <p:nvPr>
              <p:custDataLst>
                <p:tags r:id="rId47"/>
              </p:custDataLst>
            </p:nvPr>
          </p:nvSpPr>
          <p:spPr>
            <a:xfrm>
              <a:off x="1680437" y="2466975"/>
              <a:ext cx="5489" cy="14752"/>
            </a:xfrm>
            <a:custGeom>
              <a:avLst/>
              <a:gdLst/>
              <a:ahLst/>
              <a:cxnLst/>
              <a:rect l="0" t="0" r="0" b="0"/>
              <a:pathLst>
                <a:path w="5489" h="14752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9701"/>
                  </a:lnTo>
                  <a:lnTo>
                    <a:pt x="2343" y="14189"/>
                  </a:lnTo>
                  <a:lnTo>
                    <a:pt x="3392" y="14751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2528"/>
            <p:cNvSpPr/>
            <p:nvPr>
              <p:custDataLst>
                <p:tags r:id="rId48"/>
              </p:custDataLst>
            </p:nvPr>
          </p:nvSpPr>
          <p:spPr>
            <a:xfrm>
              <a:off x="1676400" y="23336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79" y="97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529"/>
            <p:cNvSpPr/>
            <p:nvPr>
              <p:custDataLst>
                <p:tags r:id="rId49"/>
              </p:custDataLst>
            </p:nvPr>
          </p:nvSpPr>
          <p:spPr>
            <a:xfrm>
              <a:off x="1476375" y="2352675"/>
              <a:ext cx="123826" cy="196839"/>
            </a:xfrm>
            <a:custGeom>
              <a:avLst/>
              <a:gdLst/>
              <a:ahLst/>
              <a:cxnLst/>
              <a:rect l="0" t="0" r="0" b="0"/>
              <a:pathLst>
                <a:path w="123826" h="196839">
                  <a:moveTo>
                    <a:pt x="0" y="47625"/>
                  </a:moveTo>
                  <a:lnTo>
                    <a:pt x="0" y="47625"/>
                  </a:lnTo>
                  <a:lnTo>
                    <a:pt x="0" y="24027"/>
                  </a:lnTo>
                  <a:lnTo>
                    <a:pt x="3175" y="23426"/>
                  </a:lnTo>
                  <a:lnTo>
                    <a:pt x="15169" y="25581"/>
                  </a:lnTo>
                  <a:lnTo>
                    <a:pt x="28261" y="35711"/>
                  </a:lnTo>
                  <a:lnTo>
                    <a:pt x="61931" y="74095"/>
                  </a:lnTo>
                  <a:lnTo>
                    <a:pt x="76208" y="95373"/>
                  </a:lnTo>
                  <a:lnTo>
                    <a:pt x="92533" y="140840"/>
                  </a:lnTo>
                  <a:lnTo>
                    <a:pt x="94445" y="169201"/>
                  </a:lnTo>
                  <a:lnTo>
                    <a:pt x="92597" y="177359"/>
                  </a:lnTo>
                  <a:lnTo>
                    <a:pt x="84898" y="189246"/>
                  </a:lnTo>
                  <a:lnTo>
                    <a:pt x="77244" y="195234"/>
                  </a:lnTo>
                  <a:lnTo>
                    <a:pt x="73721" y="196831"/>
                  </a:lnTo>
                  <a:lnTo>
                    <a:pt x="70314" y="196838"/>
                  </a:lnTo>
                  <a:lnTo>
                    <a:pt x="63706" y="194022"/>
                  </a:lnTo>
                  <a:lnTo>
                    <a:pt x="60064" y="177954"/>
                  </a:lnTo>
                  <a:lnTo>
                    <a:pt x="60835" y="141980"/>
                  </a:lnTo>
                  <a:lnTo>
                    <a:pt x="65522" y="102011"/>
                  </a:lnTo>
                  <a:lnTo>
                    <a:pt x="81656" y="59583"/>
                  </a:lnTo>
                  <a:lnTo>
                    <a:pt x="110071" y="1542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530"/>
            <p:cNvSpPr/>
            <p:nvPr>
              <p:custDataLst>
                <p:tags r:id="rId50"/>
              </p:custDataLst>
            </p:nvPr>
          </p:nvSpPr>
          <p:spPr>
            <a:xfrm>
              <a:off x="1377932" y="2419350"/>
              <a:ext cx="50148" cy="131939"/>
            </a:xfrm>
            <a:custGeom>
              <a:avLst/>
              <a:gdLst/>
              <a:ahLst/>
              <a:cxnLst/>
              <a:rect l="0" t="0" r="0" b="0"/>
              <a:pathLst>
                <a:path w="50148" h="131939">
                  <a:moveTo>
                    <a:pt x="31768" y="0"/>
                  </a:moveTo>
                  <a:lnTo>
                    <a:pt x="31768" y="0"/>
                  </a:lnTo>
                  <a:lnTo>
                    <a:pt x="39969" y="0"/>
                  </a:lnTo>
                  <a:lnTo>
                    <a:pt x="35844" y="0"/>
                  </a:lnTo>
                  <a:lnTo>
                    <a:pt x="30757" y="2822"/>
                  </a:lnTo>
                  <a:lnTo>
                    <a:pt x="18868" y="13258"/>
                  </a:lnTo>
                  <a:lnTo>
                    <a:pt x="9484" y="27447"/>
                  </a:lnTo>
                  <a:lnTo>
                    <a:pt x="0" y="55169"/>
                  </a:lnTo>
                  <a:lnTo>
                    <a:pt x="601" y="90195"/>
                  </a:lnTo>
                  <a:lnTo>
                    <a:pt x="7481" y="117271"/>
                  </a:lnTo>
                  <a:lnTo>
                    <a:pt x="13213" y="126204"/>
                  </a:lnTo>
                  <a:lnTo>
                    <a:pt x="16223" y="128586"/>
                  </a:lnTo>
                  <a:lnTo>
                    <a:pt x="25212" y="131233"/>
                  </a:lnTo>
                  <a:lnTo>
                    <a:pt x="30572" y="131938"/>
                  </a:lnTo>
                  <a:lnTo>
                    <a:pt x="35204" y="130292"/>
                  </a:lnTo>
                  <a:lnTo>
                    <a:pt x="43173" y="122819"/>
                  </a:lnTo>
                  <a:lnTo>
                    <a:pt x="47420" y="112442"/>
                  </a:lnTo>
                  <a:lnTo>
                    <a:pt x="50147" y="88533"/>
                  </a:lnTo>
                  <a:lnTo>
                    <a:pt x="4129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2531"/>
            <p:cNvSpPr/>
            <p:nvPr>
              <p:custDataLst>
                <p:tags r:id="rId51"/>
              </p:custDataLst>
            </p:nvPr>
          </p:nvSpPr>
          <p:spPr>
            <a:xfrm>
              <a:off x="1333500" y="24288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1986" y="5501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2532"/>
            <p:cNvSpPr/>
            <p:nvPr>
              <p:custDataLst>
                <p:tags r:id="rId52"/>
              </p:custDataLst>
            </p:nvPr>
          </p:nvSpPr>
          <p:spPr>
            <a:xfrm>
              <a:off x="1310106" y="2325424"/>
              <a:ext cx="23395" cy="8202"/>
            </a:xfrm>
            <a:custGeom>
              <a:avLst/>
              <a:gdLst/>
              <a:ahLst/>
              <a:cxnLst/>
              <a:rect l="0" t="0" r="0" b="0"/>
              <a:pathLst>
                <a:path w="23395" h="8202">
                  <a:moveTo>
                    <a:pt x="23394" y="8201"/>
                  </a:moveTo>
                  <a:lnTo>
                    <a:pt x="23394" y="8201"/>
                  </a:lnTo>
                  <a:lnTo>
                    <a:pt x="18337" y="3145"/>
                  </a:lnTo>
                  <a:lnTo>
                    <a:pt x="13033" y="662"/>
                  </a:lnTo>
                  <a:lnTo>
                    <a:pt x="10137" y="0"/>
                  </a:lnTo>
                  <a:lnTo>
                    <a:pt x="7147" y="617"/>
                  </a:lnTo>
                  <a:lnTo>
                    <a:pt x="1004" y="4125"/>
                  </a:lnTo>
                  <a:lnTo>
                    <a:pt x="0" y="5483"/>
                  </a:lnTo>
                  <a:lnTo>
                    <a:pt x="4344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SMARTInkShape-Group443"/>
          <p:cNvGrpSpPr/>
          <p:nvPr/>
        </p:nvGrpSpPr>
        <p:grpSpPr>
          <a:xfrm>
            <a:off x="7286741" y="1350380"/>
            <a:ext cx="170010" cy="290999"/>
            <a:chOff x="7286741" y="1350380"/>
            <a:chExt cx="170010" cy="290999"/>
          </a:xfrm>
        </p:grpSpPr>
        <p:sp>
          <p:nvSpPr>
            <p:cNvPr id="751" name="SMARTInkShape-2533"/>
            <p:cNvSpPr/>
            <p:nvPr>
              <p:custDataLst>
                <p:tags r:id="rId43"/>
              </p:custDataLst>
            </p:nvPr>
          </p:nvSpPr>
          <p:spPr>
            <a:xfrm>
              <a:off x="7286741" y="1350380"/>
              <a:ext cx="110356" cy="290999"/>
            </a:xfrm>
            <a:custGeom>
              <a:avLst/>
              <a:gdLst/>
              <a:ahLst/>
              <a:cxnLst/>
              <a:rect l="0" t="0" r="0" b="0"/>
              <a:pathLst>
                <a:path w="110356" h="290999">
                  <a:moveTo>
                    <a:pt x="9409" y="97420"/>
                  </a:moveTo>
                  <a:lnTo>
                    <a:pt x="9409" y="97420"/>
                  </a:lnTo>
                  <a:lnTo>
                    <a:pt x="9409" y="144064"/>
                  </a:lnTo>
                  <a:lnTo>
                    <a:pt x="9409" y="185773"/>
                  </a:lnTo>
                  <a:lnTo>
                    <a:pt x="9409" y="222024"/>
                  </a:lnTo>
                  <a:lnTo>
                    <a:pt x="9409" y="269252"/>
                  </a:lnTo>
                  <a:lnTo>
                    <a:pt x="8351" y="280681"/>
                  </a:lnTo>
                  <a:lnTo>
                    <a:pt x="4353" y="289289"/>
                  </a:lnTo>
                  <a:lnTo>
                    <a:pt x="2864" y="290949"/>
                  </a:lnTo>
                  <a:lnTo>
                    <a:pt x="1871" y="290998"/>
                  </a:lnTo>
                  <a:lnTo>
                    <a:pt x="1209" y="289972"/>
                  </a:lnTo>
                  <a:lnTo>
                    <a:pt x="0" y="243271"/>
                  </a:lnTo>
                  <a:lnTo>
                    <a:pt x="6453" y="199608"/>
                  </a:lnTo>
                  <a:lnTo>
                    <a:pt x="9591" y="154156"/>
                  </a:lnTo>
                  <a:lnTo>
                    <a:pt x="16754" y="117053"/>
                  </a:lnTo>
                  <a:lnTo>
                    <a:pt x="25579" y="74545"/>
                  </a:lnTo>
                  <a:lnTo>
                    <a:pt x="38042" y="27363"/>
                  </a:lnTo>
                  <a:lnTo>
                    <a:pt x="41198" y="18965"/>
                  </a:lnTo>
                  <a:lnTo>
                    <a:pt x="53171" y="6812"/>
                  </a:lnTo>
                  <a:lnTo>
                    <a:pt x="60808" y="2090"/>
                  </a:lnTo>
                  <a:lnTo>
                    <a:pt x="68017" y="0"/>
                  </a:lnTo>
                  <a:lnTo>
                    <a:pt x="81670" y="500"/>
                  </a:lnTo>
                  <a:lnTo>
                    <a:pt x="101258" y="6732"/>
                  </a:lnTo>
                  <a:lnTo>
                    <a:pt x="105567" y="12619"/>
                  </a:lnTo>
                  <a:lnTo>
                    <a:pt x="110355" y="30450"/>
                  </a:lnTo>
                  <a:lnTo>
                    <a:pt x="109515" y="39015"/>
                  </a:lnTo>
                  <a:lnTo>
                    <a:pt x="102937" y="54176"/>
                  </a:lnTo>
                  <a:lnTo>
                    <a:pt x="82277" y="74612"/>
                  </a:lnTo>
                  <a:lnTo>
                    <a:pt x="37984" y="9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534"/>
            <p:cNvSpPr/>
            <p:nvPr>
              <p:custDataLst>
                <p:tags r:id="rId44"/>
              </p:custDataLst>
            </p:nvPr>
          </p:nvSpPr>
          <p:spPr>
            <a:xfrm>
              <a:off x="7448550" y="1457325"/>
              <a:ext cx="8201" cy="9526"/>
            </a:xfrm>
            <a:custGeom>
              <a:avLst/>
              <a:gdLst/>
              <a:ahLst/>
              <a:cxnLst/>
              <a:rect l="0" t="0" r="0" b="0"/>
              <a:pathLst>
                <a:path w="820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7584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444"/>
          <p:cNvGrpSpPr/>
          <p:nvPr/>
        </p:nvGrpSpPr>
        <p:grpSpPr>
          <a:xfrm>
            <a:off x="6682468" y="1249607"/>
            <a:ext cx="289833" cy="255344"/>
            <a:chOff x="6682468" y="1249607"/>
            <a:chExt cx="289833" cy="255344"/>
          </a:xfrm>
        </p:grpSpPr>
        <p:sp>
          <p:nvSpPr>
            <p:cNvPr id="754" name="SMARTInkShape-2535"/>
            <p:cNvSpPr/>
            <p:nvPr>
              <p:custDataLst>
                <p:tags r:id="rId41"/>
              </p:custDataLst>
            </p:nvPr>
          </p:nvSpPr>
          <p:spPr>
            <a:xfrm>
              <a:off x="6682468" y="1400175"/>
              <a:ext cx="289833" cy="95251"/>
            </a:xfrm>
            <a:custGeom>
              <a:avLst/>
              <a:gdLst/>
              <a:ahLst/>
              <a:cxnLst/>
              <a:rect l="0" t="0" r="0" b="0"/>
              <a:pathLst>
                <a:path w="289833" h="95251">
                  <a:moveTo>
                    <a:pt x="32657" y="95250"/>
                  </a:moveTo>
                  <a:lnTo>
                    <a:pt x="32657" y="95250"/>
                  </a:lnTo>
                  <a:lnTo>
                    <a:pt x="22544" y="90194"/>
                  </a:lnTo>
                  <a:lnTo>
                    <a:pt x="14757" y="82067"/>
                  </a:lnTo>
                  <a:lnTo>
                    <a:pt x="1134" y="64659"/>
                  </a:lnTo>
                  <a:lnTo>
                    <a:pt x="0" y="61097"/>
                  </a:lnTo>
                  <a:lnTo>
                    <a:pt x="302" y="57665"/>
                  </a:lnTo>
                  <a:lnTo>
                    <a:pt x="1562" y="54318"/>
                  </a:lnTo>
                  <a:lnTo>
                    <a:pt x="8607" y="47778"/>
                  </a:lnTo>
                  <a:lnTo>
                    <a:pt x="13448" y="44552"/>
                  </a:lnTo>
                  <a:lnTo>
                    <a:pt x="51636" y="39374"/>
                  </a:lnTo>
                  <a:lnTo>
                    <a:pt x="94301" y="38352"/>
                  </a:lnTo>
                  <a:lnTo>
                    <a:pt x="136965" y="38133"/>
                  </a:lnTo>
                  <a:lnTo>
                    <a:pt x="161765" y="38105"/>
                  </a:lnTo>
                  <a:lnTo>
                    <a:pt x="162120" y="37045"/>
                  </a:lnTo>
                  <a:lnTo>
                    <a:pt x="159694" y="33045"/>
                  </a:lnTo>
                  <a:lnTo>
                    <a:pt x="149443" y="30561"/>
                  </a:lnTo>
                  <a:lnTo>
                    <a:pt x="136420" y="30516"/>
                  </a:lnTo>
                  <a:lnTo>
                    <a:pt x="100467" y="38353"/>
                  </a:lnTo>
                  <a:lnTo>
                    <a:pt x="96914" y="40385"/>
                  </a:lnTo>
                  <a:lnTo>
                    <a:pt x="94545" y="42799"/>
                  </a:lnTo>
                  <a:lnTo>
                    <a:pt x="94024" y="45466"/>
                  </a:lnTo>
                  <a:lnTo>
                    <a:pt x="94735" y="48302"/>
                  </a:lnTo>
                  <a:lnTo>
                    <a:pt x="96267" y="51251"/>
                  </a:lnTo>
                  <a:lnTo>
                    <a:pt x="108537" y="60459"/>
                  </a:lnTo>
                  <a:lnTo>
                    <a:pt x="120521" y="64833"/>
                  </a:lnTo>
                  <a:lnTo>
                    <a:pt x="130269" y="63034"/>
                  </a:lnTo>
                  <a:lnTo>
                    <a:pt x="167219" y="48367"/>
                  </a:lnTo>
                  <a:lnTo>
                    <a:pt x="169989" y="48119"/>
                  </a:lnTo>
                  <a:lnTo>
                    <a:pt x="175891" y="45022"/>
                  </a:lnTo>
                  <a:lnTo>
                    <a:pt x="178947" y="42715"/>
                  </a:lnTo>
                  <a:lnTo>
                    <a:pt x="180984" y="42235"/>
                  </a:lnTo>
                  <a:lnTo>
                    <a:pt x="182342" y="42973"/>
                  </a:lnTo>
                  <a:lnTo>
                    <a:pt x="183246" y="44524"/>
                  </a:lnTo>
                  <a:lnTo>
                    <a:pt x="206356" y="60610"/>
                  </a:lnTo>
                  <a:lnTo>
                    <a:pt x="210398" y="69624"/>
                  </a:lnTo>
                  <a:lnTo>
                    <a:pt x="213442" y="92984"/>
                  </a:lnTo>
                  <a:lnTo>
                    <a:pt x="212447" y="92681"/>
                  </a:lnTo>
                  <a:lnTo>
                    <a:pt x="208520" y="89522"/>
                  </a:lnTo>
                  <a:lnTo>
                    <a:pt x="208107" y="86140"/>
                  </a:lnTo>
                  <a:lnTo>
                    <a:pt x="210470" y="76737"/>
                  </a:lnTo>
                  <a:lnTo>
                    <a:pt x="233939" y="39739"/>
                  </a:lnTo>
                  <a:lnTo>
                    <a:pt x="289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536"/>
            <p:cNvSpPr/>
            <p:nvPr>
              <p:custDataLst>
                <p:tags r:id="rId42"/>
              </p:custDataLst>
            </p:nvPr>
          </p:nvSpPr>
          <p:spPr>
            <a:xfrm>
              <a:off x="6743700" y="1249607"/>
              <a:ext cx="66676" cy="255344"/>
            </a:xfrm>
            <a:custGeom>
              <a:avLst/>
              <a:gdLst/>
              <a:ahLst/>
              <a:cxnLst/>
              <a:rect l="0" t="0" r="0" b="0"/>
              <a:pathLst>
                <a:path w="66676" h="255344">
                  <a:moveTo>
                    <a:pt x="66675" y="26743"/>
                  </a:moveTo>
                  <a:lnTo>
                    <a:pt x="66675" y="26743"/>
                  </a:lnTo>
                  <a:lnTo>
                    <a:pt x="66675" y="21687"/>
                  </a:lnTo>
                  <a:lnTo>
                    <a:pt x="63853" y="16382"/>
                  </a:lnTo>
                  <a:lnTo>
                    <a:pt x="61619" y="13486"/>
                  </a:lnTo>
                  <a:lnTo>
                    <a:pt x="61188" y="10496"/>
                  </a:lnTo>
                  <a:lnTo>
                    <a:pt x="63530" y="4353"/>
                  </a:lnTo>
                  <a:lnTo>
                    <a:pt x="62462" y="2291"/>
                  </a:lnTo>
                  <a:lnTo>
                    <a:pt x="59633" y="917"/>
                  </a:lnTo>
                  <a:lnTo>
                    <a:pt x="55630" y="0"/>
                  </a:lnTo>
                  <a:lnTo>
                    <a:pt x="51903" y="448"/>
                  </a:lnTo>
                  <a:lnTo>
                    <a:pt x="44941" y="3767"/>
                  </a:lnTo>
                  <a:lnTo>
                    <a:pt x="30014" y="21699"/>
                  </a:lnTo>
                  <a:lnTo>
                    <a:pt x="14670" y="55145"/>
                  </a:lnTo>
                  <a:lnTo>
                    <a:pt x="5145" y="99915"/>
                  </a:lnTo>
                  <a:lnTo>
                    <a:pt x="1016" y="145933"/>
                  </a:lnTo>
                  <a:lnTo>
                    <a:pt x="201" y="183245"/>
                  </a:lnTo>
                  <a:lnTo>
                    <a:pt x="0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445"/>
          <p:cNvGrpSpPr/>
          <p:nvPr/>
        </p:nvGrpSpPr>
        <p:grpSpPr>
          <a:xfrm>
            <a:off x="5458708" y="1270862"/>
            <a:ext cx="894468" cy="391719"/>
            <a:chOff x="5458708" y="1270862"/>
            <a:chExt cx="894468" cy="391719"/>
          </a:xfrm>
        </p:grpSpPr>
        <p:sp>
          <p:nvSpPr>
            <p:cNvPr id="757" name="SMARTInkShape-2537"/>
            <p:cNvSpPr/>
            <p:nvPr>
              <p:custDataLst>
                <p:tags r:id="rId32"/>
              </p:custDataLst>
            </p:nvPr>
          </p:nvSpPr>
          <p:spPr>
            <a:xfrm>
              <a:off x="5458708" y="1396147"/>
              <a:ext cx="108639" cy="266434"/>
            </a:xfrm>
            <a:custGeom>
              <a:avLst/>
              <a:gdLst/>
              <a:ahLst/>
              <a:cxnLst/>
              <a:rect l="0" t="0" r="0" b="0"/>
              <a:pathLst>
                <a:path w="108639" h="266434">
                  <a:moveTo>
                    <a:pt x="8642" y="80228"/>
                  </a:moveTo>
                  <a:lnTo>
                    <a:pt x="8642" y="80228"/>
                  </a:lnTo>
                  <a:lnTo>
                    <a:pt x="8642" y="120000"/>
                  </a:lnTo>
                  <a:lnTo>
                    <a:pt x="8642" y="162246"/>
                  </a:lnTo>
                  <a:lnTo>
                    <a:pt x="8642" y="205028"/>
                  </a:lnTo>
                  <a:lnTo>
                    <a:pt x="8642" y="248984"/>
                  </a:lnTo>
                  <a:lnTo>
                    <a:pt x="8642" y="266433"/>
                  </a:lnTo>
                  <a:lnTo>
                    <a:pt x="3586" y="225522"/>
                  </a:lnTo>
                  <a:lnTo>
                    <a:pt x="0" y="188852"/>
                  </a:lnTo>
                  <a:lnTo>
                    <a:pt x="437" y="143457"/>
                  </a:lnTo>
                  <a:lnTo>
                    <a:pt x="5741" y="99198"/>
                  </a:lnTo>
                  <a:lnTo>
                    <a:pt x="9899" y="69150"/>
                  </a:lnTo>
                  <a:lnTo>
                    <a:pt x="29194" y="24966"/>
                  </a:lnTo>
                  <a:lnTo>
                    <a:pt x="41060" y="8042"/>
                  </a:lnTo>
                  <a:lnTo>
                    <a:pt x="53388" y="520"/>
                  </a:lnTo>
                  <a:lnTo>
                    <a:pt x="65924" y="0"/>
                  </a:lnTo>
                  <a:lnTo>
                    <a:pt x="72230" y="1343"/>
                  </a:lnTo>
                  <a:lnTo>
                    <a:pt x="100137" y="20194"/>
                  </a:lnTo>
                  <a:lnTo>
                    <a:pt x="107836" y="37393"/>
                  </a:lnTo>
                  <a:lnTo>
                    <a:pt x="108638" y="43205"/>
                  </a:lnTo>
                  <a:lnTo>
                    <a:pt x="99669" y="73772"/>
                  </a:lnTo>
                  <a:lnTo>
                    <a:pt x="94728" y="80157"/>
                  </a:lnTo>
                  <a:lnTo>
                    <a:pt x="65173" y="101607"/>
                  </a:lnTo>
                  <a:lnTo>
                    <a:pt x="51759" y="105605"/>
                  </a:lnTo>
                  <a:lnTo>
                    <a:pt x="27390" y="108171"/>
                  </a:lnTo>
                  <a:lnTo>
                    <a:pt x="24315" y="107324"/>
                  </a:lnTo>
                  <a:lnTo>
                    <a:pt x="18167" y="9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538"/>
            <p:cNvSpPr/>
            <p:nvPr>
              <p:custDataLst>
                <p:tags r:id="rId33"/>
              </p:custDataLst>
            </p:nvPr>
          </p:nvSpPr>
          <p:spPr>
            <a:xfrm>
              <a:off x="5594714" y="1419225"/>
              <a:ext cx="75482" cy="83055"/>
            </a:xfrm>
            <a:custGeom>
              <a:avLst/>
              <a:gdLst/>
              <a:ahLst/>
              <a:cxnLst/>
              <a:rect l="0" t="0" r="0" b="0"/>
              <a:pathLst>
                <a:path w="75482" h="83055">
                  <a:moveTo>
                    <a:pt x="34561" y="19050"/>
                  </a:moveTo>
                  <a:lnTo>
                    <a:pt x="34561" y="19050"/>
                  </a:lnTo>
                  <a:lnTo>
                    <a:pt x="39617" y="19050"/>
                  </a:lnTo>
                  <a:lnTo>
                    <a:pt x="41106" y="17992"/>
                  </a:lnTo>
                  <a:lnTo>
                    <a:pt x="42100" y="16228"/>
                  </a:lnTo>
                  <a:lnTo>
                    <a:pt x="42762" y="13994"/>
                  </a:lnTo>
                  <a:lnTo>
                    <a:pt x="42145" y="12504"/>
                  </a:lnTo>
                  <a:lnTo>
                    <a:pt x="40674" y="11511"/>
                  </a:lnTo>
                  <a:lnTo>
                    <a:pt x="38637" y="10849"/>
                  </a:lnTo>
                  <a:lnTo>
                    <a:pt x="25656" y="14974"/>
                  </a:lnTo>
                  <a:lnTo>
                    <a:pt x="8404" y="27955"/>
                  </a:lnTo>
                  <a:lnTo>
                    <a:pt x="1769" y="39236"/>
                  </a:lnTo>
                  <a:lnTo>
                    <a:pt x="0" y="45207"/>
                  </a:lnTo>
                  <a:lnTo>
                    <a:pt x="937" y="51305"/>
                  </a:lnTo>
                  <a:lnTo>
                    <a:pt x="11310" y="68941"/>
                  </a:lnTo>
                  <a:lnTo>
                    <a:pt x="18229" y="77560"/>
                  </a:lnTo>
                  <a:lnTo>
                    <a:pt x="30478" y="82096"/>
                  </a:lnTo>
                  <a:lnTo>
                    <a:pt x="45446" y="83054"/>
                  </a:lnTo>
                  <a:lnTo>
                    <a:pt x="59154" y="79952"/>
                  </a:lnTo>
                  <a:lnTo>
                    <a:pt x="69480" y="72223"/>
                  </a:lnTo>
                  <a:lnTo>
                    <a:pt x="73714" y="67199"/>
                  </a:lnTo>
                  <a:lnTo>
                    <a:pt x="75481" y="60674"/>
                  </a:lnTo>
                  <a:lnTo>
                    <a:pt x="74619" y="44958"/>
                  </a:lnTo>
                  <a:lnTo>
                    <a:pt x="68185" y="23316"/>
                  </a:lnTo>
                  <a:lnTo>
                    <a:pt x="53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539"/>
            <p:cNvSpPr/>
            <p:nvPr>
              <p:custDataLst>
                <p:tags r:id="rId34"/>
              </p:custDataLst>
            </p:nvPr>
          </p:nvSpPr>
          <p:spPr>
            <a:xfrm>
              <a:off x="5680480" y="1382841"/>
              <a:ext cx="52247" cy="148130"/>
            </a:xfrm>
            <a:custGeom>
              <a:avLst/>
              <a:gdLst/>
              <a:ahLst/>
              <a:cxnLst/>
              <a:rect l="0" t="0" r="0" b="0"/>
              <a:pathLst>
                <a:path w="52247" h="148130">
                  <a:moveTo>
                    <a:pt x="44045" y="17334"/>
                  </a:moveTo>
                  <a:lnTo>
                    <a:pt x="44045" y="17334"/>
                  </a:lnTo>
                  <a:lnTo>
                    <a:pt x="49101" y="17334"/>
                  </a:lnTo>
                  <a:lnTo>
                    <a:pt x="50590" y="16276"/>
                  </a:lnTo>
                  <a:lnTo>
                    <a:pt x="51584" y="14512"/>
                  </a:lnTo>
                  <a:lnTo>
                    <a:pt x="52246" y="12278"/>
                  </a:lnTo>
                  <a:lnTo>
                    <a:pt x="51629" y="9730"/>
                  </a:lnTo>
                  <a:lnTo>
                    <a:pt x="48121" y="4077"/>
                  </a:lnTo>
                  <a:lnTo>
                    <a:pt x="45704" y="2146"/>
                  </a:lnTo>
                  <a:lnTo>
                    <a:pt x="40196" y="0"/>
                  </a:lnTo>
                  <a:lnTo>
                    <a:pt x="31398" y="1869"/>
                  </a:lnTo>
                  <a:lnTo>
                    <a:pt x="8503" y="11692"/>
                  </a:lnTo>
                  <a:lnTo>
                    <a:pt x="4475" y="15690"/>
                  </a:lnTo>
                  <a:lnTo>
                    <a:pt x="0" y="25775"/>
                  </a:lnTo>
                  <a:lnTo>
                    <a:pt x="923" y="31428"/>
                  </a:lnTo>
                  <a:lnTo>
                    <a:pt x="12336" y="49497"/>
                  </a:lnTo>
                  <a:lnTo>
                    <a:pt x="36237" y="80888"/>
                  </a:lnTo>
                  <a:lnTo>
                    <a:pt x="49049" y="112791"/>
                  </a:lnTo>
                  <a:lnTo>
                    <a:pt x="51560" y="127140"/>
                  </a:lnTo>
                  <a:lnTo>
                    <a:pt x="50114" y="132871"/>
                  </a:lnTo>
                  <a:lnTo>
                    <a:pt x="42862" y="142062"/>
                  </a:lnTo>
                  <a:lnTo>
                    <a:pt x="32583" y="146852"/>
                  </a:lnTo>
                  <a:lnTo>
                    <a:pt x="26879" y="148129"/>
                  </a:lnTo>
                  <a:lnTo>
                    <a:pt x="22017" y="146864"/>
                  </a:lnTo>
                  <a:lnTo>
                    <a:pt x="13794" y="139814"/>
                  </a:lnTo>
                  <a:lnTo>
                    <a:pt x="5945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2540"/>
            <p:cNvSpPr/>
            <p:nvPr>
              <p:custDataLst>
                <p:tags r:id="rId35"/>
              </p:custDataLst>
            </p:nvPr>
          </p:nvSpPr>
          <p:spPr>
            <a:xfrm>
              <a:off x="6145976" y="1314450"/>
              <a:ext cx="207200" cy="168580"/>
            </a:xfrm>
            <a:custGeom>
              <a:avLst/>
              <a:gdLst/>
              <a:ahLst/>
              <a:cxnLst/>
              <a:rect l="0" t="0" r="0" b="0"/>
              <a:pathLst>
                <a:path w="207200" h="168580">
                  <a:moveTo>
                    <a:pt x="54799" y="47625"/>
                  </a:moveTo>
                  <a:lnTo>
                    <a:pt x="54799" y="47625"/>
                  </a:lnTo>
                  <a:lnTo>
                    <a:pt x="46598" y="47625"/>
                  </a:lnTo>
                  <a:lnTo>
                    <a:pt x="35553" y="52681"/>
                  </a:lnTo>
                  <a:lnTo>
                    <a:pt x="18874" y="70996"/>
                  </a:lnTo>
                  <a:lnTo>
                    <a:pt x="5585" y="96530"/>
                  </a:lnTo>
                  <a:lnTo>
                    <a:pt x="0" y="119148"/>
                  </a:lnTo>
                  <a:lnTo>
                    <a:pt x="1517" y="129860"/>
                  </a:lnTo>
                  <a:lnTo>
                    <a:pt x="6776" y="139207"/>
                  </a:lnTo>
                  <a:lnTo>
                    <a:pt x="16170" y="150417"/>
                  </a:lnTo>
                  <a:lnTo>
                    <a:pt x="20579" y="153195"/>
                  </a:lnTo>
                  <a:lnTo>
                    <a:pt x="24578" y="153988"/>
                  </a:lnTo>
                  <a:lnTo>
                    <a:pt x="28300" y="153459"/>
                  </a:lnTo>
                  <a:lnTo>
                    <a:pt x="35262" y="150048"/>
                  </a:lnTo>
                  <a:lnTo>
                    <a:pt x="38599" y="147657"/>
                  </a:lnTo>
                  <a:lnTo>
                    <a:pt x="48352" y="134179"/>
                  </a:lnTo>
                  <a:lnTo>
                    <a:pt x="61489" y="99749"/>
                  </a:lnTo>
                  <a:lnTo>
                    <a:pt x="69215" y="54974"/>
                  </a:lnTo>
                  <a:lnTo>
                    <a:pt x="73443" y="39581"/>
                  </a:lnTo>
                  <a:lnTo>
                    <a:pt x="76491" y="41581"/>
                  </a:lnTo>
                  <a:lnTo>
                    <a:pt x="78785" y="43595"/>
                  </a:lnTo>
                  <a:lnTo>
                    <a:pt x="81335" y="48656"/>
                  </a:lnTo>
                  <a:lnTo>
                    <a:pt x="82014" y="51488"/>
                  </a:lnTo>
                  <a:lnTo>
                    <a:pt x="96197" y="78844"/>
                  </a:lnTo>
                  <a:lnTo>
                    <a:pt x="106661" y="119117"/>
                  </a:lnTo>
                  <a:lnTo>
                    <a:pt x="110382" y="144302"/>
                  </a:lnTo>
                  <a:lnTo>
                    <a:pt x="108431" y="156915"/>
                  </a:lnTo>
                  <a:lnTo>
                    <a:pt x="103610" y="168579"/>
                  </a:lnTo>
                  <a:lnTo>
                    <a:pt x="102776" y="150373"/>
                  </a:lnTo>
                  <a:lnTo>
                    <a:pt x="107585" y="123225"/>
                  </a:lnTo>
                  <a:lnTo>
                    <a:pt x="131784" y="80119"/>
                  </a:lnTo>
                  <a:lnTo>
                    <a:pt x="162604" y="37152"/>
                  </a:lnTo>
                  <a:lnTo>
                    <a:pt x="207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2541"/>
            <p:cNvSpPr/>
            <p:nvPr>
              <p:custDataLst>
                <p:tags r:id="rId36"/>
              </p:custDataLst>
            </p:nvPr>
          </p:nvSpPr>
          <p:spPr>
            <a:xfrm>
              <a:off x="6105525" y="13049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104775"/>
                  </a:moveTo>
                  <a:lnTo>
                    <a:pt x="0" y="104775"/>
                  </a:lnTo>
                  <a:lnTo>
                    <a:pt x="9701" y="60485"/>
                  </a:lnTo>
                  <a:lnTo>
                    <a:pt x="25693" y="176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542"/>
            <p:cNvSpPr/>
            <p:nvPr>
              <p:custDataLst>
                <p:tags r:id="rId37"/>
              </p:custDataLst>
            </p:nvPr>
          </p:nvSpPr>
          <p:spPr>
            <a:xfrm>
              <a:off x="6000750" y="1362835"/>
              <a:ext cx="104598" cy="129650"/>
            </a:xfrm>
            <a:custGeom>
              <a:avLst/>
              <a:gdLst/>
              <a:ahLst/>
              <a:cxnLst/>
              <a:rect l="0" t="0" r="0" b="0"/>
              <a:pathLst>
                <a:path w="104598" h="129650">
                  <a:moveTo>
                    <a:pt x="0" y="46865"/>
                  </a:moveTo>
                  <a:lnTo>
                    <a:pt x="0" y="46865"/>
                  </a:lnTo>
                  <a:lnTo>
                    <a:pt x="0" y="25407"/>
                  </a:lnTo>
                  <a:lnTo>
                    <a:pt x="1058" y="23034"/>
                  </a:lnTo>
                  <a:lnTo>
                    <a:pt x="2822" y="21453"/>
                  </a:lnTo>
                  <a:lnTo>
                    <a:pt x="5056" y="20399"/>
                  </a:lnTo>
                  <a:lnTo>
                    <a:pt x="7604" y="20754"/>
                  </a:lnTo>
                  <a:lnTo>
                    <a:pt x="13257" y="23971"/>
                  </a:lnTo>
                  <a:lnTo>
                    <a:pt x="28648" y="48031"/>
                  </a:lnTo>
                  <a:lnTo>
                    <a:pt x="41290" y="77552"/>
                  </a:lnTo>
                  <a:lnTo>
                    <a:pt x="45748" y="104641"/>
                  </a:lnTo>
                  <a:lnTo>
                    <a:pt x="43968" y="117699"/>
                  </a:lnTo>
                  <a:lnTo>
                    <a:pt x="42012" y="122662"/>
                  </a:lnTo>
                  <a:lnTo>
                    <a:pt x="39650" y="125972"/>
                  </a:lnTo>
                  <a:lnTo>
                    <a:pt x="34203" y="129649"/>
                  </a:lnTo>
                  <a:lnTo>
                    <a:pt x="31268" y="129571"/>
                  </a:lnTo>
                  <a:lnTo>
                    <a:pt x="25186" y="126662"/>
                  </a:lnTo>
                  <a:lnTo>
                    <a:pt x="24199" y="123346"/>
                  </a:lnTo>
                  <a:lnTo>
                    <a:pt x="32846" y="91809"/>
                  </a:lnTo>
                  <a:lnTo>
                    <a:pt x="55952" y="45306"/>
                  </a:lnTo>
                  <a:lnTo>
                    <a:pt x="87193" y="7892"/>
                  </a:lnTo>
                  <a:lnTo>
                    <a:pt x="94489" y="3085"/>
                  </a:lnTo>
                  <a:lnTo>
                    <a:pt x="102744" y="0"/>
                  </a:lnTo>
                  <a:lnTo>
                    <a:pt x="104597" y="39079"/>
                  </a:lnTo>
                  <a:lnTo>
                    <a:pt x="95250" y="8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543"/>
            <p:cNvSpPr/>
            <p:nvPr>
              <p:custDataLst>
                <p:tags r:id="rId38"/>
              </p:custDataLst>
            </p:nvPr>
          </p:nvSpPr>
          <p:spPr>
            <a:xfrm>
              <a:off x="5906171" y="1383002"/>
              <a:ext cx="50959" cy="112424"/>
            </a:xfrm>
            <a:custGeom>
              <a:avLst/>
              <a:gdLst/>
              <a:ahLst/>
              <a:cxnLst/>
              <a:rect l="0" t="0" r="0" b="0"/>
              <a:pathLst>
                <a:path w="50959" h="112424">
                  <a:moveTo>
                    <a:pt x="8854" y="45748"/>
                  </a:moveTo>
                  <a:lnTo>
                    <a:pt x="8854" y="45748"/>
                  </a:lnTo>
                  <a:lnTo>
                    <a:pt x="17516" y="38144"/>
                  </a:lnTo>
                  <a:lnTo>
                    <a:pt x="49786" y="13949"/>
                  </a:lnTo>
                  <a:lnTo>
                    <a:pt x="50958" y="10790"/>
                  </a:lnTo>
                  <a:lnTo>
                    <a:pt x="50682" y="7626"/>
                  </a:lnTo>
                  <a:lnTo>
                    <a:pt x="49439" y="4459"/>
                  </a:lnTo>
                  <a:lnTo>
                    <a:pt x="47554" y="2347"/>
                  </a:lnTo>
                  <a:lnTo>
                    <a:pt x="42634" y="0"/>
                  </a:lnTo>
                  <a:lnTo>
                    <a:pt x="39840" y="433"/>
                  </a:lnTo>
                  <a:lnTo>
                    <a:pt x="33915" y="3736"/>
                  </a:lnTo>
                  <a:lnTo>
                    <a:pt x="6973" y="28763"/>
                  </a:lnTo>
                  <a:lnTo>
                    <a:pt x="2726" y="38552"/>
                  </a:lnTo>
                  <a:lnTo>
                    <a:pt x="0" y="67140"/>
                  </a:lnTo>
                  <a:lnTo>
                    <a:pt x="4585" y="94067"/>
                  </a:lnTo>
                  <a:lnTo>
                    <a:pt x="8124" y="100185"/>
                  </a:lnTo>
                  <a:lnTo>
                    <a:pt x="37429" y="11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544"/>
            <p:cNvSpPr/>
            <p:nvPr>
              <p:custDataLst>
                <p:tags r:id="rId39"/>
              </p:custDataLst>
            </p:nvPr>
          </p:nvSpPr>
          <p:spPr>
            <a:xfrm>
              <a:off x="5793308" y="1419341"/>
              <a:ext cx="55043" cy="9410"/>
            </a:xfrm>
            <a:custGeom>
              <a:avLst/>
              <a:gdLst/>
              <a:ahLst/>
              <a:cxnLst/>
              <a:rect l="0" t="0" r="0" b="0"/>
              <a:pathLst>
                <a:path w="55043" h="9410">
                  <a:moveTo>
                    <a:pt x="26467" y="9409"/>
                  </a:moveTo>
                  <a:lnTo>
                    <a:pt x="26467" y="9409"/>
                  </a:lnTo>
                  <a:lnTo>
                    <a:pt x="8567" y="1870"/>
                  </a:lnTo>
                  <a:lnTo>
                    <a:pt x="0" y="277"/>
                  </a:lnTo>
                  <a:lnTo>
                    <a:pt x="8630" y="0"/>
                  </a:lnTo>
                  <a:lnTo>
                    <a:pt x="55042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545"/>
            <p:cNvSpPr/>
            <p:nvPr>
              <p:custDataLst>
                <p:tags r:id="rId40"/>
              </p:custDataLst>
            </p:nvPr>
          </p:nvSpPr>
          <p:spPr>
            <a:xfrm>
              <a:off x="5812577" y="1270862"/>
              <a:ext cx="49905" cy="249596"/>
            </a:xfrm>
            <a:custGeom>
              <a:avLst/>
              <a:gdLst/>
              <a:ahLst/>
              <a:cxnLst/>
              <a:rect l="0" t="0" r="0" b="0"/>
              <a:pathLst>
                <a:path w="49905" h="249596">
                  <a:moveTo>
                    <a:pt x="35773" y="5488"/>
                  </a:moveTo>
                  <a:lnTo>
                    <a:pt x="35773" y="5488"/>
                  </a:lnTo>
                  <a:lnTo>
                    <a:pt x="40829" y="432"/>
                  </a:lnTo>
                  <a:lnTo>
                    <a:pt x="43377" y="0"/>
                  </a:lnTo>
                  <a:lnTo>
                    <a:pt x="46134" y="771"/>
                  </a:lnTo>
                  <a:lnTo>
                    <a:pt x="49030" y="2344"/>
                  </a:lnTo>
                  <a:lnTo>
                    <a:pt x="49904" y="4450"/>
                  </a:lnTo>
                  <a:lnTo>
                    <a:pt x="49426" y="6913"/>
                  </a:lnTo>
                  <a:lnTo>
                    <a:pt x="48050" y="9613"/>
                  </a:lnTo>
                  <a:lnTo>
                    <a:pt x="43726" y="50910"/>
                  </a:lnTo>
                  <a:lnTo>
                    <a:pt x="27505" y="98108"/>
                  </a:lnTo>
                  <a:lnTo>
                    <a:pt x="13796" y="143375"/>
                  </a:lnTo>
                  <a:lnTo>
                    <a:pt x="4096" y="180516"/>
                  </a:lnTo>
                  <a:lnTo>
                    <a:pt x="0" y="227818"/>
                  </a:lnTo>
                  <a:lnTo>
                    <a:pt x="3293" y="241179"/>
                  </a:lnTo>
                  <a:lnTo>
                    <a:pt x="5654" y="245165"/>
                  </a:lnTo>
                  <a:lnTo>
                    <a:pt x="8285" y="247823"/>
                  </a:lnTo>
                  <a:lnTo>
                    <a:pt x="11097" y="249595"/>
                  </a:lnTo>
                  <a:lnTo>
                    <a:pt x="15089" y="248659"/>
                  </a:lnTo>
                  <a:lnTo>
                    <a:pt x="35773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1" name="SMARTInkShape-Group446"/>
          <p:cNvGrpSpPr/>
          <p:nvPr/>
        </p:nvGrpSpPr>
        <p:grpSpPr>
          <a:xfrm>
            <a:off x="3535228" y="561975"/>
            <a:ext cx="1570044" cy="1019176"/>
            <a:chOff x="3535228" y="561975"/>
            <a:chExt cx="1570044" cy="1019176"/>
          </a:xfrm>
        </p:grpSpPr>
        <p:sp>
          <p:nvSpPr>
            <p:cNvPr id="767" name="SMARTInkShape-2546"/>
            <p:cNvSpPr/>
            <p:nvPr>
              <p:custDataLst>
                <p:tags r:id="rId18"/>
              </p:custDataLst>
            </p:nvPr>
          </p:nvSpPr>
          <p:spPr>
            <a:xfrm>
              <a:off x="3535228" y="613809"/>
              <a:ext cx="131229" cy="317564"/>
            </a:xfrm>
            <a:custGeom>
              <a:avLst/>
              <a:gdLst/>
              <a:ahLst/>
              <a:cxnLst/>
              <a:rect l="0" t="0" r="0" b="0"/>
              <a:pathLst>
                <a:path w="131229" h="317564">
                  <a:moveTo>
                    <a:pt x="8072" y="138666"/>
                  </a:moveTo>
                  <a:lnTo>
                    <a:pt x="8072" y="138666"/>
                  </a:lnTo>
                  <a:lnTo>
                    <a:pt x="13129" y="133610"/>
                  </a:lnTo>
                  <a:lnTo>
                    <a:pt x="15611" y="125483"/>
                  </a:lnTo>
                  <a:lnTo>
                    <a:pt x="16273" y="120352"/>
                  </a:lnTo>
                  <a:lnTo>
                    <a:pt x="18831" y="116932"/>
                  </a:lnTo>
                  <a:lnTo>
                    <a:pt x="27318" y="113131"/>
                  </a:lnTo>
                  <a:lnTo>
                    <a:pt x="30427" y="115293"/>
                  </a:lnTo>
                  <a:lnTo>
                    <a:pt x="33882" y="126161"/>
                  </a:lnTo>
                  <a:lnTo>
                    <a:pt x="25922" y="170925"/>
                  </a:lnTo>
                  <a:lnTo>
                    <a:pt x="19241" y="213712"/>
                  </a:lnTo>
                  <a:lnTo>
                    <a:pt x="11376" y="260342"/>
                  </a:lnTo>
                  <a:lnTo>
                    <a:pt x="5902" y="301852"/>
                  </a:lnTo>
                  <a:lnTo>
                    <a:pt x="0" y="316127"/>
                  </a:lnTo>
                  <a:lnTo>
                    <a:pt x="6876" y="284616"/>
                  </a:lnTo>
                  <a:lnTo>
                    <a:pt x="7718" y="245411"/>
                  </a:lnTo>
                  <a:lnTo>
                    <a:pt x="13023" y="208747"/>
                  </a:lnTo>
                  <a:lnTo>
                    <a:pt x="16242" y="172719"/>
                  </a:lnTo>
                  <a:lnTo>
                    <a:pt x="22252" y="135233"/>
                  </a:lnTo>
                  <a:lnTo>
                    <a:pt x="32706" y="92244"/>
                  </a:lnTo>
                  <a:lnTo>
                    <a:pt x="38691" y="50356"/>
                  </a:lnTo>
                  <a:lnTo>
                    <a:pt x="44964" y="28509"/>
                  </a:lnTo>
                  <a:lnTo>
                    <a:pt x="62136" y="518"/>
                  </a:lnTo>
                  <a:lnTo>
                    <a:pt x="65282" y="0"/>
                  </a:lnTo>
                  <a:lnTo>
                    <a:pt x="74421" y="2248"/>
                  </a:lnTo>
                  <a:lnTo>
                    <a:pt x="82716" y="12419"/>
                  </a:lnTo>
                  <a:lnTo>
                    <a:pt x="96665" y="49876"/>
                  </a:lnTo>
                  <a:lnTo>
                    <a:pt x="101350" y="80608"/>
                  </a:lnTo>
                  <a:lnTo>
                    <a:pt x="95523" y="123377"/>
                  </a:lnTo>
                  <a:lnTo>
                    <a:pt x="91486" y="139780"/>
                  </a:lnTo>
                  <a:lnTo>
                    <a:pt x="85697" y="159230"/>
                  </a:lnTo>
                  <a:lnTo>
                    <a:pt x="84694" y="169924"/>
                  </a:lnTo>
                  <a:lnTo>
                    <a:pt x="89453" y="184852"/>
                  </a:lnTo>
                  <a:lnTo>
                    <a:pt x="101602" y="202313"/>
                  </a:lnTo>
                  <a:lnTo>
                    <a:pt x="124275" y="226122"/>
                  </a:lnTo>
                  <a:lnTo>
                    <a:pt x="128509" y="236097"/>
                  </a:lnTo>
                  <a:lnTo>
                    <a:pt x="131228" y="264803"/>
                  </a:lnTo>
                  <a:lnTo>
                    <a:pt x="125955" y="279746"/>
                  </a:lnTo>
                  <a:lnTo>
                    <a:pt x="121586" y="286695"/>
                  </a:lnTo>
                  <a:lnTo>
                    <a:pt x="108264" y="297237"/>
                  </a:lnTo>
                  <a:lnTo>
                    <a:pt x="78898" y="312629"/>
                  </a:lnTo>
                  <a:lnTo>
                    <a:pt x="49048" y="317563"/>
                  </a:lnTo>
                  <a:lnTo>
                    <a:pt x="40681" y="316139"/>
                  </a:lnTo>
                  <a:lnTo>
                    <a:pt x="28562" y="308912"/>
                  </a:lnTo>
                  <a:lnTo>
                    <a:pt x="25965" y="302964"/>
                  </a:lnTo>
                  <a:lnTo>
                    <a:pt x="27122" y="27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547"/>
            <p:cNvSpPr/>
            <p:nvPr>
              <p:custDataLst>
                <p:tags r:id="rId19"/>
              </p:custDataLst>
            </p:nvPr>
          </p:nvSpPr>
          <p:spPr>
            <a:xfrm>
              <a:off x="3867150" y="726902"/>
              <a:ext cx="247651" cy="160552"/>
            </a:xfrm>
            <a:custGeom>
              <a:avLst/>
              <a:gdLst/>
              <a:ahLst/>
              <a:cxnLst/>
              <a:rect l="0" t="0" r="0" b="0"/>
              <a:pathLst>
                <a:path w="247651" h="160552">
                  <a:moveTo>
                    <a:pt x="0" y="82723"/>
                  </a:moveTo>
                  <a:lnTo>
                    <a:pt x="0" y="82723"/>
                  </a:lnTo>
                  <a:lnTo>
                    <a:pt x="0" y="72610"/>
                  </a:lnTo>
                  <a:lnTo>
                    <a:pt x="2822" y="64823"/>
                  </a:lnTo>
                  <a:lnTo>
                    <a:pt x="5057" y="61264"/>
                  </a:lnTo>
                  <a:lnTo>
                    <a:pt x="5488" y="58892"/>
                  </a:lnTo>
                  <a:lnTo>
                    <a:pt x="4717" y="57311"/>
                  </a:lnTo>
                  <a:lnTo>
                    <a:pt x="3144" y="56257"/>
                  </a:lnTo>
                  <a:lnTo>
                    <a:pt x="4213" y="55554"/>
                  </a:lnTo>
                  <a:lnTo>
                    <a:pt x="11045" y="54773"/>
                  </a:lnTo>
                  <a:lnTo>
                    <a:pt x="18314" y="57248"/>
                  </a:lnTo>
                  <a:lnTo>
                    <a:pt x="62690" y="89812"/>
                  </a:lnTo>
                  <a:lnTo>
                    <a:pt x="77253" y="113398"/>
                  </a:lnTo>
                  <a:lnTo>
                    <a:pt x="83215" y="135439"/>
                  </a:lnTo>
                  <a:lnTo>
                    <a:pt x="81787" y="146016"/>
                  </a:lnTo>
                  <a:lnTo>
                    <a:pt x="79925" y="150318"/>
                  </a:lnTo>
                  <a:lnTo>
                    <a:pt x="77625" y="153187"/>
                  </a:lnTo>
                  <a:lnTo>
                    <a:pt x="72247" y="156374"/>
                  </a:lnTo>
                  <a:lnTo>
                    <a:pt x="70390" y="154048"/>
                  </a:lnTo>
                  <a:lnTo>
                    <a:pt x="67409" y="124681"/>
                  </a:lnTo>
                  <a:lnTo>
                    <a:pt x="69118" y="103488"/>
                  </a:lnTo>
                  <a:lnTo>
                    <a:pt x="81817" y="64012"/>
                  </a:lnTo>
                  <a:lnTo>
                    <a:pt x="86105" y="44774"/>
                  </a:lnTo>
                  <a:lnTo>
                    <a:pt x="95066" y="25640"/>
                  </a:lnTo>
                  <a:lnTo>
                    <a:pt x="108927" y="12197"/>
                  </a:lnTo>
                  <a:lnTo>
                    <a:pt x="128936" y="1501"/>
                  </a:lnTo>
                  <a:lnTo>
                    <a:pt x="133582" y="0"/>
                  </a:lnTo>
                  <a:lnTo>
                    <a:pt x="137738" y="3233"/>
                  </a:lnTo>
                  <a:lnTo>
                    <a:pt x="145178" y="18114"/>
                  </a:lnTo>
                  <a:lnTo>
                    <a:pt x="146368" y="36016"/>
                  </a:lnTo>
                  <a:lnTo>
                    <a:pt x="136789" y="81785"/>
                  </a:lnTo>
                  <a:lnTo>
                    <a:pt x="133803" y="122163"/>
                  </a:lnTo>
                  <a:lnTo>
                    <a:pt x="125188" y="159777"/>
                  </a:lnTo>
                  <a:lnTo>
                    <a:pt x="124734" y="160551"/>
                  </a:lnTo>
                  <a:lnTo>
                    <a:pt x="124229" y="155766"/>
                  </a:lnTo>
                  <a:lnTo>
                    <a:pt x="132061" y="110185"/>
                  </a:lnTo>
                  <a:lnTo>
                    <a:pt x="143081" y="82393"/>
                  </a:lnTo>
                  <a:lnTo>
                    <a:pt x="173040" y="35657"/>
                  </a:lnTo>
                  <a:lnTo>
                    <a:pt x="188737" y="23504"/>
                  </a:lnTo>
                  <a:lnTo>
                    <a:pt x="195674" y="23136"/>
                  </a:lnTo>
                  <a:lnTo>
                    <a:pt x="211850" y="28370"/>
                  </a:lnTo>
                  <a:lnTo>
                    <a:pt x="223978" y="37752"/>
                  </a:lnTo>
                  <a:lnTo>
                    <a:pt x="245444" y="66079"/>
                  </a:lnTo>
                  <a:lnTo>
                    <a:pt x="247650" y="130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548"/>
            <p:cNvSpPr/>
            <p:nvPr>
              <p:custDataLst>
                <p:tags r:id="rId20"/>
              </p:custDataLst>
            </p:nvPr>
          </p:nvSpPr>
          <p:spPr>
            <a:xfrm>
              <a:off x="3768078" y="762715"/>
              <a:ext cx="59022" cy="151686"/>
            </a:xfrm>
            <a:custGeom>
              <a:avLst/>
              <a:gdLst/>
              <a:ahLst/>
              <a:cxnLst/>
              <a:rect l="0" t="0" r="0" b="0"/>
              <a:pathLst>
                <a:path w="59022" h="151686">
                  <a:moveTo>
                    <a:pt x="13347" y="85010"/>
                  </a:moveTo>
                  <a:lnTo>
                    <a:pt x="13347" y="85010"/>
                  </a:lnTo>
                  <a:lnTo>
                    <a:pt x="21548" y="93211"/>
                  </a:lnTo>
                  <a:lnTo>
                    <a:pt x="21989" y="92594"/>
                  </a:lnTo>
                  <a:lnTo>
                    <a:pt x="22479" y="89086"/>
                  </a:lnTo>
                  <a:lnTo>
                    <a:pt x="47738" y="46209"/>
                  </a:lnTo>
                  <a:lnTo>
                    <a:pt x="56580" y="24360"/>
                  </a:lnTo>
                  <a:lnTo>
                    <a:pt x="59021" y="7254"/>
                  </a:lnTo>
                  <a:lnTo>
                    <a:pt x="57554" y="2481"/>
                  </a:lnTo>
                  <a:lnTo>
                    <a:pt x="54460" y="358"/>
                  </a:lnTo>
                  <a:lnTo>
                    <a:pt x="50281" y="0"/>
                  </a:lnTo>
                  <a:lnTo>
                    <a:pt x="39993" y="8069"/>
                  </a:lnTo>
                  <a:lnTo>
                    <a:pt x="29423" y="22239"/>
                  </a:lnTo>
                  <a:lnTo>
                    <a:pt x="7293" y="69282"/>
                  </a:lnTo>
                  <a:lnTo>
                    <a:pt x="778" y="86486"/>
                  </a:lnTo>
                  <a:lnTo>
                    <a:pt x="0" y="104716"/>
                  </a:lnTo>
                  <a:lnTo>
                    <a:pt x="3067" y="132177"/>
                  </a:lnTo>
                  <a:lnTo>
                    <a:pt x="6494" y="136563"/>
                  </a:lnTo>
                  <a:lnTo>
                    <a:pt x="24369" y="146734"/>
                  </a:lnTo>
                  <a:lnTo>
                    <a:pt x="41922" y="15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549"/>
            <p:cNvSpPr/>
            <p:nvPr>
              <p:custDataLst>
                <p:tags r:id="rId21"/>
              </p:custDataLst>
            </p:nvPr>
          </p:nvSpPr>
          <p:spPr>
            <a:xfrm>
              <a:off x="4315036" y="590550"/>
              <a:ext cx="104565" cy="314326"/>
            </a:xfrm>
            <a:custGeom>
              <a:avLst/>
              <a:gdLst/>
              <a:ahLst/>
              <a:cxnLst/>
              <a:rect l="0" t="0" r="0" b="0"/>
              <a:pathLst>
                <a:path w="104565" h="314326">
                  <a:moveTo>
                    <a:pt x="104564" y="0"/>
                  </a:moveTo>
                  <a:lnTo>
                    <a:pt x="104564" y="0"/>
                  </a:lnTo>
                  <a:lnTo>
                    <a:pt x="86250" y="0"/>
                  </a:lnTo>
                  <a:lnTo>
                    <a:pt x="74905" y="5644"/>
                  </a:lnTo>
                  <a:lnTo>
                    <a:pt x="63866" y="15209"/>
                  </a:lnTo>
                  <a:lnTo>
                    <a:pt x="39676" y="54893"/>
                  </a:lnTo>
                  <a:lnTo>
                    <a:pt x="21603" y="100226"/>
                  </a:lnTo>
                  <a:lnTo>
                    <a:pt x="7899" y="138705"/>
                  </a:lnTo>
                  <a:lnTo>
                    <a:pt x="2192" y="185384"/>
                  </a:lnTo>
                  <a:lnTo>
                    <a:pt x="501" y="224262"/>
                  </a:lnTo>
                  <a:lnTo>
                    <a:pt x="0" y="250833"/>
                  </a:lnTo>
                  <a:lnTo>
                    <a:pt x="9965" y="282225"/>
                  </a:lnTo>
                  <a:lnTo>
                    <a:pt x="56939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550"/>
            <p:cNvSpPr/>
            <p:nvPr>
              <p:custDataLst>
                <p:tags r:id="rId22"/>
              </p:custDataLst>
            </p:nvPr>
          </p:nvSpPr>
          <p:spPr>
            <a:xfrm>
              <a:off x="4524375" y="648588"/>
              <a:ext cx="129739" cy="411855"/>
            </a:xfrm>
            <a:custGeom>
              <a:avLst/>
              <a:gdLst/>
              <a:ahLst/>
              <a:cxnLst/>
              <a:rect l="0" t="0" r="0" b="0"/>
              <a:pathLst>
                <a:path w="129739" h="411855">
                  <a:moveTo>
                    <a:pt x="38100" y="141987"/>
                  </a:moveTo>
                  <a:lnTo>
                    <a:pt x="38100" y="141987"/>
                  </a:lnTo>
                  <a:lnTo>
                    <a:pt x="37042" y="151708"/>
                  </a:lnTo>
                  <a:lnTo>
                    <a:pt x="24843" y="190892"/>
                  </a:lnTo>
                  <a:lnTo>
                    <a:pt x="12274" y="234583"/>
                  </a:lnTo>
                  <a:lnTo>
                    <a:pt x="10068" y="277282"/>
                  </a:lnTo>
                  <a:lnTo>
                    <a:pt x="3087" y="315977"/>
                  </a:lnTo>
                  <a:lnTo>
                    <a:pt x="610" y="362191"/>
                  </a:lnTo>
                  <a:lnTo>
                    <a:pt x="54" y="406277"/>
                  </a:lnTo>
                  <a:lnTo>
                    <a:pt x="24" y="411849"/>
                  </a:lnTo>
                  <a:lnTo>
                    <a:pt x="16" y="411854"/>
                  </a:lnTo>
                  <a:lnTo>
                    <a:pt x="2" y="370024"/>
                  </a:lnTo>
                  <a:lnTo>
                    <a:pt x="0" y="337528"/>
                  </a:lnTo>
                  <a:lnTo>
                    <a:pt x="0" y="293646"/>
                  </a:lnTo>
                  <a:lnTo>
                    <a:pt x="5057" y="253833"/>
                  </a:lnTo>
                  <a:lnTo>
                    <a:pt x="8201" y="215226"/>
                  </a:lnTo>
                  <a:lnTo>
                    <a:pt x="9133" y="176975"/>
                  </a:lnTo>
                  <a:lnTo>
                    <a:pt x="17052" y="133729"/>
                  </a:lnTo>
                  <a:lnTo>
                    <a:pt x="28808" y="94612"/>
                  </a:lnTo>
                  <a:lnTo>
                    <a:pt x="41320" y="56311"/>
                  </a:lnTo>
                  <a:lnTo>
                    <a:pt x="57156" y="14288"/>
                  </a:lnTo>
                  <a:lnTo>
                    <a:pt x="60329" y="9229"/>
                  </a:lnTo>
                  <a:lnTo>
                    <a:pt x="65620" y="5857"/>
                  </a:lnTo>
                  <a:lnTo>
                    <a:pt x="87176" y="1111"/>
                  </a:lnTo>
                  <a:lnTo>
                    <a:pt x="100834" y="0"/>
                  </a:lnTo>
                  <a:lnTo>
                    <a:pt x="107440" y="2879"/>
                  </a:lnTo>
                  <a:lnTo>
                    <a:pt x="120422" y="14545"/>
                  </a:lnTo>
                  <a:lnTo>
                    <a:pt x="127605" y="30313"/>
                  </a:lnTo>
                  <a:lnTo>
                    <a:pt x="129738" y="48962"/>
                  </a:lnTo>
                  <a:lnTo>
                    <a:pt x="122484" y="89784"/>
                  </a:lnTo>
                  <a:lnTo>
                    <a:pt x="105804" y="123914"/>
                  </a:lnTo>
                  <a:lnTo>
                    <a:pt x="83184" y="151509"/>
                  </a:lnTo>
                  <a:lnTo>
                    <a:pt x="74718" y="156802"/>
                  </a:lnTo>
                  <a:lnTo>
                    <a:pt x="57150" y="16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551"/>
            <p:cNvSpPr/>
            <p:nvPr>
              <p:custDataLst>
                <p:tags r:id="rId23"/>
              </p:custDataLst>
            </p:nvPr>
          </p:nvSpPr>
          <p:spPr>
            <a:xfrm>
              <a:off x="4705350" y="561975"/>
              <a:ext cx="121455" cy="342901"/>
            </a:xfrm>
            <a:custGeom>
              <a:avLst/>
              <a:gdLst/>
              <a:ahLst/>
              <a:cxnLst/>
              <a:rect l="0" t="0" r="0" b="0"/>
              <a:pathLst>
                <a:path w="121455" h="342901">
                  <a:moveTo>
                    <a:pt x="9525" y="0"/>
                  </a:moveTo>
                  <a:lnTo>
                    <a:pt x="9525" y="0"/>
                  </a:lnTo>
                  <a:lnTo>
                    <a:pt x="29751" y="0"/>
                  </a:lnTo>
                  <a:lnTo>
                    <a:pt x="45326" y="5644"/>
                  </a:lnTo>
                  <a:lnTo>
                    <a:pt x="77627" y="26515"/>
                  </a:lnTo>
                  <a:lnTo>
                    <a:pt x="90240" y="41418"/>
                  </a:lnTo>
                  <a:lnTo>
                    <a:pt x="110466" y="82791"/>
                  </a:lnTo>
                  <a:lnTo>
                    <a:pt x="119396" y="125425"/>
                  </a:lnTo>
                  <a:lnTo>
                    <a:pt x="121454" y="159577"/>
                  </a:lnTo>
                  <a:lnTo>
                    <a:pt x="113204" y="199561"/>
                  </a:lnTo>
                  <a:lnTo>
                    <a:pt x="106405" y="217811"/>
                  </a:lnTo>
                  <a:lnTo>
                    <a:pt x="78754" y="258472"/>
                  </a:lnTo>
                  <a:lnTo>
                    <a:pt x="47543" y="30214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552"/>
            <p:cNvSpPr/>
            <p:nvPr>
              <p:custDataLst>
                <p:tags r:id="rId24"/>
              </p:custDataLst>
            </p:nvPr>
          </p:nvSpPr>
          <p:spPr>
            <a:xfrm>
              <a:off x="4410075" y="1162050"/>
              <a:ext cx="314326" cy="1"/>
            </a:xfrm>
            <a:custGeom>
              <a:avLst/>
              <a:gdLst/>
              <a:ahLst/>
              <a:cxnLst/>
              <a:rect l="0" t="0" r="0" b="0"/>
              <a:pathLst>
                <a:path w="314326" h="1">
                  <a:moveTo>
                    <a:pt x="0" y="0"/>
                  </a:moveTo>
                  <a:lnTo>
                    <a:pt x="0" y="0"/>
                  </a:lnTo>
                  <a:lnTo>
                    <a:pt x="47285" y="0"/>
                  </a:lnTo>
                  <a:lnTo>
                    <a:pt x="92797" y="0"/>
                  </a:lnTo>
                  <a:lnTo>
                    <a:pt x="131554" y="0"/>
                  </a:lnTo>
                  <a:lnTo>
                    <a:pt x="165007" y="0"/>
                  </a:lnTo>
                  <a:lnTo>
                    <a:pt x="207641" y="0"/>
                  </a:lnTo>
                  <a:lnTo>
                    <a:pt x="247084" y="0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553"/>
            <p:cNvSpPr/>
            <p:nvPr>
              <p:custDataLst>
                <p:tags r:id="rId25"/>
              </p:custDataLst>
            </p:nvPr>
          </p:nvSpPr>
          <p:spPr>
            <a:xfrm>
              <a:off x="4419600" y="1209675"/>
              <a:ext cx="219076" cy="24539"/>
            </a:xfrm>
            <a:custGeom>
              <a:avLst/>
              <a:gdLst/>
              <a:ahLst/>
              <a:cxnLst/>
              <a:rect l="0" t="0" r="0" b="0"/>
              <a:pathLst>
                <a:path w="219076" h="24539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7604" y="24538"/>
                  </a:lnTo>
                  <a:lnTo>
                    <a:pt x="10361" y="23767"/>
                  </a:lnTo>
                  <a:lnTo>
                    <a:pt x="27764" y="17625"/>
                  </a:lnTo>
                  <a:lnTo>
                    <a:pt x="62554" y="11925"/>
                  </a:lnTo>
                  <a:lnTo>
                    <a:pt x="100732" y="7414"/>
                  </a:lnTo>
                  <a:lnTo>
                    <a:pt x="137796" y="2197"/>
                  </a:lnTo>
                  <a:lnTo>
                    <a:pt x="179470" y="651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554"/>
            <p:cNvSpPr/>
            <p:nvPr>
              <p:custDataLst>
                <p:tags r:id="rId26"/>
              </p:custDataLst>
            </p:nvPr>
          </p:nvSpPr>
          <p:spPr>
            <a:xfrm>
              <a:off x="4753191" y="1325415"/>
              <a:ext cx="75985" cy="255736"/>
            </a:xfrm>
            <a:custGeom>
              <a:avLst/>
              <a:gdLst/>
              <a:ahLst/>
              <a:cxnLst/>
              <a:rect l="0" t="0" r="0" b="0"/>
              <a:pathLst>
                <a:path w="75985" h="255736">
                  <a:moveTo>
                    <a:pt x="75984" y="17610"/>
                  </a:moveTo>
                  <a:lnTo>
                    <a:pt x="75984" y="17610"/>
                  </a:lnTo>
                  <a:lnTo>
                    <a:pt x="75984" y="12554"/>
                  </a:lnTo>
                  <a:lnTo>
                    <a:pt x="74926" y="11064"/>
                  </a:lnTo>
                  <a:lnTo>
                    <a:pt x="73162" y="10071"/>
                  </a:lnTo>
                  <a:lnTo>
                    <a:pt x="70927" y="9409"/>
                  </a:lnTo>
                  <a:lnTo>
                    <a:pt x="56686" y="720"/>
                  </a:lnTo>
                  <a:lnTo>
                    <a:pt x="53594" y="0"/>
                  </a:lnTo>
                  <a:lnTo>
                    <a:pt x="39128" y="4043"/>
                  </a:lnTo>
                  <a:lnTo>
                    <a:pt x="21437" y="11944"/>
                  </a:lnTo>
                  <a:lnTo>
                    <a:pt x="17394" y="17008"/>
                  </a:lnTo>
                  <a:lnTo>
                    <a:pt x="5317" y="61941"/>
                  </a:lnTo>
                  <a:lnTo>
                    <a:pt x="513" y="107710"/>
                  </a:lnTo>
                  <a:lnTo>
                    <a:pt x="0" y="145553"/>
                  </a:lnTo>
                  <a:lnTo>
                    <a:pt x="2669" y="178991"/>
                  </a:lnTo>
                  <a:lnTo>
                    <a:pt x="6358" y="194110"/>
                  </a:lnTo>
                  <a:lnTo>
                    <a:pt x="9050" y="239994"/>
                  </a:lnTo>
                  <a:lnTo>
                    <a:pt x="9309" y="25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555"/>
            <p:cNvSpPr/>
            <p:nvPr>
              <p:custDataLst>
                <p:tags r:id="rId27"/>
              </p:custDataLst>
            </p:nvPr>
          </p:nvSpPr>
          <p:spPr>
            <a:xfrm>
              <a:off x="4678099" y="1495425"/>
              <a:ext cx="122502" cy="38101"/>
            </a:xfrm>
            <a:custGeom>
              <a:avLst/>
              <a:gdLst/>
              <a:ahLst/>
              <a:cxnLst/>
              <a:rect l="0" t="0" r="0" b="0"/>
              <a:pathLst>
                <a:path w="122502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3044"/>
                  </a:lnTo>
                  <a:lnTo>
                    <a:pt x="662" y="27739"/>
                  </a:lnTo>
                  <a:lnTo>
                    <a:pt x="0" y="24843"/>
                  </a:lnTo>
                  <a:lnTo>
                    <a:pt x="1675" y="22912"/>
                  </a:lnTo>
                  <a:lnTo>
                    <a:pt x="45791" y="8915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556"/>
            <p:cNvSpPr/>
            <p:nvPr>
              <p:custDataLst>
                <p:tags r:id="rId28"/>
              </p:custDataLst>
            </p:nvPr>
          </p:nvSpPr>
          <p:spPr>
            <a:xfrm>
              <a:off x="4829567" y="1514475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491" y="35211"/>
                  </a:lnTo>
                  <a:lnTo>
                    <a:pt x="0" y="45988"/>
                  </a:lnTo>
                  <a:lnTo>
                    <a:pt x="2605" y="55011"/>
                  </a:lnTo>
                  <a:lnTo>
                    <a:pt x="913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557"/>
            <p:cNvSpPr/>
            <p:nvPr>
              <p:custDataLst>
                <p:tags r:id="rId29"/>
              </p:custDataLst>
            </p:nvPr>
          </p:nvSpPr>
          <p:spPr>
            <a:xfrm>
              <a:off x="4823687" y="142875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18462"/>
                  </a:lnTo>
                  <a:lnTo>
                    <a:pt x="2666" y="10675"/>
                  </a:lnTo>
                  <a:lnTo>
                    <a:pt x="431" y="7117"/>
                  </a:lnTo>
                  <a:lnTo>
                    <a:pt x="0" y="4744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2558"/>
            <p:cNvSpPr/>
            <p:nvPr>
              <p:custDataLst>
                <p:tags r:id="rId30"/>
              </p:custDataLst>
            </p:nvPr>
          </p:nvSpPr>
          <p:spPr>
            <a:xfrm>
              <a:off x="4880837" y="1464109"/>
              <a:ext cx="81689" cy="86047"/>
            </a:xfrm>
            <a:custGeom>
              <a:avLst/>
              <a:gdLst/>
              <a:ahLst/>
              <a:cxnLst/>
              <a:rect l="0" t="0" r="0" b="0"/>
              <a:pathLst>
                <a:path w="81689" h="86047">
                  <a:moveTo>
                    <a:pt x="5488" y="12266"/>
                  </a:moveTo>
                  <a:lnTo>
                    <a:pt x="5488" y="12266"/>
                  </a:lnTo>
                  <a:lnTo>
                    <a:pt x="5488" y="17322"/>
                  </a:lnTo>
                  <a:lnTo>
                    <a:pt x="0" y="36117"/>
                  </a:lnTo>
                  <a:lnTo>
                    <a:pt x="5304" y="83021"/>
                  </a:lnTo>
                  <a:lnTo>
                    <a:pt x="5406" y="86046"/>
                  </a:lnTo>
                  <a:lnTo>
                    <a:pt x="5481" y="61739"/>
                  </a:lnTo>
                  <a:lnTo>
                    <a:pt x="26946" y="16648"/>
                  </a:lnTo>
                  <a:lnTo>
                    <a:pt x="37010" y="1805"/>
                  </a:lnTo>
                  <a:lnTo>
                    <a:pt x="41320" y="0"/>
                  </a:lnTo>
                  <a:lnTo>
                    <a:pt x="51752" y="817"/>
                  </a:lnTo>
                  <a:lnTo>
                    <a:pt x="60621" y="4708"/>
                  </a:lnTo>
                  <a:lnTo>
                    <a:pt x="64469" y="7228"/>
                  </a:lnTo>
                  <a:lnTo>
                    <a:pt x="74940" y="30999"/>
                  </a:lnTo>
                  <a:lnTo>
                    <a:pt x="81688" y="7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559"/>
            <p:cNvSpPr/>
            <p:nvPr>
              <p:custDataLst>
                <p:tags r:id="rId31"/>
              </p:custDataLst>
            </p:nvPr>
          </p:nvSpPr>
          <p:spPr>
            <a:xfrm>
              <a:off x="5002659" y="1307021"/>
              <a:ext cx="102613" cy="261402"/>
            </a:xfrm>
            <a:custGeom>
              <a:avLst/>
              <a:gdLst/>
              <a:ahLst/>
              <a:cxnLst/>
              <a:rect l="0" t="0" r="0" b="0"/>
              <a:pathLst>
                <a:path w="102613" h="261402">
                  <a:moveTo>
                    <a:pt x="74166" y="216979"/>
                  </a:moveTo>
                  <a:lnTo>
                    <a:pt x="74166" y="216979"/>
                  </a:lnTo>
                  <a:lnTo>
                    <a:pt x="74166" y="186388"/>
                  </a:lnTo>
                  <a:lnTo>
                    <a:pt x="72049" y="182826"/>
                  </a:lnTo>
                  <a:lnTo>
                    <a:pt x="64053" y="176047"/>
                  </a:lnTo>
                  <a:lnTo>
                    <a:pt x="56266" y="172329"/>
                  </a:lnTo>
                  <a:lnTo>
                    <a:pt x="52707" y="171337"/>
                  </a:lnTo>
                  <a:lnTo>
                    <a:pt x="43109" y="173058"/>
                  </a:lnTo>
                  <a:lnTo>
                    <a:pt x="14644" y="187842"/>
                  </a:lnTo>
                  <a:lnTo>
                    <a:pt x="5378" y="199090"/>
                  </a:lnTo>
                  <a:lnTo>
                    <a:pt x="1260" y="213262"/>
                  </a:lnTo>
                  <a:lnTo>
                    <a:pt x="0" y="241866"/>
                  </a:lnTo>
                  <a:lnTo>
                    <a:pt x="3456" y="253793"/>
                  </a:lnTo>
                  <a:lnTo>
                    <a:pt x="6919" y="257396"/>
                  </a:lnTo>
                  <a:lnTo>
                    <a:pt x="16408" y="261401"/>
                  </a:lnTo>
                  <a:lnTo>
                    <a:pt x="21903" y="260352"/>
                  </a:lnTo>
                  <a:lnTo>
                    <a:pt x="33652" y="253542"/>
                  </a:lnTo>
                  <a:lnTo>
                    <a:pt x="58441" y="223260"/>
                  </a:lnTo>
                  <a:lnTo>
                    <a:pt x="78076" y="183256"/>
                  </a:lnTo>
                  <a:lnTo>
                    <a:pt x="89497" y="137984"/>
                  </a:lnTo>
                  <a:lnTo>
                    <a:pt x="93173" y="98911"/>
                  </a:lnTo>
                  <a:lnTo>
                    <a:pt x="101272" y="51344"/>
                  </a:lnTo>
                  <a:lnTo>
                    <a:pt x="102547" y="9763"/>
                  </a:lnTo>
                  <a:lnTo>
                    <a:pt x="102612" y="2635"/>
                  </a:lnTo>
                  <a:lnTo>
                    <a:pt x="101596" y="0"/>
                  </a:lnTo>
                  <a:lnTo>
                    <a:pt x="99861" y="359"/>
                  </a:lnTo>
                  <a:lnTo>
                    <a:pt x="97646" y="2716"/>
                  </a:lnTo>
                  <a:lnTo>
                    <a:pt x="87545" y="28253"/>
                  </a:lnTo>
                  <a:lnTo>
                    <a:pt x="84452" y="63244"/>
                  </a:lnTo>
                  <a:lnTo>
                    <a:pt x="83916" y="105106"/>
                  </a:lnTo>
                  <a:lnTo>
                    <a:pt x="83758" y="145379"/>
                  </a:lnTo>
                  <a:lnTo>
                    <a:pt x="93216" y="226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SMARTInkShape-2560"/>
          <p:cNvSpPr/>
          <p:nvPr>
            <p:custDataLst>
              <p:tags r:id="rId8"/>
            </p:custDataLst>
          </p:nvPr>
        </p:nvSpPr>
        <p:spPr>
          <a:xfrm>
            <a:off x="2924175" y="800100"/>
            <a:ext cx="276226" cy="111563"/>
          </a:xfrm>
          <a:custGeom>
            <a:avLst/>
            <a:gdLst/>
            <a:ahLst/>
            <a:cxnLst/>
            <a:rect l="0" t="0" r="0" b="0"/>
            <a:pathLst>
              <a:path w="276226" h="111563">
                <a:moveTo>
                  <a:pt x="0" y="85725"/>
                </a:moveTo>
                <a:lnTo>
                  <a:pt x="0" y="85725"/>
                </a:lnTo>
                <a:lnTo>
                  <a:pt x="0" y="93926"/>
                </a:lnTo>
                <a:lnTo>
                  <a:pt x="1058" y="70263"/>
                </a:lnTo>
                <a:lnTo>
                  <a:pt x="8663" y="46924"/>
                </a:lnTo>
                <a:lnTo>
                  <a:pt x="18314" y="32850"/>
                </a:lnTo>
                <a:lnTo>
                  <a:pt x="35304" y="25183"/>
                </a:lnTo>
                <a:lnTo>
                  <a:pt x="45761" y="23139"/>
                </a:lnTo>
                <a:lnTo>
                  <a:pt x="65846" y="26512"/>
                </a:lnTo>
                <a:lnTo>
                  <a:pt x="85357" y="36125"/>
                </a:lnTo>
                <a:lnTo>
                  <a:pt x="128692" y="73296"/>
                </a:lnTo>
                <a:lnTo>
                  <a:pt x="152734" y="100438"/>
                </a:lnTo>
                <a:lnTo>
                  <a:pt x="168727" y="110193"/>
                </a:lnTo>
                <a:lnTo>
                  <a:pt x="172810" y="111562"/>
                </a:lnTo>
                <a:lnTo>
                  <a:pt x="177648" y="109300"/>
                </a:lnTo>
                <a:lnTo>
                  <a:pt x="188669" y="98319"/>
                </a:lnTo>
                <a:lnTo>
                  <a:pt x="211713" y="56300"/>
                </a:lnTo>
                <a:lnTo>
                  <a:pt x="235377" y="23939"/>
                </a:lnTo>
                <a:lnTo>
                  <a:pt x="245018" y="15931"/>
                </a:lnTo>
                <a:lnTo>
                  <a:pt x="2762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7" name="SMARTInkShape-Group448"/>
          <p:cNvGrpSpPr/>
          <p:nvPr/>
        </p:nvGrpSpPr>
        <p:grpSpPr>
          <a:xfrm>
            <a:off x="1743075" y="700186"/>
            <a:ext cx="685801" cy="347565"/>
            <a:chOff x="1743075" y="700186"/>
            <a:chExt cx="685801" cy="347565"/>
          </a:xfrm>
        </p:grpSpPr>
        <p:sp>
          <p:nvSpPr>
            <p:cNvPr id="783" name="SMARTInkShape-2561"/>
            <p:cNvSpPr/>
            <p:nvPr>
              <p:custDataLst>
                <p:tags r:id="rId14"/>
              </p:custDataLst>
            </p:nvPr>
          </p:nvSpPr>
          <p:spPr>
            <a:xfrm>
              <a:off x="1743075" y="98107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61619" y="18314"/>
                  </a:lnTo>
                  <a:lnTo>
                    <a:pt x="35220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2562"/>
            <p:cNvSpPr/>
            <p:nvPr>
              <p:custDataLst>
                <p:tags r:id="rId15"/>
              </p:custDataLst>
            </p:nvPr>
          </p:nvSpPr>
          <p:spPr>
            <a:xfrm>
              <a:off x="2105025" y="714375"/>
              <a:ext cx="180976" cy="257176"/>
            </a:xfrm>
            <a:custGeom>
              <a:avLst/>
              <a:gdLst/>
              <a:ahLst/>
              <a:cxnLst/>
              <a:rect l="0" t="0" r="0" b="0"/>
              <a:pathLst>
                <a:path w="180976" h="257176">
                  <a:moveTo>
                    <a:pt x="0" y="0"/>
                  </a:moveTo>
                  <a:lnTo>
                    <a:pt x="0" y="0"/>
                  </a:lnTo>
                  <a:lnTo>
                    <a:pt x="21458" y="13257"/>
                  </a:lnTo>
                  <a:lnTo>
                    <a:pt x="54465" y="53257"/>
                  </a:lnTo>
                  <a:lnTo>
                    <a:pt x="85790" y="100708"/>
                  </a:lnTo>
                  <a:lnTo>
                    <a:pt x="116425" y="142535"/>
                  </a:lnTo>
                  <a:lnTo>
                    <a:pt x="138160" y="179222"/>
                  </a:lnTo>
                  <a:lnTo>
                    <a:pt x="166400" y="223548"/>
                  </a:lnTo>
                  <a:lnTo>
                    <a:pt x="1809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2563"/>
            <p:cNvSpPr/>
            <p:nvPr>
              <p:custDataLst>
                <p:tags r:id="rId16"/>
              </p:custDataLst>
            </p:nvPr>
          </p:nvSpPr>
          <p:spPr>
            <a:xfrm>
              <a:off x="2143125" y="700186"/>
              <a:ext cx="161926" cy="271365"/>
            </a:xfrm>
            <a:custGeom>
              <a:avLst/>
              <a:gdLst/>
              <a:ahLst/>
              <a:cxnLst/>
              <a:rect l="0" t="0" r="0" b="0"/>
              <a:pathLst>
                <a:path w="161926" h="271365">
                  <a:moveTo>
                    <a:pt x="161925" y="14189"/>
                  </a:moveTo>
                  <a:lnTo>
                    <a:pt x="161925" y="14189"/>
                  </a:lnTo>
                  <a:lnTo>
                    <a:pt x="156869" y="9133"/>
                  </a:lnTo>
                  <a:lnTo>
                    <a:pt x="151564" y="6650"/>
                  </a:lnTo>
                  <a:lnTo>
                    <a:pt x="148667" y="5988"/>
                  </a:lnTo>
                  <a:lnTo>
                    <a:pt x="139535" y="0"/>
                  </a:lnTo>
                  <a:lnTo>
                    <a:pt x="135356" y="1555"/>
                  </a:lnTo>
                  <a:lnTo>
                    <a:pt x="113442" y="26863"/>
                  </a:lnTo>
                  <a:lnTo>
                    <a:pt x="87925" y="73870"/>
                  </a:lnTo>
                  <a:lnTo>
                    <a:pt x="66621" y="113129"/>
                  </a:lnTo>
                  <a:lnTo>
                    <a:pt x="50549" y="147927"/>
                  </a:lnTo>
                  <a:lnTo>
                    <a:pt x="27677" y="189752"/>
                  </a:lnTo>
                  <a:lnTo>
                    <a:pt x="6094" y="236703"/>
                  </a:lnTo>
                  <a:lnTo>
                    <a:pt x="0" y="271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564"/>
            <p:cNvSpPr/>
            <p:nvPr>
              <p:custDataLst>
                <p:tags r:id="rId17"/>
              </p:custDataLst>
            </p:nvPr>
          </p:nvSpPr>
          <p:spPr>
            <a:xfrm>
              <a:off x="2333659" y="920316"/>
              <a:ext cx="95217" cy="98860"/>
            </a:xfrm>
            <a:custGeom>
              <a:avLst/>
              <a:gdLst/>
              <a:ahLst/>
              <a:cxnLst/>
              <a:rect l="0" t="0" r="0" b="0"/>
              <a:pathLst>
                <a:path w="95217" h="98860">
                  <a:moveTo>
                    <a:pt x="9491" y="22659"/>
                  </a:moveTo>
                  <a:lnTo>
                    <a:pt x="9491" y="22659"/>
                  </a:lnTo>
                  <a:lnTo>
                    <a:pt x="9491" y="32772"/>
                  </a:lnTo>
                  <a:lnTo>
                    <a:pt x="6669" y="40559"/>
                  </a:lnTo>
                  <a:lnTo>
                    <a:pt x="4435" y="44117"/>
                  </a:lnTo>
                  <a:lnTo>
                    <a:pt x="358" y="80269"/>
                  </a:lnTo>
                  <a:lnTo>
                    <a:pt x="44" y="91973"/>
                  </a:lnTo>
                  <a:lnTo>
                    <a:pt x="0" y="86626"/>
                  </a:lnTo>
                  <a:lnTo>
                    <a:pt x="16215" y="46656"/>
                  </a:lnTo>
                  <a:lnTo>
                    <a:pt x="29436" y="8891"/>
                  </a:lnTo>
                  <a:lnTo>
                    <a:pt x="38111" y="1370"/>
                  </a:lnTo>
                  <a:lnTo>
                    <a:pt x="42329" y="0"/>
                  </a:lnTo>
                  <a:lnTo>
                    <a:pt x="46200" y="145"/>
                  </a:lnTo>
                  <a:lnTo>
                    <a:pt x="49838" y="1299"/>
                  </a:lnTo>
                  <a:lnTo>
                    <a:pt x="65073" y="18094"/>
                  </a:lnTo>
                  <a:lnTo>
                    <a:pt x="85066" y="53873"/>
                  </a:lnTo>
                  <a:lnTo>
                    <a:pt x="95216" y="9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449"/>
          <p:cNvGrpSpPr/>
          <p:nvPr/>
        </p:nvGrpSpPr>
        <p:grpSpPr>
          <a:xfrm>
            <a:off x="838200" y="655083"/>
            <a:ext cx="628651" cy="383143"/>
            <a:chOff x="838200" y="655083"/>
            <a:chExt cx="628651" cy="383143"/>
          </a:xfrm>
        </p:grpSpPr>
        <p:sp>
          <p:nvSpPr>
            <p:cNvPr id="788" name="SMARTInkShape-2565"/>
            <p:cNvSpPr/>
            <p:nvPr>
              <p:custDataLst>
                <p:tags r:id="rId9"/>
              </p:custDataLst>
            </p:nvPr>
          </p:nvSpPr>
          <p:spPr>
            <a:xfrm>
              <a:off x="838200" y="687124"/>
              <a:ext cx="171451" cy="284427"/>
            </a:xfrm>
            <a:custGeom>
              <a:avLst/>
              <a:gdLst/>
              <a:ahLst/>
              <a:cxnLst/>
              <a:rect l="0" t="0" r="0" b="0"/>
              <a:pathLst>
                <a:path w="171451" h="2844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27723" y="17106"/>
                  </a:lnTo>
                  <a:lnTo>
                    <a:pt x="54634" y="61715"/>
                  </a:lnTo>
                  <a:lnTo>
                    <a:pt x="74409" y="105202"/>
                  </a:lnTo>
                  <a:lnTo>
                    <a:pt x="94596" y="152038"/>
                  </a:lnTo>
                  <a:lnTo>
                    <a:pt x="111039" y="193340"/>
                  </a:lnTo>
                  <a:lnTo>
                    <a:pt x="126630" y="235428"/>
                  </a:lnTo>
                  <a:lnTo>
                    <a:pt x="151810" y="273108"/>
                  </a:lnTo>
                  <a:lnTo>
                    <a:pt x="158488" y="279396"/>
                  </a:lnTo>
                  <a:lnTo>
                    <a:pt x="17145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566"/>
            <p:cNvSpPr/>
            <p:nvPr>
              <p:custDataLst>
                <p:tags r:id="rId10"/>
              </p:custDataLst>
            </p:nvPr>
          </p:nvSpPr>
          <p:spPr>
            <a:xfrm>
              <a:off x="914400" y="655083"/>
              <a:ext cx="123826" cy="325993"/>
            </a:xfrm>
            <a:custGeom>
              <a:avLst/>
              <a:gdLst/>
              <a:ahLst/>
              <a:cxnLst/>
              <a:rect l="0" t="0" r="0" b="0"/>
              <a:pathLst>
                <a:path w="123826" h="325993">
                  <a:moveTo>
                    <a:pt x="123825" y="21192"/>
                  </a:moveTo>
                  <a:lnTo>
                    <a:pt x="123825" y="21192"/>
                  </a:lnTo>
                  <a:lnTo>
                    <a:pt x="123825" y="16135"/>
                  </a:lnTo>
                  <a:lnTo>
                    <a:pt x="118768" y="2878"/>
                  </a:lnTo>
                  <a:lnTo>
                    <a:pt x="117279" y="516"/>
                  </a:lnTo>
                  <a:lnTo>
                    <a:pt x="116286" y="0"/>
                  </a:lnTo>
                  <a:lnTo>
                    <a:pt x="114124" y="3307"/>
                  </a:lnTo>
                  <a:lnTo>
                    <a:pt x="91944" y="50030"/>
                  </a:lnTo>
                  <a:lnTo>
                    <a:pt x="76183" y="96695"/>
                  </a:lnTo>
                  <a:lnTo>
                    <a:pt x="60323" y="143867"/>
                  </a:lnTo>
                  <a:lnTo>
                    <a:pt x="44450" y="184429"/>
                  </a:lnTo>
                  <a:lnTo>
                    <a:pt x="25753" y="226198"/>
                  </a:lnTo>
                  <a:lnTo>
                    <a:pt x="14333" y="255148"/>
                  </a:lnTo>
                  <a:lnTo>
                    <a:pt x="3612" y="302552"/>
                  </a:lnTo>
                  <a:lnTo>
                    <a:pt x="0" y="32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2567"/>
            <p:cNvSpPr/>
            <p:nvPr>
              <p:custDataLst>
                <p:tags r:id="rId11"/>
              </p:custDataLst>
            </p:nvPr>
          </p:nvSpPr>
          <p:spPr>
            <a:xfrm>
              <a:off x="1123950" y="9144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2568"/>
            <p:cNvSpPr/>
            <p:nvPr>
              <p:custDataLst>
                <p:tags r:id="rId12"/>
              </p:custDataLst>
            </p:nvPr>
          </p:nvSpPr>
          <p:spPr>
            <a:xfrm>
              <a:off x="1190625" y="99060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43893" y="13257"/>
                  </a:lnTo>
                  <a:lnTo>
                    <a:pt x="18548" y="2656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2569"/>
            <p:cNvSpPr/>
            <p:nvPr>
              <p:custDataLst>
                <p:tags r:id="rId13"/>
              </p:custDataLst>
            </p:nvPr>
          </p:nvSpPr>
          <p:spPr>
            <a:xfrm>
              <a:off x="1371600" y="982399"/>
              <a:ext cx="95251" cy="17727"/>
            </a:xfrm>
            <a:custGeom>
              <a:avLst/>
              <a:gdLst/>
              <a:ahLst/>
              <a:cxnLst/>
              <a:rect l="0" t="0" r="0" b="0"/>
              <a:pathLst>
                <a:path w="95251" h="17727">
                  <a:moveTo>
                    <a:pt x="0" y="8201"/>
                  </a:moveTo>
                  <a:lnTo>
                    <a:pt x="0" y="8201"/>
                  </a:lnTo>
                  <a:lnTo>
                    <a:pt x="15209" y="1655"/>
                  </a:lnTo>
                  <a:lnTo>
                    <a:pt x="26515" y="0"/>
                  </a:lnTo>
                  <a:lnTo>
                    <a:pt x="35773" y="2087"/>
                  </a:lnTo>
                  <a:lnTo>
                    <a:pt x="61273" y="13942"/>
                  </a:lnTo>
                  <a:lnTo>
                    <a:pt x="9525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193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MARTInkShape-2570"/>
          <p:cNvSpPr/>
          <p:nvPr>
            <p:custDataLst>
              <p:tags r:id="rId1"/>
            </p:custDataLst>
          </p:nvPr>
        </p:nvSpPr>
        <p:spPr>
          <a:xfrm>
            <a:off x="6191250" y="5867400"/>
            <a:ext cx="504826" cy="9526"/>
          </a:xfrm>
          <a:custGeom>
            <a:avLst/>
            <a:gdLst/>
            <a:ahLst/>
            <a:cxnLst/>
            <a:rect l="0" t="0" r="0" b="0"/>
            <a:pathLst>
              <a:path w="504826" h="9526">
                <a:moveTo>
                  <a:pt x="0" y="9525"/>
                </a:moveTo>
                <a:lnTo>
                  <a:pt x="0" y="9525"/>
                </a:lnTo>
                <a:lnTo>
                  <a:pt x="5056" y="4469"/>
                </a:lnTo>
                <a:lnTo>
                  <a:pt x="13183" y="1986"/>
                </a:lnTo>
                <a:lnTo>
                  <a:pt x="56413" y="175"/>
                </a:lnTo>
                <a:lnTo>
                  <a:pt x="102748" y="34"/>
                </a:lnTo>
                <a:lnTo>
                  <a:pt x="134213" y="17"/>
                </a:lnTo>
                <a:lnTo>
                  <a:pt x="169718" y="7"/>
                </a:lnTo>
                <a:lnTo>
                  <a:pt x="214562" y="2"/>
                </a:lnTo>
                <a:lnTo>
                  <a:pt x="259836" y="0"/>
                </a:lnTo>
                <a:lnTo>
                  <a:pt x="301591" y="0"/>
                </a:lnTo>
                <a:lnTo>
                  <a:pt x="345947" y="0"/>
                </a:lnTo>
                <a:lnTo>
                  <a:pt x="386372" y="1058"/>
                </a:lnTo>
                <a:lnTo>
                  <a:pt x="425160" y="6545"/>
                </a:lnTo>
                <a:lnTo>
                  <a:pt x="462405" y="8642"/>
                </a:lnTo>
                <a:lnTo>
                  <a:pt x="5048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451"/>
          <p:cNvGrpSpPr/>
          <p:nvPr/>
        </p:nvGrpSpPr>
        <p:grpSpPr>
          <a:xfrm>
            <a:off x="5477729" y="6109562"/>
            <a:ext cx="1520601" cy="489459"/>
            <a:chOff x="5477729" y="6109562"/>
            <a:chExt cx="1520601" cy="489459"/>
          </a:xfrm>
        </p:grpSpPr>
        <p:sp>
          <p:nvSpPr>
            <p:cNvPr id="189" name="SMARTInkShape-2571"/>
            <p:cNvSpPr/>
            <p:nvPr>
              <p:custDataLst>
                <p:tags r:id="rId149"/>
              </p:custDataLst>
            </p:nvPr>
          </p:nvSpPr>
          <p:spPr>
            <a:xfrm>
              <a:off x="6881171" y="6322918"/>
              <a:ext cx="117159" cy="276103"/>
            </a:xfrm>
            <a:custGeom>
              <a:avLst/>
              <a:gdLst/>
              <a:ahLst/>
              <a:cxnLst/>
              <a:rect l="0" t="0" r="0" b="0"/>
              <a:pathLst>
                <a:path w="117159" h="276103">
                  <a:moveTo>
                    <a:pt x="24454" y="87407"/>
                  </a:moveTo>
                  <a:lnTo>
                    <a:pt x="24454" y="87407"/>
                  </a:lnTo>
                  <a:lnTo>
                    <a:pt x="24454" y="134051"/>
                  </a:lnTo>
                  <a:lnTo>
                    <a:pt x="21632" y="178583"/>
                  </a:lnTo>
                  <a:lnTo>
                    <a:pt x="16254" y="222539"/>
                  </a:lnTo>
                  <a:lnTo>
                    <a:pt x="6044" y="268766"/>
                  </a:lnTo>
                  <a:lnTo>
                    <a:pt x="5831" y="271813"/>
                  </a:lnTo>
                  <a:lnTo>
                    <a:pt x="4630" y="273844"/>
                  </a:lnTo>
                  <a:lnTo>
                    <a:pt x="2772" y="275199"/>
                  </a:lnTo>
                  <a:lnTo>
                    <a:pt x="474" y="276102"/>
                  </a:lnTo>
                  <a:lnTo>
                    <a:pt x="0" y="274587"/>
                  </a:lnTo>
                  <a:lnTo>
                    <a:pt x="4995" y="228880"/>
                  </a:lnTo>
                  <a:lnTo>
                    <a:pt x="10380" y="181793"/>
                  </a:lnTo>
                  <a:lnTo>
                    <a:pt x="15089" y="134626"/>
                  </a:lnTo>
                  <a:lnTo>
                    <a:pt x="21208" y="92813"/>
                  </a:lnTo>
                  <a:lnTo>
                    <a:pt x="23813" y="45867"/>
                  </a:lnTo>
                  <a:lnTo>
                    <a:pt x="24027" y="37489"/>
                  </a:lnTo>
                  <a:lnTo>
                    <a:pt x="29909" y="22535"/>
                  </a:lnTo>
                  <a:lnTo>
                    <a:pt x="39579" y="9891"/>
                  </a:lnTo>
                  <a:lnTo>
                    <a:pt x="50931" y="744"/>
                  </a:lnTo>
                  <a:lnTo>
                    <a:pt x="57981" y="0"/>
                  </a:lnTo>
                  <a:lnTo>
                    <a:pt x="89285" y="11188"/>
                  </a:lnTo>
                  <a:lnTo>
                    <a:pt x="96250" y="14370"/>
                  </a:lnTo>
                  <a:lnTo>
                    <a:pt x="106810" y="26371"/>
                  </a:lnTo>
                  <a:lnTo>
                    <a:pt x="115883" y="45334"/>
                  </a:lnTo>
                  <a:lnTo>
                    <a:pt x="117158" y="49833"/>
                  </a:lnTo>
                  <a:lnTo>
                    <a:pt x="112928" y="63299"/>
                  </a:lnTo>
                  <a:lnTo>
                    <a:pt x="104291" y="85908"/>
                  </a:lnTo>
                  <a:lnTo>
                    <a:pt x="103079" y="92757"/>
                  </a:lnTo>
                  <a:lnTo>
                    <a:pt x="99095" y="98383"/>
                  </a:lnTo>
                  <a:lnTo>
                    <a:pt x="86203" y="107454"/>
                  </a:lnTo>
                  <a:lnTo>
                    <a:pt x="43504" y="11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72"/>
            <p:cNvSpPr/>
            <p:nvPr>
              <p:custDataLst>
                <p:tags r:id="rId150"/>
              </p:custDataLst>
            </p:nvPr>
          </p:nvSpPr>
          <p:spPr>
            <a:xfrm>
              <a:off x="6717044" y="6184864"/>
              <a:ext cx="140957" cy="298071"/>
            </a:xfrm>
            <a:custGeom>
              <a:avLst/>
              <a:gdLst/>
              <a:ahLst/>
              <a:cxnLst/>
              <a:rect l="0" t="0" r="0" b="0"/>
              <a:pathLst>
                <a:path w="140957" h="298071">
                  <a:moveTo>
                    <a:pt x="93331" y="206411"/>
                  </a:moveTo>
                  <a:lnTo>
                    <a:pt x="93331" y="206411"/>
                  </a:lnTo>
                  <a:lnTo>
                    <a:pt x="93331" y="196298"/>
                  </a:lnTo>
                  <a:lnTo>
                    <a:pt x="92273" y="193319"/>
                  </a:lnTo>
                  <a:lnTo>
                    <a:pt x="90509" y="191333"/>
                  </a:lnTo>
                  <a:lnTo>
                    <a:pt x="80074" y="183090"/>
                  </a:lnTo>
                  <a:lnTo>
                    <a:pt x="76026" y="182396"/>
                  </a:lnTo>
                  <a:lnTo>
                    <a:pt x="53330" y="186498"/>
                  </a:lnTo>
                  <a:lnTo>
                    <a:pt x="37852" y="197219"/>
                  </a:lnTo>
                  <a:lnTo>
                    <a:pt x="21263" y="213258"/>
                  </a:lnTo>
                  <a:lnTo>
                    <a:pt x="11065" y="231840"/>
                  </a:lnTo>
                  <a:lnTo>
                    <a:pt x="0" y="271875"/>
                  </a:lnTo>
                  <a:lnTo>
                    <a:pt x="1756" y="283484"/>
                  </a:lnTo>
                  <a:lnTo>
                    <a:pt x="6064" y="293582"/>
                  </a:lnTo>
                  <a:lnTo>
                    <a:pt x="8695" y="296275"/>
                  </a:lnTo>
                  <a:lnTo>
                    <a:pt x="11507" y="298070"/>
                  </a:lnTo>
                  <a:lnTo>
                    <a:pt x="23098" y="294421"/>
                  </a:lnTo>
                  <a:lnTo>
                    <a:pt x="35659" y="286801"/>
                  </a:lnTo>
                  <a:lnTo>
                    <a:pt x="76202" y="250437"/>
                  </a:lnTo>
                  <a:lnTo>
                    <a:pt x="92068" y="233386"/>
                  </a:lnTo>
                  <a:lnTo>
                    <a:pt x="113700" y="190926"/>
                  </a:lnTo>
                  <a:lnTo>
                    <a:pt x="128999" y="147495"/>
                  </a:lnTo>
                  <a:lnTo>
                    <a:pt x="137414" y="106758"/>
                  </a:lnTo>
                  <a:lnTo>
                    <a:pt x="140256" y="59491"/>
                  </a:lnTo>
                  <a:lnTo>
                    <a:pt x="135692" y="27059"/>
                  </a:lnTo>
                  <a:lnTo>
                    <a:pt x="127637" y="7455"/>
                  </a:lnTo>
                  <a:lnTo>
                    <a:pt x="121631" y="1570"/>
                  </a:lnTo>
                  <a:lnTo>
                    <a:pt x="118547" y="0"/>
                  </a:lnTo>
                  <a:lnTo>
                    <a:pt x="115434" y="12"/>
                  </a:lnTo>
                  <a:lnTo>
                    <a:pt x="109152" y="2847"/>
                  </a:lnTo>
                  <a:lnTo>
                    <a:pt x="99665" y="20506"/>
                  </a:lnTo>
                  <a:lnTo>
                    <a:pt x="91343" y="59425"/>
                  </a:lnTo>
                  <a:lnTo>
                    <a:pt x="88214" y="82876"/>
                  </a:lnTo>
                  <a:lnTo>
                    <a:pt x="91345" y="124769"/>
                  </a:lnTo>
                  <a:lnTo>
                    <a:pt x="95761" y="171745"/>
                  </a:lnTo>
                  <a:lnTo>
                    <a:pt x="106511" y="212146"/>
                  </a:lnTo>
                  <a:lnTo>
                    <a:pt x="140956" y="273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73"/>
            <p:cNvSpPr/>
            <p:nvPr>
              <p:custDataLst>
                <p:tags r:id="rId151"/>
              </p:custDataLst>
            </p:nvPr>
          </p:nvSpPr>
          <p:spPr>
            <a:xfrm>
              <a:off x="6534150" y="6124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74"/>
            <p:cNvSpPr/>
            <p:nvPr>
              <p:custDataLst>
                <p:tags r:id="rId152"/>
              </p:custDataLst>
            </p:nvPr>
          </p:nvSpPr>
          <p:spPr>
            <a:xfrm>
              <a:off x="6524625" y="62007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75"/>
            <p:cNvSpPr/>
            <p:nvPr>
              <p:custDataLst>
                <p:tags r:id="rId153"/>
              </p:custDataLst>
            </p:nvPr>
          </p:nvSpPr>
          <p:spPr>
            <a:xfrm>
              <a:off x="6391275" y="6109562"/>
              <a:ext cx="104776" cy="138839"/>
            </a:xfrm>
            <a:custGeom>
              <a:avLst/>
              <a:gdLst/>
              <a:ahLst/>
              <a:cxnLst/>
              <a:rect l="0" t="0" r="0" b="0"/>
              <a:pathLst>
                <a:path w="104776" h="138839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2"/>
                  </a:lnTo>
                  <a:lnTo>
                    <a:pt x="103717" y="0"/>
                  </a:lnTo>
                  <a:lnTo>
                    <a:pt x="99719" y="2344"/>
                  </a:lnTo>
                  <a:lnTo>
                    <a:pt x="78206" y="23667"/>
                  </a:lnTo>
                  <a:lnTo>
                    <a:pt x="50614" y="65318"/>
                  </a:lnTo>
                  <a:lnTo>
                    <a:pt x="33556" y="88293"/>
                  </a:lnTo>
                  <a:lnTo>
                    <a:pt x="29730" y="96265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76"/>
            <p:cNvSpPr/>
            <p:nvPr>
              <p:custDataLst>
                <p:tags r:id="rId154"/>
              </p:custDataLst>
            </p:nvPr>
          </p:nvSpPr>
          <p:spPr>
            <a:xfrm>
              <a:off x="6372225" y="61150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1205" y="42816"/>
                  </a:lnTo>
                  <a:lnTo>
                    <a:pt x="84911" y="87150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77"/>
            <p:cNvSpPr/>
            <p:nvPr>
              <p:custDataLst>
                <p:tags r:id="rId155"/>
              </p:custDataLst>
            </p:nvPr>
          </p:nvSpPr>
          <p:spPr>
            <a:xfrm>
              <a:off x="5477729" y="6240199"/>
              <a:ext cx="84872" cy="236802"/>
            </a:xfrm>
            <a:custGeom>
              <a:avLst/>
              <a:gdLst/>
              <a:ahLst/>
              <a:cxnLst/>
              <a:rect l="0" t="0" r="0" b="0"/>
              <a:pathLst>
                <a:path w="84872" h="236802">
                  <a:moveTo>
                    <a:pt x="84871" y="8201"/>
                  </a:moveTo>
                  <a:lnTo>
                    <a:pt x="84871" y="8201"/>
                  </a:lnTo>
                  <a:lnTo>
                    <a:pt x="76670" y="0"/>
                  </a:lnTo>
                  <a:lnTo>
                    <a:pt x="65625" y="4125"/>
                  </a:lnTo>
                  <a:lnTo>
                    <a:pt x="57620" y="12034"/>
                  </a:lnTo>
                  <a:lnTo>
                    <a:pt x="25946" y="57932"/>
                  </a:lnTo>
                  <a:lnTo>
                    <a:pt x="5619" y="101815"/>
                  </a:lnTo>
                  <a:lnTo>
                    <a:pt x="0" y="135783"/>
                  </a:lnTo>
                  <a:lnTo>
                    <a:pt x="4370" y="175925"/>
                  </a:lnTo>
                  <a:lnTo>
                    <a:pt x="12455" y="202065"/>
                  </a:lnTo>
                  <a:lnTo>
                    <a:pt x="26608" y="223216"/>
                  </a:lnTo>
                  <a:lnTo>
                    <a:pt x="56296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78"/>
            <p:cNvSpPr/>
            <p:nvPr>
              <p:custDataLst>
                <p:tags r:id="rId156"/>
              </p:custDataLst>
            </p:nvPr>
          </p:nvSpPr>
          <p:spPr>
            <a:xfrm>
              <a:off x="5648403" y="6315075"/>
              <a:ext cx="9448" cy="104776"/>
            </a:xfrm>
            <a:custGeom>
              <a:avLst/>
              <a:gdLst/>
              <a:ahLst/>
              <a:cxnLst/>
              <a:rect l="0" t="0" r="0" b="0"/>
              <a:pathLst>
                <a:path w="9448" h="104776">
                  <a:moveTo>
                    <a:pt x="9447" y="0"/>
                  </a:moveTo>
                  <a:lnTo>
                    <a:pt x="9447" y="0"/>
                  </a:lnTo>
                  <a:lnTo>
                    <a:pt x="4391" y="5056"/>
                  </a:lnTo>
                  <a:lnTo>
                    <a:pt x="1246" y="23370"/>
                  </a:lnTo>
                  <a:lnTo>
                    <a:pt x="0" y="66577"/>
                  </a:lnTo>
                  <a:lnTo>
                    <a:pt x="1003" y="81697"/>
                  </a:lnTo>
                  <a:lnTo>
                    <a:pt x="944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79"/>
            <p:cNvSpPr/>
            <p:nvPr>
              <p:custDataLst>
                <p:tags r:id="rId157"/>
              </p:custDataLst>
            </p:nvPr>
          </p:nvSpPr>
          <p:spPr>
            <a:xfrm>
              <a:off x="5695950" y="63722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22794" y="934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80"/>
            <p:cNvSpPr/>
            <p:nvPr>
              <p:custDataLst>
                <p:tags r:id="rId158"/>
              </p:custDataLst>
            </p:nvPr>
          </p:nvSpPr>
          <p:spPr>
            <a:xfrm>
              <a:off x="5810519" y="6322437"/>
              <a:ext cx="93998" cy="223678"/>
            </a:xfrm>
            <a:custGeom>
              <a:avLst/>
              <a:gdLst/>
              <a:ahLst/>
              <a:cxnLst/>
              <a:rect l="0" t="0" r="0" b="0"/>
              <a:pathLst>
                <a:path w="93998" h="223678">
                  <a:moveTo>
                    <a:pt x="28306" y="40263"/>
                  </a:moveTo>
                  <a:lnTo>
                    <a:pt x="28306" y="40263"/>
                  </a:lnTo>
                  <a:lnTo>
                    <a:pt x="27248" y="74436"/>
                  </a:lnTo>
                  <a:lnTo>
                    <a:pt x="18605" y="119933"/>
                  </a:lnTo>
                  <a:lnTo>
                    <a:pt x="10216" y="166313"/>
                  </a:lnTo>
                  <a:lnTo>
                    <a:pt x="2793" y="210768"/>
                  </a:lnTo>
                  <a:lnTo>
                    <a:pt x="638" y="223309"/>
                  </a:lnTo>
                  <a:lnTo>
                    <a:pt x="336" y="223677"/>
                  </a:lnTo>
                  <a:lnTo>
                    <a:pt x="0" y="219147"/>
                  </a:lnTo>
                  <a:lnTo>
                    <a:pt x="2606" y="190369"/>
                  </a:lnTo>
                  <a:lnTo>
                    <a:pt x="13000" y="143997"/>
                  </a:lnTo>
                  <a:lnTo>
                    <a:pt x="18697" y="104577"/>
                  </a:lnTo>
                  <a:lnTo>
                    <a:pt x="28917" y="61042"/>
                  </a:lnTo>
                  <a:lnTo>
                    <a:pt x="45320" y="14032"/>
                  </a:lnTo>
                  <a:lnTo>
                    <a:pt x="55624" y="2852"/>
                  </a:lnTo>
                  <a:lnTo>
                    <a:pt x="60276" y="506"/>
                  </a:lnTo>
                  <a:lnTo>
                    <a:pt x="64436" y="0"/>
                  </a:lnTo>
                  <a:lnTo>
                    <a:pt x="68268" y="721"/>
                  </a:lnTo>
                  <a:lnTo>
                    <a:pt x="83774" y="11848"/>
                  </a:lnTo>
                  <a:lnTo>
                    <a:pt x="90000" y="19874"/>
                  </a:lnTo>
                  <a:lnTo>
                    <a:pt x="92767" y="28026"/>
                  </a:lnTo>
                  <a:lnTo>
                    <a:pt x="93997" y="38705"/>
                  </a:lnTo>
                  <a:lnTo>
                    <a:pt x="86694" y="78475"/>
                  </a:lnTo>
                  <a:lnTo>
                    <a:pt x="83106" y="82671"/>
                  </a:lnTo>
                  <a:lnTo>
                    <a:pt x="28306" y="10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81"/>
            <p:cNvSpPr/>
            <p:nvPr>
              <p:custDataLst>
                <p:tags r:id="rId159"/>
              </p:custDataLst>
            </p:nvPr>
          </p:nvSpPr>
          <p:spPr>
            <a:xfrm>
              <a:off x="5924550" y="6276975"/>
              <a:ext cx="55202" cy="161926"/>
            </a:xfrm>
            <a:custGeom>
              <a:avLst/>
              <a:gdLst/>
              <a:ahLst/>
              <a:cxnLst/>
              <a:rect l="0" t="0" r="0" b="0"/>
              <a:pathLst>
                <a:path w="55202" h="161926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33201" y="2117"/>
                  </a:lnTo>
                  <a:lnTo>
                    <a:pt x="43940" y="15210"/>
                  </a:lnTo>
                  <a:lnTo>
                    <a:pt x="50572" y="26515"/>
                  </a:lnTo>
                  <a:lnTo>
                    <a:pt x="55201" y="59950"/>
                  </a:lnTo>
                  <a:lnTo>
                    <a:pt x="51517" y="93257"/>
                  </a:lnTo>
                  <a:lnTo>
                    <a:pt x="43710" y="11059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582"/>
            <p:cNvSpPr/>
            <p:nvPr>
              <p:custDataLst>
                <p:tags r:id="rId160"/>
              </p:custDataLst>
            </p:nvPr>
          </p:nvSpPr>
          <p:spPr>
            <a:xfrm>
              <a:off x="6000750" y="6153543"/>
              <a:ext cx="57151" cy="75808"/>
            </a:xfrm>
            <a:custGeom>
              <a:avLst/>
              <a:gdLst/>
              <a:ahLst/>
              <a:cxnLst/>
              <a:rect l="0" t="0" r="0" b="0"/>
              <a:pathLst>
                <a:path w="57151" h="7580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4465" y="9836"/>
                  </a:lnTo>
                  <a:lnTo>
                    <a:pt x="14935" y="13834"/>
                  </a:lnTo>
                  <a:lnTo>
                    <a:pt x="8649" y="59203"/>
                  </a:lnTo>
                  <a:lnTo>
                    <a:pt x="1348" y="73412"/>
                  </a:lnTo>
                  <a:lnTo>
                    <a:pt x="898" y="73152"/>
                  </a:lnTo>
                  <a:lnTo>
                    <a:pt x="400" y="70041"/>
                  </a:lnTo>
                  <a:lnTo>
                    <a:pt x="16270" y="28521"/>
                  </a:lnTo>
                  <a:lnTo>
                    <a:pt x="22401" y="18454"/>
                  </a:lnTo>
                  <a:lnTo>
                    <a:pt x="36858" y="6838"/>
                  </a:lnTo>
                  <a:lnTo>
                    <a:pt x="40448" y="5486"/>
                  </a:lnTo>
                  <a:lnTo>
                    <a:pt x="42840" y="5643"/>
                  </a:lnTo>
                  <a:lnTo>
                    <a:pt x="51736" y="13499"/>
                  </a:lnTo>
                  <a:lnTo>
                    <a:pt x="54744" y="22009"/>
                  </a:lnTo>
                  <a:lnTo>
                    <a:pt x="57150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83"/>
            <p:cNvSpPr/>
            <p:nvPr>
              <p:custDataLst>
                <p:tags r:id="rId161"/>
              </p:custDataLst>
            </p:nvPr>
          </p:nvSpPr>
          <p:spPr>
            <a:xfrm>
              <a:off x="6115050" y="619125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1419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84"/>
            <p:cNvSpPr/>
            <p:nvPr>
              <p:custDataLst>
                <p:tags r:id="rId162"/>
              </p:custDataLst>
            </p:nvPr>
          </p:nvSpPr>
          <p:spPr>
            <a:xfrm>
              <a:off x="6220714" y="6115050"/>
              <a:ext cx="103887" cy="123788"/>
            </a:xfrm>
            <a:custGeom>
              <a:avLst/>
              <a:gdLst/>
              <a:ahLst/>
              <a:cxnLst/>
              <a:rect l="0" t="0" r="0" b="0"/>
              <a:pathLst>
                <a:path w="103887" h="123788">
                  <a:moveTo>
                    <a:pt x="65786" y="0"/>
                  </a:moveTo>
                  <a:lnTo>
                    <a:pt x="65786" y="0"/>
                  </a:lnTo>
                  <a:lnTo>
                    <a:pt x="93818" y="0"/>
                  </a:lnTo>
                  <a:lnTo>
                    <a:pt x="84087" y="0"/>
                  </a:lnTo>
                  <a:lnTo>
                    <a:pt x="76389" y="2822"/>
                  </a:lnTo>
                  <a:lnTo>
                    <a:pt x="31690" y="27446"/>
                  </a:lnTo>
                  <a:lnTo>
                    <a:pt x="2111" y="54225"/>
                  </a:lnTo>
                  <a:lnTo>
                    <a:pt x="443" y="58672"/>
                  </a:lnTo>
                  <a:lnTo>
                    <a:pt x="0" y="61339"/>
                  </a:lnTo>
                  <a:lnTo>
                    <a:pt x="1820" y="63117"/>
                  </a:lnTo>
                  <a:lnTo>
                    <a:pt x="17129" y="68795"/>
                  </a:lnTo>
                  <a:lnTo>
                    <a:pt x="20648" y="71263"/>
                  </a:lnTo>
                  <a:lnTo>
                    <a:pt x="35713" y="74738"/>
                  </a:lnTo>
                  <a:lnTo>
                    <a:pt x="57650" y="76970"/>
                  </a:lnTo>
                  <a:lnTo>
                    <a:pt x="60362" y="78830"/>
                  </a:lnTo>
                  <a:lnTo>
                    <a:pt x="62170" y="81128"/>
                  </a:lnTo>
                  <a:lnTo>
                    <a:pt x="62317" y="83719"/>
                  </a:lnTo>
                  <a:lnTo>
                    <a:pt x="59658" y="89419"/>
                  </a:lnTo>
                  <a:lnTo>
                    <a:pt x="52210" y="98580"/>
                  </a:lnTo>
                  <a:lnTo>
                    <a:pt x="30813" y="112432"/>
                  </a:lnTo>
                  <a:lnTo>
                    <a:pt x="29771" y="114113"/>
                  </a:lnTo>
                  <a:lnTo>
                    <a:pt x="28613" y="118802"/>
                  </a:lnTo>
                  <a:lnTo>
                    <a:pt x="29362" y="120478"/>
                  </a:lnTo>
                  <a:lnTo>
                    <a:pt x="30920" y="121593"/>
                  </a:lnTo>
                  <a:lnTo>
                    <a:pt x="38169" y="123163"/>
                  </a:lnTo>
                  <a:lnTo>
                    <a:pt x="72749" y="123787"/>
                  </a:lnTo>
                  <a:lnTo>
                    <a:pt x="10388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452"/>
          <p:cNvGrpSpPr/>
          <p:nvPr/>
        </p:nvGrpSpPr>
        <p:grpSpPr>
          <a:xfrm>
            <a:off x="4505325" y="5934468"/>
            <a:ext cx="723901" cy="698270"/>
            <a:chOff x="4505325" y="5934468"/>
            <a:chExt cx="723901" cy="698270"/>
          </a:xfrm>
        </p:grpSpPr>
        <p:sp>
          <p:nvSpPr>
            <p:cNvPr id="204" name="SMARTInkShape-2585"/>
            <p:cNvSpPr/>
            <p:nvPr>
              <p:custDataLst>
                <p:tags r:id="rId140"/>
              </p:custDataLst>
            </p:nvPr>
          </p:nvSpPr>
          <p:spPr>
            <a:xfrm>
              <a:off x="5219700" y="6124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5"/>
                  </a:lnTo>
                  <a:lnTo>
                    <a:pt x="6703" y="11511"/>
                  </a:lnTo>
                  <a:lnTo>
                    <a:pt x="4469" y="10849"/>
                  </a:lnTo>
                  <a:lnTo>
                    <a:pt x="2980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86"/>
            <p:cNvSpPr/>
            <p:nvPr>
              <p:custDataLst>
                <p:tags r:id="rId141"/>
              </p:custDataLst>
            </p:nvPr>
          </p:nvSpPr>
          <p:spPr>
            <a:xfrm>
              <a:off x="4534525" y="6115487"/>
              <a:ext cx="47001" cy="380564"/>
            </a:xfrm>
            <a:custGeom>
              <a:avLst/>
              <a:gdLst/>
              <a:ahLst/>
              <a:cxnLst/>
              <a:rect l="0" t="0" r="0" b="0"/>
              <a:pathLst>
                <a:path w="47001" h="380564">
                  <a:moveTo>
                    <a:pt x="47000" y="28138"/>
                  </a:moveTo>
                  <a:lnTo>
                    <a:pt x="47000" y="28138"/>
                  </a:lnTo>
                  <a:lnTo>
                    <a:pt x="47000" y="10805"/>
                  </a:lnTo>
                  <a:lnTo>
                    <a:pt x="38799" y="1037"/>
                  </a:lnTo>
                  <a:lnTo>
                    <a:pt x="35241" y="218"/>
                  </a:lnTo>
                  <a:lnTo>
                    <a:pt x="32811" y="0"/>
                  </a:lnTo>
                  <a:lnTo>
                    <a:pt x="27288" y="2579"/>
                  </a:lnTo>
                  <a:lnTo>
                    <a:pt x="24334" y="4749"/>
                  </a:lnTo>
                  <a:lnTo>
                    <a:pt x="10063" y="28028"/>
                  </a:lnTo>
                  <a:lnTo>
                    <a:pt x="2542" y="56680"/>
                  </a:lnTo>
                  <a:lnTo>
                    <a:pt x="0" y="101352"/>
                  </a:lnTo>
                  <a:lnTo>
                    <a:pt x="2321" y="144670"/>
                  </a:lnTo>
                  <a:lnTo>
                    <a:pt x="9092" y="186594"/>
                  </a:lnTo>
                  <a:lnTo>
                    <a:pt x="19090" y="221520"/>
                  </a:lnTo>
                  <a:lnTo>
                    <a:pt x="37534" y="267352"/>
                  </a:lnTo>
                  <a:lnTo>
                    <a:pt x="45130" y="299522"/>
                  </a:lnTo>
                  <a:lnTo>
                    <a:pt x="45832" y="346599"/>
                  </a:lnTo>
                  <a:lnTo>
                    <a:pt x="41895" y="363350"/>
                  </a:lnTo>
                  <a:lnTo>
                    <a:pt x="38305" y="369089"/>
                  </a:lnTo>
                  <a:lnTo>
                    <a:pt x="33795" y="372913"/>
                  </a:lnTo>
                  <a:lnTo>
                    <a:pt x="8900" y="38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87"/>
            <p:cNvSpPr/>
            <p:nvPr>
              <p:custDataLst>
                <p:tags r:id="rId142"/>
              </p:custDataLst>
            </p:nvPr>
          </p:nvSpPr>
          <p:spPr>
            <a:xfrm>
              <a:off x="4526242" y="6572250"/>
              <a:ext cx="54694" cy="60488"/>
            </a:xfrm>
            <a:custGeom>
              <a:avLst/>
              <a:gdLst/>
              <a:ahLst/>
              <a:cxnLst/>
              <a:rect l="0" t="0" r="0" b="0"/>
              <a:pathLst>
                <a:path w="54694" h="60488">
                  <a:moveTo>
                    <a:pt x="36233" y="0"/>
                  </a:moveTo>
                  <a:lnTo>
                    <a:pt x="36233" y="0"/>
                  </a:lnTo>
                  <a:lnTo>
                    <a:pt x="22976" y="0"/>
                  </a:lnTo>
                  <a:lnTo>
                    <a:pt x="19986" y="2117"/>
                  </a:lnTo>
                  <a:lnTo>
                    <a:pt x="2334" y="24889"/>
                  </a:lnTo>
                  <a:lnTo>
                    <a:pt x="0" y="31523"/>
                  </a:lnTo>
                  <a:lnTo>
                    <a:pt x="1785" y="40822"/>
                  </a:lnTo>
                  <a:lnTo>
                    <a:pt x="8740" y="55134"/>
                  </a:lnTo>
                  <a:lnTo>
                    <a:pt x="11554" y="58981"/>
                  </a:lnTo>
                  <a:lnTo>
                    <a:pt x="15547" y="60487"/>
                  </a:lnTo>
                  <a:lnTo>
                    <a:pt x="25629" y="59338"/>
                  </a:lnTo>
                  <a:lnTo>
                    <a:pt x="38148" y="52742"/>
                  </a:lnTo>
                  <a:lnTo>
                    <a:pt x="48559" y="39028"/>
                  </a:lnTo>
                  <a:lnTo>
                    <a:pt x="53291" y="26615"/>
                  </a:lnTo>
                  <a:lnTo>
                    <a:pt x="54693" y="16235"/>
                  </a:lnTo>
                  <a:lnTo>
                    <a:pt x="52773" y="1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88"/>
            <p:cNvSpPr/>
            <p:nvPr>
              <p:custDataLst>
                <p:tags r:id="rId143"/>
              </p:custDataLst>
            </p:nvPr>
          </p:nvSpPr>
          <p:spPr>
            <a:xfrm>
              <a:off x="4505325" y="5934468"/>
              <a:ext cx="14990" cy="104383"/>
            </a:xfrm>
            <a:custGeom>
              <a:avLst/>
              <a:gdLst/>
              <a:ahLst/>
              <a:cxnLst/>
              <a:rect l="0" t="0" r="0" b="0"/>
              <a:pathLst>
                <a:path w="14990" h="104383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14989" y="39274"/>
                  </a:lnTo>
                  <a:lnTo>
                    <a:pt x="9525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89"/>
            <p:cNvSpPr/>
            <p:nvPr>
              <p:custDataLst>
                <p:tags r:id="rId144"/>
              </p:custDataLst>
            </p:nvPr>
          </p:nvSpPr>
          <p:spPr>
            <a:xfrm>
              <a:off x="4772025" y="6261654"/>
              <a:ext cx="102345" cy="279555"/>
            </a:xfrm>
            <a:custGeom>
              <a:avLst/>
              <a:gdLst/>
              <a:ahLst/>
              <a:cxnLst/>
              <a:rect l="0" t="0" r="0" b="0"/>
              <a:pathLst>
                <a:path w="102345" h="279555">
                  <a:moveTo>
                    <a:pt x="0" y="53421"/>
                  </a:moveTo>
                  <a:lnTo>
                    <a:pt x="0" y="53421"/>
                  </a:lnTo>
                  <a:lnTo>
                    <a:pt x="6546" y="68631"/>
                  </a:lnTo>
                  <a:lnTo>
                    <a:pt x="12173" y="113540"/>
                  </a:lnTo>
                  <a:lnTo>
                    <a:pt x="17692" y="154314"/>
                  </a:lnTo>
                  <a:lnTo>
                    <a:pt x="18782" y="201017"/>
                  </a:lnTo>
                  <a:lnTo>
                    <a:pt x="19026" y="246396"/>
                  </a:lnTo>
                  <a:lnTo>
                    <a:pt x="19050" y="279554"/>
                  </a:lnTo>
                  <a:lnTo>
                    <a:pt x="19050" y="238625"/>
                  </a:lnTo>
                  <a:lnTo>
                    <a:pt x="19050" y="192594"/>
                  </a:lnTo>
                  <a:lnTo>
                    <a:pt x="12504" y="145431"/>
                  </a:lnTo>
                  <a:lnTo>
                    <a:pt x="9917" y="100410"/>
                  </a:lnTo>
                  <a:lnTo>
                    <a:pt x="10661" y="58390"/>
                  </a:lnTo>
                  <a:lnTo>
                    <a:pt x="20291" y="21412"/>
                  </a:lnTo>
                  <a:lnTo>
                    <a:pt x="28774" y="8855"/>
                  </a:lnTo>
                  <a:lnTo>
                    <a:pt x="39599" y="1863"/>
                  </a:lnTo>
                  <a:lnTo>
                    <a:pt x="45450" y="0"/>
                  </a:lnTo>
                  <a:lnTo>
                    <a:pt x="57595" y="750"/>
                  </a:lnTo>
                  <a:lnTo>
                    <a:pt x="70047" y="5670"/>
                  </a:lnTo>
                  <a:lnTo>
                    <a:pt x="82638" y="14912"/>
                  </a:lnTo>
                  <a:lnTo>
                    <a:pt x="96570" y="37072"/>
                  </a:lnTo>
                  <a:lnTo>
                    <a:pt x="102344" y="63746"/>
                  </a:lnTo>
                  <a:lnTo>
                    <a:pt x="98997" y="91758"/>
                  </a:lnTo>
                  <a:lnTo>
                    <a:pt x="91272" y="105032"/>
                  </a:lnTo>
                  <a:lnTo>
                    <a:pt x="86247" y="110052"/>
                  </a:lnTo>
                  <a:lnTo>
                    <a:pt x="58951" y="122176"/>
                  </a:lnTo>
                  <a:lnTo>
                    <a:pt x="16035" y="121604"/>
                  </a:lnTo>
                  <a:lnTo>
                    <a:pt x="0" y="120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90"/>
            <p:cNvSpPr/>
            <p:nvPr>
              <p:custDataLst>
                <p:tags r:id="rId145"/>
              </p:custDataLst>
            </p:nvPr>
          </p:nvSpPr>
          <p:spPr>
            <a:xfrm>
              <a:off x="4879259" y="6086485"/>
              <a:ext cx="130892" cy="147375"/>
            </a:xfrm>
            <a:custGeom>
              <a:avLst/>
              <a:gdLst/>
              <a:ahLst/>
              <a:cxnLst/>
              <a:rect l="0" t="0" r="0" b="0"/>
              <a:pathLst>
                <a:path w="130892" h="147375">
                  <a:moveTo>
                    <a:pt x="92791" y="9515"/>
                  </a:moveTo>
                  <a:lnTo>
                    <a:pt x="92791" y="9515"/>
                  </a:lnTo>
                  <a:lnTo>
                    <a:pt x="102200" y="106"/>
                  </a:lnTo>
                  <a:lnTo>
                    <a:pt x="89050" y="0"/>
                  </a:lnTo>
                  <a:lnTo>
                    <a:pt x="83014" y="2817"/>
                  </a:lnTo>
                  <a:lnTo>
                    <a:pt x="39568" y="30582"/>
                  </a:lnTo>
                  <a:lnTo>
                    <a:pt x="0" y="55228"/>
                  </a:lnTo>
                  <a:lnTo>
                    <a:pt x="1297" y="56925"/>
                  </a:lnTo>
                  <a:lnTo>
                    <a:pt x="19215" y="70230"/>
                  </a:lnTo>
                  <a:lnTo>
                    <a:pt x="31516" y="73541"/>
                  </a:lnTo>
                  <a:lnTo>
                    <a:pt x="53468" y="78227"/>
                  </a:lnTo>
                  <a:lnTo>
                    <a:pt x="70558" y="86318"/>
                  </a:lnTo>
                  <a:lnTo>
                    <a:pt x="74793" y="89292"/>
                  </a:lnTo>
                  <a:lnTo>
                    <a:pt x="76559" y="92333"/>
                  </a:lnTo>
                  <a:lnTo>
                    <a:pt x="76678" y="95419"/>
                  </a:lnTo>
                  <a:lnTo>
                    <a:pt x="75699" y="98534"/>
                  </a:lnTo>
                  <a:lnTo>
                    <a:pt x="68967" y="104819"/>
                  </a:lnTo>
                  <a:lnTo>
                    <a:pt x="59976" y="110081"/>
                  </a:lnTo>
                  <a:lnTo>
                    <a:pt x="20686" y="124404"/>
                  </a:lnTo>
                  <a:lnTo>
                    <a:pt x="13120" y="130427"/>
                  </a:lnTo>
                  <a:lnTo>
                    <a:pt x="9756" y="136632"/>
                  </a:lnTo>
                  <a:lnTo>
                    <a:pt x="9917" y="138709"/>
                  </a:lnTo>
                  <a:lnTo>
                    <a:pt x="11084" y="140094"/>
                  </a:lnTo>
                  <a:lnTo>
                    <a:pt x="25616" y="147374"/>
                  </a:lnTo>
                  <a:lnTo>
                    <a:pt x="70121" y="144191"/>
                  </a:lnTo>
                  <a:lnTo>
                    <a:pt x="130891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91"/>
            <p:cNvSpPr/>
            <p:nvPr>
              <p:custDataLst>
                <p:tags r:id="rId146"/>
              </p:custDataLst>
            </p:nvPr>
          </p:nvSpPr>
          <p:spPr>
            <a:xfrm>
              <a:off x="5048250" y="6096000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8662"/>
                  </a:lnTo>
                  <a:lnTo>
                    <a:pt x="54547" y="54189"/>
                  </a:lnTo>
                  <a:lnTo>
                    <a:pt x="77372" y="84905"/>
                  </a:lnTo>
                  <a:lnTo>
                    <a:pt x="89720" y="106181"/>
                  </a:lnTo>
                  <a:lnTo>
                    <a:pt x="98084" y="117041"/>
                  </a:lnTo>
                  <a:lnTo>
                    <a:pt x="1047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92"/>
            <p:cNvSpPr/>
            <p:nvPr>
              <p:custDataLst>
                <p:tags r:id="rId147"/>
              </p:custDataLst>
            </p:nvPr>
          </p:nvSpPr>
          <p:spPr>
            <a:xfrm>
              <a:off x="5063427" y="6097324"/>
              <a:ext cx="89599" cy="141552"/>
            </a:xfrm>
            <a:custGeom>
              <a:avLst/>
              <a:gdLst/>
              <a:ahLst/>
              <a:cxnLst/>
              <a:rect l="0" t="0" r="0" b="0"/>
              <a:pathLst>
                <a:path w="89599" h="141552">
                  <a:moveTo>
                    <a:pt x="89598" y="8201"/>
                  </a:moveTo>
                  <a:lnTo>
                    <a:pt x="89598" y="8201"/>
                  </a:lnTo>
                  <a:lnTo>
                    <a:pt x="89598" y="0"/>
                  </a:lnTo>
                  <a:lnTo>
                    <a:pt x="56484" y="47623"/>
                  </a:lnTo>
                  <a:lnTo>
                    <a:pt x="20687" y="93959"/>
                  </a:lnTo>
                  <a:lnTo>
                    <a:pt x="1239" y="123380"/>
                  </a:lnTo>
                  <a:lnTo>
                    <a:pt x="0" y="127321"/>
                  </a:lnTo>
                  <a:lnTo>
                    <a:pt x="3873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93"/>
            <p:cNvSpPr/>
            <p:nvPr>
              <p:custDataLst>
                <p:tags r:id="rId148"/>
              </p:custDataLst>
            </p:nvPr>
          </p:nvSpPr>
          <p:spPr>
            <a:xfrm>
              <a:off x="5219700" y="6210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488"/>
                  </a:lnTo>
                  <a:lnTo>
                    <a:pt x="9525" y="3144"/>
                  </a:lnTo>
                  <a:lnTo>
                    <a:pt x="9525" y="11045"/>
                  </a:lnTo>
                  <a:lnTo>
                    <a:pt x="6703" y="18315"/>
                  </a:lnTo>
                  <a:lnTo>
                    <a:pt x="2980" y="2507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53"/>
          <p:cNvGrpSpPr/>
          <p:nvPr/>
        </p:nvGrpSpPr>
        <p:grpSpPr>
          <a:xfrm>
            <a:off x="4249867" y="5219700"/>
            <a:ext cx="2084259" cy="666751"/>
            <a:chOff x="4249867" y="5219700"/>
            <a:chExt cx="2084259" cy="666751"/>
          </a:xfrm>
        </p:grpSpPr>
        <p:sp>
          <p:nvSpPr>
            <p:cNvPr id="214" name="SMARTInkShape-2594"/>
            <p:cNvSpPr/>
            <p:nvPr>
              <p:custDataLst>
                <p:tags r:id="rId127"/>
              </p:custDataLst>
            </p:nvPr>
          </p:nvSpPr>
          <p:spPr>
            <a:xfrm>
              <a:off x="6162675" y="5219700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90194" y="0"/>
                  </a:lnTo>
                  <a:lnTo>
                    <a:pt x="84889" y="5645"/>
                  </a:lnTo>
                  <a:lnTo>
                    <a:pt x="50193" y="49837"/>
                  </a:lnTo>
                  <a:lnTo>
                    <a:pt x="25388" y="95677"/>
                  </a:lnTo>
                  <a:lnTo>
                    <a:pt x="16575" y="10708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95"/>
            <p:cNvSpPr/>
            <p:nvPr>
              <p:custDataLst>
                <p:tags r:id="rId128"/>
              </p:custDataLst>
            </p:nvPr>
          </p:nvSpPr>
          <p:spPr>
            <a:xfrm>
              <a:off x="6286500" y="53435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5793" y="27446"/>
                  </a:lnTo>
                  <a:lnTo>
                    <a:pt x="1717" y="399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96"/>
            <p:cNvSpPr/>
            <p:nvPr>
              <p:custDataLst>
                <p:tags r:id="rId129"/>
              </p:custDataLst>
            </p:nvPr>
          </p:nvSpPr>
          <p:spPr>
            <a:xfrm>
              <a:off x="6306174" y="5267325"/>
              <a:ext cx="27952" cy="18547"/>
            </a:xfrm>
            <a:custGeom>
              <a:avLst/>
              <a:gdLst/>
              <a:ahLst/>
              <a:cxnLst/>
              <a:rect l="0" t="0" r="0" b="0"/>
              <a:pathLst>
                <a:path w="27952" h="18547">
                  <a:moveTo>
                    <a:pt x="27951" y="9525"/>
                  </a:moveTo>
                  <a:lnTo>
                    <a:pt x="27951" y="9525"/>
                  </a:lnTo>
                  <a:lnTo>
                    <a:pt x="27951" y="4469"/>
                  </a:lnTo>
                  <a:lnTo>
                    <a:pt x="25834" y="2980"/>
                  </a:lnTo>
                  <a:lnTo>
                    <a:pt x="6492" y="392"/>
                  </a:lnTo>
                  <a:lnTo>
                    <a:pt x="4120" y="1320"/>
                  </a:lnTo>
                  <a:lnTo>
                    <a:pt x="2539" y="2997"/>
                  </a:lnTo>
                  <a:lnTo>
                    <a:pt x="782" y="7682"/>
                  </a:lnTo>
                  <a:lnTo>
                    <a:pt x="0" y="13292"/>
                  </a:lnTo>
                  <a:lnTo>
                    <a:pt x="850" y="15212"/>
                  </a:lnTo>
                  <a:lnTo>
                    <a:pt x="2475" y="16491"/>
                  </a:lnTo>
                  <a:lnTo>
                    <a:pt x="7104" y="17913"/>
                  </a:lnTo>
                  <a:lnTo>
                    <a:pt x="12688" y="18546"/>
                  </a:lnTo>
                  <a:lnTo>
                    <a:pt x="14601" y="17655"/>
                  </a:lnTo>
                  <a:lnTo>
                    <a:pt x="15876" y="16003"/>
                  </a:lnTo>
                  <a:lnTo>
                    <a:pt x="18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97"/>
            <p:cNvSpPr/>
            <p:nvPr>
              <p:custDataLst>
                <p:tags r:id="rId130"/>
              </p:custDataLst>
            </p:nvPr>
          </p:nvSpPr>
          <p:spPr>
            <a:xfrm>
              <a:off x="4249867" y="5838825"/>
              <a:ext cx="2071407" cy="47626"/>
            </a:xfrm>
            <a:custGeom>
              <a:avLst/>
              <a:gdLst/>
              <a:ahLst/>
              <a:cxnLst/>
              <a:rect l="0" t="0" r="0" b="0"/>
              <a:pathLst>
                <a:path w="2071407" h="47626">
                  <a:moveTo>
                    <a:pt x="17333" y="38100"/>
                  </a:moveTo>
                  <a:lnTo>
                    <a:pt x="17333" y="38100"/>
                  </a:lnTo>
                  <a:lnTo>
                    <a:pt x="12276" y="38100"/>
                  </a:lnTo>
                  <a:lnTo>
                    <a:pt x="6972" y="40922"/>
                  </a:lnTo>
                  <a:lnTo>
                    <a:pt x="0" y="46301"/>
                  </a:lnTo>
                  <a:lnTo>
                    <a:pt x="486" y="46742"/>
                  </a:lnTo>
                  <a:lnTo>
                    <a:pt x="41192" y="47573"/>
                  </a:lnTo>
                  <a:lnTo>
                    <a:pt x="78730" y="47608"/>
                  </a:lnTo>
                  <a:lnTo>
                    <a:pt x="117722" y="47620"/>
                  </a:lnTo>
                  <a:lnTo>
                    <a:pt x="163495" y="47624"/>
                  </a:lnTo>
                  <a:lnTo>
                    <a:pt x="202945" y="47625"/>
                  </a:lnTo>
                  <a:lnTo>
                    <a:pt x="250011" y="46567"/>
                  </a:lnTo>
                  <a:lnTo>
                    <a:pt x="297000" y="41080"/>
                  </a:lnTo>
                  <a:lnTo>
                    <a:pt x="328602" y="39424"/>
                  </a:lnTo>
                  <a:lnTo>
                    <a:pt x="363108" y="38688"/>
                  </a:lnTo>
                  <a:lnTo>
                    <a:pt x="400669" y="38362"/>
                  </a:lnTo>
                  <a:lnTo>
                    <a:pt x="442057" y="38216"/>
                  </a:lnTo>
                  <a:lnTo>
                    <a:pt x="485147" y="35329"/>
                  </a:lnTo>
                  <a:lnTo>
                    <a:pt x="528992" y="31576"/>
                  </a:lnTo>
                  <a:lnTo>
                    <a:pt x="573173" y="29909"/>
                  </a:lnTo>
                  <a:lnTo>
                    <a:pt x="620326" y="29168"/>
                  </a:lnTo>
                  <a:lnTo>
                    <a:pt x="644753" y="28970"/>
                  </a:lnTo>
                  <a:lnTo>
                    <a:pt x="669505" y="28839"/>
                  </a:lnTo>
                  <a:lnTo>
                    <a:pt x="694473" y="28751"/>
                  </a:lnTo>
                  <a:lnTo>
                    <a:pt x="719584" y="28692"/>
                  </a:lnTo>
                  <a:lnTo>
                    <a:pt x="744792" y="27595"/>
                  </a:lnTo>
                  <a:lnTo>
                    <a:pt x="770064" y="25805"/>
                  </a:lnTo>
                  <a:lnTo>
                    <a:pt x="795379" y="23553"/>
                  </a:lnTo>
                  <a:lnTo>
                    <a:pt x="821780" y="22053"/>
                  </a:lnTo>
                  <a:lnTo>
                    <a:pt x="848906" y="21051"/>
                  </a:lnTo>
                  <a:lnTo>
                    <a:pt x="876516" y="20384"/>
                  </a:lnTo>
                  <a:lnTo>
                    <a:pt x="904446" y="19939"/>
                  </a:lnTo>
                  <a:lnTo>
                    <a:pt x="932592" y="19643"/>
                  </a:lnTo>
                  <a:lnTo>
                    <a:pt x="960880" y="19445"/>
                  </a:lnTo>
                  <a:lnTo>
                    <a:pt x="989266" y="19314"/>
                  </a:lnTo>
                  <a:lnTo>
                    <a:pt x="1017713" y="19226"/>
                  </a:lnTo>
                  <a:lnTo>
                    <a:pt x="1046202" y="19167"/>
                  </a:lnTo>
                  <a:lnTo>
                    <a:pt x="1074721" y="19128"/>
                  </a:lnTo>
                  <a:lnTo>
                    <a:pt x="1103259" y="19102"/>
                  </a:lnTo>
                  <a:lnTo>
                    <a:pt x="1131809" y="19084"/>
                  </a:lnTo>
                  <a:lnTo>
                    <a:pt x="1160367" y="19073"/>
                  </a:lnTo>
                  <a:lnTo>
                    <a:pt x="1188930" y="19067"/>
                  </a:lnTo>
                  <a:lnTo>
                    <a:pt x="1217497" y="19060"/>
                  </a:lnTo>
                  <a:lnTo>
                    <a:pt x="1245010" y="20115"/>
                  </a:lnTo>
                  <a:lnTo>
                    <a:pt x="1271818" y="21877"/>
                  </a:lnTo>
                  <a:lnTo>
                    <a:pt x="1298156" y="24110"/>
                  </a:lnTo>
                  <a:lnTo>
                    <a:pt x="1325240" y="25598"/>
                  </a:lnTo>
                  <a:lnTo>
                    <a:pt x="1352822" y="26592"/>
                  </a:lnTo>
                  <a:lnTo>
                    <a:pt x="1380734" y="27252"/>
                  </a:lnTo>
                  <a:lnTo>
                    <a:pt x="1407808" y="27693"/>
                  </a:lnTo>
                  <a:lnTo>
                    <a:pt x="1434325" y="27987"/>
                  </a:lnTo>
                  <a:lnTo>
                    <a:pt x="1460469" y="28183"/>
                  </a:lnTo>
                  <a:lnTo>
                    <a:pt x="1486366" y="28313"/>
                  </a:lnTo>
                  <a:lnTo>
                    <a:pt x="1512096" y="28400"/>
                  </a:lnTo>
                  <a:lnTo>
                    <a:pt x="1537717" y="28459"/>
                  </a:lnTo>
                  <a:lnTo>
                    <a:pt x="1563265" y="29556"/>
                  </a:lnTo>
                  <a:lnTo>
                    <a:pt x="1588762" y="31346"/>
                  </a:lnTo>
                  <a:lnTo>
                    <a:pt x="1614227" y="33598"/>
                  </a:lnTo>
                  <a:lnTo>
                    <a:pt x="1638612" y="35099"/>
                  </a:lnTo>
                  <a:lnTo>
                    <a:pt x="1685463" y="36766"/>
                  </a:lnTo>
                  <a:lnTo>
                    <a:pt x="1730979" y="37507"/>
                  </a:lnTo>
                  <a:lnTo>
                    <a:pt x="1773787" y="37836"/>
                  </a:lnTo>
                  <a:lnTo>
                    <a:pt x="1810451" y="37983"/>
                  </a:lnTo>
                  <a:lnTo>
                    <a:pt x="1847208" y="38048"/>
                  </a:lnTo>
                  <a:lnTo>
                    <a:pt x="1882594" y="38077"/>
                  </a:lnTo>
                  <a:lnTo>
                    <a:pt x="1926316" y="38093"/>
                  </a:lnTo>
                  <a:lnTo>
                    <a:pt x="1968199" y="38098"/>
                  </a:lnTo>
                  <a:lnTo>
                    <a:pt x="2001984" y="38100"/>
                  </a:lnTo>
                  <a:lnTo>
                    <a:pt x="2041536" y="33044"/>
                  </a:lnTo>
                  <a:lnTo>
                    <a:pt x="2071330" y="20767"/>
                  </a:lnTo>
                  <a:lnTo>
                    <a:pt x="2071406" y="19137"/>
                  </a:lnTo>
                  <a:lnTo>
                    <a:pt x="2055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98"/>
            <p:cNvSpPr/>
            <p:nvPr>
              <p:custDataLst>
                <p:tags r:id="rId131"/>
              </p:custDataLst>
            </p:nvPr>
          </p:nvSpPr>
          <p:spPr>
            <a:xfrm>
              <a:off x="5183594" y="5412033"/>
              <a:ext cx="64682" cy="188843"/>
            </a:xfrm>
            <a:custGeom>
              <a:avLst/>
              <a:gdLst/>
              <a:ahLst/>
              <a:cxnLst/>
              <a:rect l="0" t="0" r="0" b="0"/>
              <a:pathLst>
                <a:path w="64682" h="188843">
                  <a:moveTo>
                    <a:pt x="64681" y="26742"/>
                  </a:moveTo>
                  <a:lnTo>
                    <a:pt x="64681" y="26742"/>
                  </a:lnTo>
                  <a:lnTo>
                    <a:pt x="59625" y="21686"/>
                  </a:lnTo>
                  <a:lnTo>
                    <a:pt x="57142" y="16381"/>
                  </a:lnTo>
                  <a:lnTo>
                    <a:pt x="55548" y="4352"/>
                  </a:lnTo>
                  <a:lnTo>
                    <a:pt x="54360" y="2290"/>
                  </a:lnTo>
                  <a:lnTo>
                    <a:pt x="52508" y="916"/>
                  </a:lnTo>
                  <a:lnTo>
                    <a:pt x="50216" y="0"/>
                  </a:lnTo>
                  <a:lnTo>
                    <a:pt x="47629" y="447"/>
                  </a:lnTo>
                  <a:lnTo>
                    <a:pt x="41933" y="3767"/>
                  </a:lnTo>
                  <a:lnTo>
                    <a:pt x="23107" y="29729"/>
                  </a:lnTo>
                  <a:lnTo>
                    <a:pt x="4735" y="74761"/>
                  </a:lnTo>
                  <a:lnTo>
                    <a:pt x="0" y="108115"/>
                  </a:lnTo>
                  <a:lnTo>
                    <a:pt x="6004" y="154137"/>
                  </a:lnTo>
                  <a:lnTo>
                    <a:pt x="11438" y="167324"/>
                  </a:lnTo>
                  <a:lnTo>
                    <a:pt x="25505" y="185754"/>
                  </a:lnTo>
                  <a:lnTo>
                    <a:pt x="31156" y="188842"/>
                  </a:lnTo>
                  <a:lnTo>
                    <a:pt x="55156" y="18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99"/>
            <p:cNvSpPr/>
            <p:nvPr>
              <p:custDataLst>
                <p:tags r:id="rId132"/>
              </p:custDataLst>
            </p:nvPr>
          </p:nvSpPr>
          <p:spPr>
            <a:xfrm>
              <a:off x="5325799" y="5442812"/>
              <a:ext cx="17727" cy="157889"/>
            </a:xfrm>
            <a:custGeom>
              <a:avLst/>
              <a:gdLst/>
              <a:ahLst/>
              <a:cxnLst/>
              <a:rect l="0" t="0" r="0" b="0"/>
              <a:pathLst>
                <a:path w="17727" h="157889">
                  <a:moveTo>
                    <a:pt x="8201" y="5488"/>
                  </a:moveTo>
                  <a:lnTo>
                    <a:pt x="8201" y="5488"/>
                  </a:lnTo>
                  <a:lnTo>
                    <a:pt x="8201" y="0"/>
                  </a:lnTo>
                  <a:lnTo>
                    <a:pt x="5379" y="15379"/>
                  </a:lnTo>
                  <a:lnTo>
                    <a:pt x="0" y="48128"/>
                  </a:lnTo>
                  <a:lnTo>
                    <a:pt x="5484" y="90190"/>
                  </a:lnTo>
                  <a:lnTo>
                    <a:pt x="17726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00"/>
            <p:cNvSpPr/>
            <p:nvPr>
              <p:custDataLst>
                <p:tags r:id="rId133"/>
              </p:custDataLst>
            </p:nvPr>
          </p:nvSpPr>
          <p:spPr>
            <a:xfrm>
              <a:off x="5400675" y="5524893"/>
              <a:ext cx="66676" cy="9133"/>
            </a:xfrm>
            <a:custGeom>
              <a:avLst/>
              <a:gdLst/>
              <a:ahLst/>
              <a:cxnLst/>
              <a:rect l="0" t="0" r="0" b="0"/>
              <a:pathLst>
                <a:path w="66676" h="9133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13183" y="195"/>
                  </a:lnTo>
                  <a:lnTo>
                    <a:pt x="18314" y="0"/>
                  </a:lnTo>
                  <a:lnTo>
                    <a:pt x="26837" y="2604"/>
                  </a:lnTo>
                  <a:lnTo>
                    <a:pt x="30592" y="4780"/>
                  </a:lnTo>
                  <a:lnTo>
                    <a:pt x="6667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01"/>
            <p:cNvSpPr/>
            <p:nvPr>
              <p:custDataLst>
                <p:tags r:id="rId134"/>
              </p:custDataLst>
            </p:nvPr>
          </p:nvSpPr>
          <p:spPr>
            <a:xfrm>
              <a:off x="5524630" y="5470453"/>
              <a:ext cx="112361" cy="265684"/>
            </a:xfrm>
            <a:custGeom>
              <a:avLst/>
              <a:gdLst/>
              <a:ahLst/>
              <a:cxnLst/>
              <a:rect l="0" t="0" r="0" b="0"/>
              <a:pathLst>
                <a:path w="112361" h="265684">
                  <a:moveTo>
                    <a:pt x="57020" y="25472"/>
                  </a:moveTo>
                  <a:lnTo>
                    <a:pt x="57020" y="25472"/>
                  </a:lnTo>
                  <a:lnTo>
                    <a:pt x="38706" y="43786"/>
                  </a:lnTo>
                  <a:lnTo>
                    <a:pt x="33005" y="57953"/>
                  </a:lnTo>
                  <a:lnTo>
                    <a:pt x="29346" y="97975"/>
                  </a:lnTo>
                  <a:lnTo>
                    <a:pt x="23656" y="134208"/>
                  </a:lnTo>
                  <a:lnTo>
                    <a:pt x="15266" y="176810"/>
                  </a:lnTo>
                  <a:lnTo>
                    <a:pt x="9497" y="223406"/>
                  </a:lnTo>
                  <a:lnTo>
                    <a:pt x="854" y="265139"/>
                  </a:lnTo>
                  <a:lnTo>
                    <a:pt x="527" y="265683"/>
                  </a:lnTo>
                  <a:lnTo>
                    <a:pt x="308" y="264988"/>
                  </a:lnTo>
                  <a:lnTo>
                    <a:pt x="0" y="248840"/>
                  </a:lnTo>
                  <a:lnTo>
                    <a:pt x="16283" y="201519"/>
                  </a:lnTo>
                  <a:lnTo>
                    <a:pt x="23195" y="166299"/>
                  </a:lnTo>
                  <a:lnTo>
                    <a:pt x="31946" y="122349"/>
                  </a:lnTo>
                  <a:lnTo>
                    <a:pt x="44384" y="80788"/>
                  </a:lnTo>
                  <a:lnTo>
                    <a:pt x="59855" y="36829"/>
                  </a:lnTo>
                  <a:lnTo>
                    <a:pt x="70980" y="18878"/>
                  </a:lnTo>
                  <a:lnTo>
                    <a:pt x="91522" y="0"/>
                  </a:lnTo>
                  <a:lnTo>
                    <a:pt x="93781" y="24"/>
                  </a:lnTo>
                  <a:lnTo>
                    <a:pt x="99111" y="2873"/>
                  </a:lnTo>
                  <a:lnTo>
                    <a:pt x="108062" y="15483"/>
                  </a:lnTo>
                  <a:lnTo>
                    <a:pt x="112360" y="32625"/>
                  </a:lnTo>
                  <a:lnTo>
                    <a:pt x="107722" y="47701"/>
                  </a:lnTo>
                  <a:lnTo>
                    <a:pt x="93209" y="71216"/>
                  </a:lnTo>
                  <a:lnTo>
                    <a:pt x="75504" y="88767"/>
                  </a:lnTo>
                  <a:lnTo>
                    <a:pt x="69343" y="93069"/>
                  </a:lnTo>
                  <a:lnTo>
                    <a:pt x="63118" y="94877"/>
                  </a:lnTo>
                  <a:lnTo>
                    <a:pt x="37970" y="92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02"/>
            <p:cNvSpPr/>
            <p:nvPr>
              <p:custDataLst>
                <p:tags r:id="rId135"/>
              </p:custDataLst>
            </p:nvPr>
          </p:nvSpPr>
          <p:spPr>
            <a:xfrm>
              <a:off x="5648325" y="5438775"/>
              <a:ext cx="60879" cy="171451"/>
            </a:xfrm>
            <a:custGeom>
              <a:avLst/>
              <a:gdLst/>
              <a:ahLst/>
              <a:cxnLst/>
              <a:rect l="0" t="0" r="0" b="0"/>
              <a:pathLst>
                <a:path w="60879" h="171451">
                  <a:moveTo>
                    <a:pt x="19050" y="0"/>
                  </a:moveTo>
                  <a:lnTo>
                    <a:pt x="19050" y="0"/>
                  </a:lnTo>
                  <a:lnTo>
                    <a:pt x="37364" y="0"/>
                  </a:lnTo>
                  <a:lnTo>
                    <a:pt x="41844" y="2117"/>
                  </a:lnTo>
                  <a:lnTo>
                    <a:pt x="49642" y="10113"/>
                  </a:lnTo>
                  <a:lnTo>
                    <a:pt x="59982" y="31571"/>
                  </a:lnTo>
                  <a:lnTo>
                    <a:pt x="60878" y="48957"/>
                  </a:lnTo>
                  <a:lnTo>
                    <a:pt x="50036" y="94367"/>
                  </a:lnTo>
                  <a:lnTo>
                    <a:pt x="39990" y="116272"/>
                  </a:lnTo>
                  <a:lnTo>
                    <a:pt x="26195" y="136168"/>
                  </a:lnTo>
                  <a:lnTo>
                    <a:pt x="19050" y="15441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03"/>
            <p:cNvSpPr/>
            <p:nvPr>
              <p:custDataLst>
                <p:tags r:id="rId136"/>
              </p:custDataLst>
            </p:nvPr>
          </p:nvSpPr>
          <p:spPr>
            <a:xfrm>
              <a:off x="5686425" y="5259124"/>
              <a:ext cx="76201" cy="99872"/>
            </a:xfrm>
            <a:custGeom>
              <a:avLst/>
              <a:gdLst/>
              <a:ahLst/>
              <a:cxnLst/>
              <a:rect l="0" t="0" r="0" b="0"/>
              <a:pathLst>
                <a:path w="76201" h="9987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7117"/>
                  </a:lnTo>
                  <a:lnTo>
                    <a:pt x="8642" y="58531"/>
                  </a:lnTo>
                  <a:lnTo>
                    <a:pt x="8205" y="77910"/>
                  </a:lnTo>
                  <a:lnTo>
                    <a:pt x="1289" y="99670"/>
                  </a:lnTo>
                  <a:lnTo>
                    <a:pt x="860" y="99871"/>
                  </a:lnTo>
                  <a:lnTo>
                    <a:pt x="383" y="97273"/>
                  </a:lnTo>
                  <a:lnTo>
                    <a:pt x="19312" y="52639"/>
                  </a:lnTo>
                  <a:lnTo>
                    <a:pt x="28653" y="31950"/>
                  </a:lnTo>
                  <a:lnTo>
                    <a:pt x="31802" y="27209"/>
                  </a:lnTo>
                  <a:lnTo>
                    <a:pt x="36018" y="25107"/>
                  </a:lnTo>
                  <a:lnTo>
                    <a:pt x="59005" y="26759"/>
                  </a:lnTo>
                  <a:lnTo>
                    <a:pt x="62620" y="30099"/>
                  </a:lnTo>
                  <a:lnTo>
                    <a:pt x="71706" y="47850"/>
                  </a:lnTo>
                  <a:lnTo>
                    <a:pt x="74868" y="62871"/>
                  </a:lnTo>
                  <a:lnTo>
                    <a:pt x="7620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04"/>
            <p:cNvSpPr/>
            <p:nvPr>
              <p:custDataLst>
                <p:tags r:id="rId137"/>
              </p:custDataLst>
            </p:nvPr>
          </p:nvSpPr>
          <p:spPr>
            <a:xfrm>
              <a:off x="5819775" y="52959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29659" y="2212"/>
                  </a:lnTo>
                  <a:lnTo>
                    <a:pt x="73559" y="29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05"/>
            <p:cNvSpPr/>
            <p:nvPr>
              <p:custDataLst>
                <p:tags r:id="rId138"/>
              </p:custDataLst>
            </p:nvPr>
          </p:nvSpPr>
          <p:spPr>
            <a:xfrm>
              <a:off x="5959969" y="5221024"/>
              <a:ext cx="116982" cy="150867"/>
            </a:xfrm>
            <a:custGeom>
              <a:avLst/>
              <a:gdLst/>
              <a:ahLst/>
              <a:cxnLst/>
              <a:rect l="0" t="0" r="0" b="0"/>
              <a:pathLst>
                <a:path w="116982" h="150867">
                  <a:moveTo>
                    <a:pt x="88406" y="8201"/>
                  </a:moveTo>
                  <a:lnTo>
                    <a:pt x="88406" y="8201"/>
                  </a:lnTo>
                  <a:lnTo>
                    <a:pt x="93462" y="8201"/>
                  </a:lnTo>
                  <a:lnTo>
                    <a:pt x="93894" y="7143"/>
                  </a:lnTo>
                  <a:lnTo>
                    <a:pt x="89337" y="0"/>
                  </a:lnTo>
                  <a:lnTo>
                    <a:pt x="85998" y="2088"/>
                  </a:lnTo>
                  <a:lnTo>
                    <a:pt x="83625" y="4125"/>
                  </a:lnTo>
                  <a:lnTo>
                    <a:pt x="75345" y="6389"/>
                  </a:lnTo>
                  <a:lnTo>
                    <a:pt x="70174" y="6993"/>
                  </a:lnTo>
                  <a:lnTo>
                    <a:pt x="58783" y="13309"/>
                  </a:lnTo>
                  <a:lnTo>
                    <a:pt x="13015" y="55123"/>
                  </a:lnTo>
                  <a:lnTo>
                    <a:pt x="9572" y="58532"/>
                  </a:lnTo>
                  <a:lnTo>
                    <a:pt x="9391" y="61863"/>
                  </a:lnTo>
                  <a:lnTo>
                    <a:pt x="11388" y="65143"/>
                  </a:lnTo>
                  <a:lnTo>
                    <a:pt x="18192" y="70550"/>
                  </a:lnTo>
                  <a:lnTo>
                    <a:pt x="24745" y="72954"/>
                  </a:lnTo>
                  <a:lnTo>
                    <a:pt x="44120" y="75555"/>
                  </a:lnTo>
                  <a:lnTo>
                    <a:pt x="52143" y="79764"/>
                  </a:lnTo>
                  <a:lnTo>
                    <a:pt x="54706" y="82368"/>
                  </a:lnTo>
                  <a:lnTo>
                    <a:pt x="57553" y="88083"/>
                  </a:lnTo>
                  <a:lnTo>
                    <a:pt x="56196" y="91089"/>
                  </a:lnTo>
                  <a:lnTo>
                    <a:pt x="11926" y="134523"/>
                  </a:lnTo>
                  <a:lnTo>
                    <a:pt x="2205" y="143013"/>
                  </a:lnTo>
                  <a:lnTo>
                    <a:pt x="246" y="145701"/>
                  </a:lnTo>
                  <a:lnTo>
                    <a:pt x="0" y="147493"/>
                  </a:lnTo>
                  <a:lnTo>
                    <a:pt x="894" y="148687"/>
                  </a:lnTo>
                  <a:lnTo>
                    <a:pt x="4709" y="150014"/>
                  </a:lnTo>
                  <a:lnTo>
                    <a:pt x="25894" y="150866"/>
                  </a:lnTo>
                  <a:lnTo>
                    <a:pt x="67082" y="135970"/>
                  </a:lnTo>
                  <a:lnTo>
                    <a:pt x="116981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06"/>
            <p:cNvSpPr/>
            <p:nvPr>
              <p:custDataLst>
                <p:tags r:id="rId139"/>
              </p:custDataLst>
            </p:nvPr>
          </p:nvSpPr>
          <p:spPr>
            <a:xfrm>
              <a:off x="6153150" y="5229225"/>
              <a:ext cx="85726" cy="133351"/>
            </a:xfrm>
            <a:custGeom>
              <a:avLst/>
              <a:gdLst/>
              <a:ahLst/>
              <a:cxnLst/>
              <a:rect l="0" t="0" r="0" b="0"/>
              <a:pathLst>
                <a:path w="85726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35025" y="48201"/>
                  </a:lnTo>
                  <a:lnTo>
                    <a:pt x="46155" y="77138"/>
                  </a:lnTo>
                  <a:lnTo>
                    <a:pt x="857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454"/>
          <p:cNvGrpSpPr/>
          <p:nvPr/>
        </p:nvGrpSpPr>
        <p:grpSpPr>
          <a:xfrm>
            <a:off x="4476750" y="5154349"/>
            <a:ext cx="476251" cy="566613"/>
            <a:chOff x="4476750" y="5154349"/>
            <a:chExt cx="476251" cy="566613"/>
          </a:xfrm>
        </p:grpSpPr>
        <p:sp>
          <p:nvSpPr>
            <p:cNvPr id="228" name="SMARTInkShape-2607"/>
            <p:cNvSpPr/>
            <p:nvPr>
              <p:custDataLst>
                <p:tags r:id="rId121"/>
              </p:custDataLst>
            </p:nvPr>
          </p:nvSpPr>
          <p:spPr>
            <a:xfrm>
              <a:off x="4476750" y="5389981"/>
              <a:ext cx="120530" cy="330981"/>
            </a:xfrm>
            <a:custGeom>
              <a:avLst/>
              <a:gdLst/>
              <a:ahLst/>
              <a:cxnLst/>
              <a:rect l="0" t="0" r="0" b="0"/>
              <a:pathLst>
                <a:path w="120530" h="330981">
                  <a:moveTo>
                    <a:pt x="19050" y="77369"/>
                  </a:moveTo>
                  <a:lnTo>
                    <a:pt x="19050" y="77369"/>
                  </a:lnTo>
                  <a:lnTo>
                    <a:pt x="19050" y="60967"/>
                  </a:lnTo>
                  <a:lnTo>
                    <a:pt x="19050" y="105118"/>
                  </a:lnTo>
                  <a:lnTo>
                    <a:pt x="19050" y="146703"/>
                  </a:lnTo>
                  <a:lnTo>
                    <a:pt x="19050" y="182933"/>
                  </a:lnTo>
                  <a:lnTo>
                    <a:pt x="19050" y="222986"/>
                  </a:lnTo>
                  <a:lnTo>
                    <a:pt x="17992" y="265432"/>
                  </a:lnTo>
                  <a:lnTo>
                    <a:pt x="10408" y="310655"/>
                  </a:lnTo>
                  <a:lnTo>
                    <a:pt x="9642" y="330980"/>
                  </a:lnTo>
                  <a:lnTo>
                    <a:pt x="9532" y="292121"/>
                  </a:lnTo>
                  <a:lnTo>
                    <a:pt x="9526" y="245653"/>
                  </a:lnTo>
                  <a:lnTo>
                    <a:pt x="9525" y="199981"/>
                  </a:lnTo>
                  <a:lnTo>
                    <a:pt x="12347" y="167847"/>
                  </a:lnTo>
                  <a:lnTo>
                    <a:pt x="16071" y="134514"/>
                  </a:lnTo>
                  <a:lnTo>
                    <a:pt x="19226" y="94066"/>
                  </a:lnTo>
                  <a:lnTo>
                    <a:pt x="32191" y="48275"/>
                  </a:lnTo>
                  <a:lnTo>
                    <a:pt x="41406" y="30178"/>
                  </a:lnTo>
                  <a:lnTo>
                    <a:pt x="65393" y="2779"/>
                  </a:lnTo>
                  <a:lnTo>
                    <a:pt x="71112" y="126"/>
                  </a:lnTo>
                  <a:lnTo>
                    <a:pt x="83111" y="0"/>
                  </a:lnTo>
                  <a:lnTo>
                    <a:pt x="92677" y="3472"/>
                  </a:lnTo>
                  <a:lnTo>
                    <a:pt x="112498" y="19381"/>
                  </a:lnTo>
                  <a:lnTo>
                    <a:pt x="118791" y="36427"/>
                  </a:lnTo>
                  <a:lnTo>
                    <a:pt x="120529" y="57056"/>
                  </a:lnTo>
                  <a:lnTo>
                    <a:pt x="115558" y="84403"/>
                  </a:lnTo>
                  <a:lnTo>
                    <a:pt x="107381" y="100149"/>
                  </a:lnTo>
                  <a:lnTo>
                    <a:pt x="101348" y="107954"/>
                  </a:lnTo>
                  <a:lnTo>
                    <a:pt x="86944" y="118300"/>
                  </a:lnTo>
                  <a:lnTo>
                    <a:pt x="42427" y="137663"/>
                  </a:lnTo>
                  <a:lnTo>
                    <a:pt x="0" y="13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08"/>
            <p:cNvSpPr/>
            <p:nvPr>
              <p:custDataLst>
                <p:tags r:id="rId122"/>
              </p:custDataLst>
            </p:nvPr>
          </p:nvSpPr>
          <p:spPr>
            <a:xfrm>
              <a:off x="4612920" y="5162560"/>
              <a:ext cx="130531" cy="152358"/>
            </a:xfrm>
            <a:custGeom>
              <a:avLst/>
              <a:gdLst/>
              <a:ahLst/>
              <a:cxnLst/>
              <a:rect l="0" t="0" r="0" b="0"/>
              <a:pathLst>
                <a:path w="130531" h="152358">
                  <a:moveTo>
                    <a:pt x="101955" y="9515"/>
                  </a:moveTo>
                  <a:lnTo>
                    <a:pt x="101955" y="9515"/>
                  </a:lnTo>
                  <a:lnTo>
                    <a:pt x="101955" y="4459"/>
                  </a:lnTo>
                  <a:lnTo>
                    <a:pt x="103013" y="2970"/>
                  </a:lnTo>
                  <a:lnTo>
                    <a:pt x="104777" y="1976"/>
                  </a:lnTo>
                  <a:lnTo>
                    <a:pt x="111446" y="0"/>
                  </a:lnTo>
                  <a:lnTo>
                    <a:pt x="64672" y="25500"/>
                  </a:lnTo>
                  <a:lnTo>
                    <a:pt x="54220" y="34948"/>
                  </a:lnTo>
                  <a:lnTo>
                    <a:pt x="21068" y="53968"/>
                  </a:lnTo>
                  <a:lnTo>
                    <a:pt x="13794" y="60317"/>
                  </a:lnTo>
                  <a:lnTo>
                    <a:pt x="9856" y="66665"/>
                  </a:lnTo>
                  <a:lnTo>
                    <a:pt x="8806" y="69840"/>
                  </a:lnTo>
                  <a:lnTo>
                    <a:pt x="9163" y="71957"/>
                  </a:lnTo>
                  <a:lnTo>
                    <a:pt x="10461" y="73368"/>
                  </a:lnTo>
                  <a:lnTo>
                    <a:pt x="30679" y="82365"/>
                  </a:lnTo>
                  <a:lnTo>
                    <a:pt x="78199" y="85519"/>
                  </a:lnTo>
                  <a:lnTo>
                    <a:pt x="82943" y="85584"/>
                  </a:lnTo>
                  <a:lnTo>
                    <a:pt x="86105" y="86686"/>
                  </a:lnTo>
                  <a:lnTo>
                    <a:pt x="88214" y="88479"/>
                  </a:lnTo>
                  <a:lnTo>
                    <a:pt x="89619" y="90733"/>
                  </a:lnTo>
                  <a:lnTo>
                    <a:pt x="88439" y="93293"/>
                  </a:lnTo>
                  <a:lnTo>
                    <a:pt x="76665" y="101954"/>
                  </a:lnTo>
                  <a:lnTo>
                    <a:pt x="32277" y="123836"/>
                  </a:lnTo>
                  <a:lnTo>
                    <a:pt x="11460" y="133346"/>
                  </a:lnTo>
                  <a:lnTo>
                    <a:pt x="3527" y="139693"/>
                  </a:lnTo>
                  <a:lnTo>
                    <a:pt x="0" y="146042"/>
                  </a:lnTo>
                  <a:lnTo>
                    <a:pt x="1177" y="148158"/>
                  </a:lnTo>
                  <a:lnTo>
                    <a:pt x="4078" y="149568"/>
                  </a:lnTo>
                  <a:lnTo>
                    <a:pt x="47090" y="152225"/>
                  </a:lnTo>
                  <a:lnTo>
                    <a:pt x="88844" y="152357"/>
                  </a:lnTo>
                  <a:lnTo>
                    <a:pt x="111593" y="151321"/>
                  </a:lnTo>
                  <a:lnTo>
                    <a:pt x="13053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09"/>
            <p:cNvSpPr/>
            <p:nvPr>
              <p:custDataLst>
                <p:tags r:id="rId123"/>
              </p:custDataLst>
            </p:nvPr>
          </p:nvSpPr>
          <p:spPr>
            <a:xfrm>
              <a:off x="4781550" y="5166587"/>
              <a:ext cx="114301" cy="157889"/>
            </a:xfrm>
            <a:custGeom>
              <a:avLst/>
              <a:gdLst/>
              <a:ahLst/>
              <a:cxnLst/>
              <a:rect l="0" t="0" r="0" b="0"/>
              <a:pathLst>
                <a:path w="114301" h="1578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5057" y="14669"/>
                  </a:lnTo>
                  <a:lnTo>
                    <a:pt x="35211" y="56453"/>
                  </a:lnTo>
                  <a:lnTo>
                    <a:pt x="69427" y="98893"/>
                  </a:lnTo>
                  <a:lnTo>
                    <a:pt x="90386" y="126666"/>
                  </a:lnTo>
                  <a:lnTo>
                    <a:pt x="94147" y="134486"/>
                  </a:lnTo>
                  <a:lnTo>
                    <a:pt x="11430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10"/>
            <p:cNvSpPr/>
            <p:nvPr>
              <p:custDataLst>
                <p:tags r:id="rId124"/>
              </p:custDataLst>
            </p:nvPr>
          </p:nvSpPr>
          <p:spPr>
            <a:xfrm>
              <a:off x="4943475" y="5295900"/>
              <a:ext cx="9410" cy="28576"/>
            </a:xfrm>
            <a:custGeom>
              <a:avLst/>
              <a:gdLst/>
              <a:ahLst/>
              <a:cxnLst/>
              <a:rect l="0" t="0" r="0" b="0"/>
              <a:pathLst>
                <a:path w="9410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6545" y="5488"/>
                  </a:lnTo>
                  <a:lnTo>
                    <a:pt x="7539" y="4716"/>
                  </a:lnTo>
                  <a:lnTo>
                    <a:pt x="8201" y="3144"/>
                  </a:lnTo>
                  <a:lnTo>
                    <a:pt x="8642" y="3155"/>
                  </a:lnTo>
                  <a:lnTo>
                    <a:pt x="9263" y="8226"/>
                  </a:lnTo>
                  <a:lnTo>
                    <a:pt x="9409" y="1353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11"/>
            <p:cNvSpPr/>
            <p:nvPr>
              <p:custDataLst>
                <p:tags r:id="rId125"/>
              </p:custDataLst>
            </p:nvPr>
          </p:nvSpPr>
          <p:spPr>
            <a:xfrm>
              <a:off x="4791075" y="5154349"/>
              <a:ext cx="114301" cy="170127"/>
            </a:xfrm>
            <a:custGeom>
              <a:avLst/>
              <a:gdLst/>
              <a:ahLst/>
              <a:cxnLst/>
              <a:rect l="0" t="0" r="0" b="0"/>
              <a:pathLst>
                <a:path w="114301" h="170127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3145"/>
                  </a:lnTo>
                  <a:lnTo>
                    <a:pt x="113242" y="1656"/>
                  </a:lnTo>
                  <a:lnTo>
                    <a:pt x="111478" y="662"/>
                  </a:lnTo>
                  <a:lnTo>
                    <a:pt x="109244" y="0"/>
                  </a:lnTo>
                  <a:lnTo>
                    <a:pt x="106696" y="617"/>
                  </a:lnTo>
                  <a:lnTo>
                    <a:pt x="101043" y="4125"/>
                  </a:lnTo>
                  <a:lnTo>
                    <a:pt x="85652" y="28386"/>
                  </a:lnTo>
                  <a:lnTo>
                    <a:pt x="63846" y="72990"/>
                  </a:lnTo>
                  <a:lnTo>
                    <a:pt x="30260" y="119216"/>
                  </a:lnTo>
                  <a:lnTo>
                    <a:pt x="8173" y="144704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12"/>
            <p:cNvSpPr/>
            <p:nvPr>
              <p:custDataLst>
                <p:tags r:id="rId126"/>
              </p:custDataLst>
            </p:nvPr>
          </p:nvSpPr>
          <p:spPr>
            <a:xfrm>
              <a:off x="4953000" y="5219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455"/>
          <p:cNvGrpSpPr/>
          <p:nvPr/>
        </p:nvGrpSpPr>
        <p:grpSpPr>
          <a:xfrm>
            <a:off x="3505593" y="5619750"/>
            <a:ext cx="228208" cy="132924"/>
            <a:chOff x="3505593" y="5619750"/>
            <a:chExt cx="228208" cy="132924"/>
          </a:xfrm>
        </p:grpSpPr>
        <p:sp>
          <p:nvSpPr>
            <p:cNvPr id="235" name="SMARTInkShape-2613"/>
            <p:cNvSpPr/>
            <p:nvPr>
              <p:custDataLst>
                <p:tags r:id="rId119"/>
              </p:custDataLst>
            </p:nvPr>
          </p:nvSpPr>
          <p:spPr>
            <a:xfrm>
              <a:off x="3505593" y="5619750"/>
              <a:ext cx="161533" cy="9526"/>
            </a:xfrm>
            <a:custGeom>
              <a:avLst/>
              <a:gdLst/>
              <a:ahLst/>
              <a:cxnLst/>
              <a:rect l="0" t="0" r="0" b="0"/>
              <a:pathLst>
                <a:path w="161533" h="95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1844" y="0"/>
                  </a:lnTo>
                  <a:lnTo>
                    <a:pt x="79973" y="0"/>
                  </a:lnTo>
                  <a:lnTo>
                    <a:pt x="122374" y="2822"/>
                  </a:lnTo>
                  <a:lnTo>
                    <a:pt x="1615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14"/>
            <p:cNvSpPr/>
            <p:nvPr>
              <p:custDataLst>
                <p:tags r:id="rId120"/>
              </p:custDataLst>
            </p:nvPr>
          </p:nvSpPr>
          <p:spPr>
            <a:xfrm>
              <a:off x="3524643" y="5734050"/>
              <a:ext cx="209158" cy="18624"/>
            </a:xfrm>
            <a:custGeom>
              <a:avLst/>
              <a:gdLst/>
              <a:ahLst/>
              <a:cxnLst/>
              <a:rect l="0" t="0" r="0" b="0"/>
              <a:pathLst>
                <a:path w="209158" h="18624">
                  <a:moveTo>
                    <a:pt x="9132" y="0"/>
                  </a:moveTo>
                  <a:lnTo>
                    <a:pt x="9132" y="0"/>
                  </a:lnTo>
                  <a:lnTo>
                    <a:pt x="931" y="8201"/>
                  </a:lnTo>
                  <a:lnTo>
                    <a:pt x="0" y="14189"/>
                  </a:lnTo>
                  <a:lnTo>
                    <a:pt x="3044" y="15810"/>
                  </a:lnTo>
                  <a:lnTo>
                    <a:pt x="39413" y="18623"/>
                  </a:lnTo>
                  <a:lnTo>
                    <a:pt x="81632" y="12419"/>
                  </a:lnTo>
                  <a:lnTo>
                    <a:pt x="118193" y="10097"/>
                  </a:lnTo>
                  <a:lnTo>
                    <a:pt x="209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456"/>
          <p:cNvGrpSpPr/>
          <p:nvPr/>
        </p:nvGrpSpPr>
        <p:grpSpPr>
          <a:xfrm>
            <a:off x="1771650" y="5386962"/>
            <a:ext cx="1311388" cy="516130"/>
            <a:chOff x="1771650" y="5386962"/>
            <a:chExt cx="1311388" cy="516130"/>
          </a:xfrm>
        </p:grpSpPr>
        <p:sp>
          <p:nvSpPr>
            <p:cNvPr id="238" name="SMARTInkShape-2615"/>
            <p:cNvSpPr/>
            <p:nvPr>
              <p:custDataLst>
                <p:tags r:id="rId109"/>
              </p:custDataLst>
            </p:nvPr>
          </p:nvSpPr>
          <p:spPr>
            <a:xfrm>
              <a:off x="2171820" y="5601518"/>
              <a:ext cx="108898" cy="301574"/>
            </a:xfrm>
            <a:custGeom>
              <a:avLst/>
              <a:gdLst/>
              <a:ahLst/>
              <a:cxnLst/>
              <a:rect l="0" t="0" r="0" b="0"/>
              <a:pathLst>
                <a:path w="108898" h="301574">
                  <a:moveTo>
                    <a:pt x="37980" y="94432"/>
                  </a:moveTo>
                  <a:lnTo>
                    <a:pt x="37980" y="94432"/>
                  </a:lnTo>
                  <a:lnTo>
                    <a:pt x="32924" y="99488"/>
                  </a:lnTo>
                  <a:lnTo>
                    <a:pt x="30441" y="104793"/>
                  </a:lnTo>
                  <a:lnTo>
                    <a:pt x="15314" y="144545"/>
                  </a:lnTo>
                  <a:lnTo>
                    <a:pt x="10572" y="187194"/>
                  </a:lnTo>
                  <a:lnTo>
                    <a:pt x="6813" y="230112"/>
                  </a:lnTo>
                  <a:lnTo>
                    <a:pt x="489" y="275926"/>
                  </a:lnTo>
                  <a:lnTo>
                    <a:pt x="0" y="295853"/>
                  </a:lnTo>
                  <a:lnTo>
                    <a:pt x="1018" y="298563"/>
                  </a:lnTo>
                  <a:lnTo>
                    <a:pt x="2756" y="300369"/>
                  </a:lnTo>
                  <a:lnTo>
                    <a:pt x="4972" y="301573"/>
                  </a:lnTo>
                  <a:lnTo>
                    <a:pt x="6450" y="298142"/>
                  </a:lnTo>
                  <a:lnTo>
                    <a:pt x="9016" y="250741"/>
                  </a:lnTo>
                  <a:lnTo>
                    <a:pt x="9290" y="204245"/>
                  </a:lnTo>
                  <a:lnTo>
                    <a:pt x="14427" y="165422"/>
                  </a:lnTo>
                  <a:lnTo>
                    <a:pt x="17596" y="123697"/>
                  </a:lnTo>
                  <a:lnTo>
                    <a:pt x="19725" y="83946"/>
                  </a:lnTo>
                  <a:lnTo>
                    <a:pt x="29666" y="40765"/>
                  </a:lnTo>
                  <a:lnTo>
                    <a:pt x="49794" y="8499"/>
                  </a:lnTo>
                  <a:lnTo>
                    <a:pt x="56636" y="3323"/>
                  </a:lnTo>
                  <a:lnTo>
                    <a:pt x="64263" y="1022"/>
                  </a:lnTo>
                  <a:lnTo>
                    <a:pt x="74709" y="0"/>
                  </a:lnTo>
                  <a:lnTo>
                    <a:pt x="86407" y="5191"/>
                  </a:lnTo>
                  <a:lnTo>
                    <a:pt x="96545" y="13494"/>
                  </a:lnTo>
                  <a:lnTo>
                    <a:pt x="101050" y="20712"/>
                  </a:lnTo>
                  <a:lnTo>
                    <a:pt x="108643" y="40840"/>
                  </a:lnTo>
                  <a:lnTo>
                    <a:pt x="108897" y="55091"/>
                  </a:lnTo>
                  <a:lnTo>
                    <a:pt x="100436" y="86544"/>
                  </a:lnTo>
                  <a:lnTo>
                    <a:pt x="82028" y="114668"/>
                  </a:lnTo>
                  <a:lnTo>
                    <a:pt x="58689" y="140084"/>
                  </a:lnTo>
                  <a:lnTo>
                    <a:pt x="18930" y="15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16"/>
            <p:cNvSpPr/>
            <p:nvPr>
              <p:custDataLst>
                <p:tags r:id="rId110"/>
              </p:custDataLst>
            </p:nvPr>
          </p:nvSpPr>
          <p:spPr>
            <a:xfrm>
              <a:off x="2000504" y="5451340"/>
              <a:ext cx="114047" cy="358911"/>
            </a:xfrm>
            <a:custGeom>
              <a:avLst/>
              <a:gdLst/>
              <a:ahLst/>
              <a:cxnLst/>
              <a:rect l="0" t="0" r="0" b="0"/>
              <a:pathLst>
                <a:path w="114047" h="358911">
                  <a:moveTo>
                    <a:pt x="114046" y="25535"/>
                  </a:moveTo>
                  <a:lnTo>
                    <a:pt x="114046" y="25535"/>
                  </a:lnTo>
                  <a:lnTo>
                    <a:pt x="114046" y="20479"/>
                  </a:lnTo>
                  <a:lnTo>
                    <a:pt x="108990" y="7221"/>
                  </a:lnTo>
                  <a:lnTo>
                    <a:pt x="106442" y="3801"/>
                  </a:lnTo>
                  <a:lnTo>
                    <a:pt x="100788" y="0"/>
                  </a:lnTo>
                  <a:lnTo>
                    <a:pt x="98858" y="45"/>
                  </a:lnTo>
                  <a:lnTo>
                    <a:pt x="97570" y="1133"/>
                  </a:lnTo>
                  <a:lnTo>
                    <a:pt x="96712" y="2917"/>
                  </a:lnTo>
                  <a:lnTo>
                    <a:pt x="60431" y="37743"/>
                  </a:lnTo>
                  <a:lnTo>
                    <a:pt x="35800" y="80237"/>
                  </a:lnTo>
                  <a:lnTo>
                    <a:pt x="19646" y="120301"/>
                  </a:lnTo>
                  <a:lnTo>
                    <a:pt x="4091" y="164976"/>
                  </a:lnTo>
                  <a:lnTo>
                    <a:pt x="1034" y="206903"/>
                  </a:lnTo>
                  <a:lnTo>
                    <a:pt x="0" y="250646"/>
                  </a:lnTo>
                  <a:lnTo>
                    <a:pt x="2643" y="285558"/>
                  </a:lnTo>
                  <a:lnTo>
                    <a:pt x="12952" y="312128"/>
                  </a:lnTo>
                  <a:lnTo>
                    <a:pt x="24665" y="329651"/>
                  </a:lnTo>
                  <a:lnTo>
                    <a:pt x="46993" y="349300"/>
                  </a:lnTo>
                  <a:lnTo>
                    <a:pt x="66421" y="35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17"/>
            <p:cNvSpPr/>
            <p:nvPr>
              <p:custDataLst>
                <p:tags r:id="rId111"/>
              </p:custDataLst>
            </p:nvPr>
          </p:nvSpPr>
          <p:spPr>
            <a:xfrm>
              <a:off x="1771650" y="56388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42843" y="28327"/>
                  </a:lnTo>
                  <a:lnTo>
                    <a:pt x="89837" y="208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18"/>
            <p:cNvSpPr/>
            <p:nvPr>
              <p:custDataLst>
                <p:tags r:id="rId112"/>
              </p:custDataLst>
            </p:nvPr>
          </p:nvSpPr>
          <p:spPr>
            <a:xfrm>
              <a:off x="1829389" y="5386962"/>
              <a:ext cx="56562" cy="432814"/>
            </a:xfrm>
            <a:custGeom>
              <a:avLst/>
              <a:gdLst/>
              <a:ahLst/>
              <a:cxnLst/>
              <a:rect l="0" t="0" r="0" b="0"/>
              <a:pathLst>
                <a:path w="56562" h="432814">
                  <a:moveTo>
                    <a:pt x="56561" y="42288"/>
                  </a:moveTo>
                  <a:lnTo>
                    <a:pt x="56561" y="42288"/>
                  </a:lnTo>
                  <a:lnTo>
                    <a:pt x="56561" y="10766"/>
                  </a:lnTo>
                  <a:lnTo>
                    <a:pt x="53739" y="4289"/>
                  </a:lnTo>
                  <a:lnTo>
                    <a:pt x="51505" y="1081"/>
                  </a:lnTo>
                  <a:lnTo>
                    <a:pt x="50015" y="0"/>
                  </a:lnTo>
                  <a:lnTo>
                    <a:pt x="49022" y="337"/>
                  </a:lnTo>
                  <a:lnTo>
                    <a:pt x="46860" y="3535"/>
                  </a:lnTo>
                  <a:lnTo>
                    <a:pt x="34027" y="22678"/>
                  </a:lnTo>
                  <a:lnTo>
                    <a:pt x="16480" y="61228"/>
                  </a:lnTo>
                  <a:lnTo>
                    <a:pt x="2390" y="106126"/>
                  </a:lnTo>
                  <a:lnTo>
                    <a:pt x="0" y="148972"/>
                  </a:lnTo>
                  <a:lnTo>
                    <a:pt x="4642" y="193019"/>
                  </a:lnTo>
                  <a:lnTo>
                    <a:pt x="7664" y="234528"/>
                  </a:lnTo>
                  <a:lnTo>
                    <a:pt x="16289" y="273387"/>
                  </a:lnTo>
                  <a:lnTo>
                    <a:pt x="25362" y="316812"/>
                  </a:lnTo>
                  <a:lnTo>
                    <a:pt x="32524" y="361334"/>
                  </a:lnTo>
                  <a:lnTo>
                    <a:pt x="42130" y="406463"/>
                  </a:lnTo>
                  <a:lnTo>
                    <a:pt x="47036" y="43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19"/>
            <p:cNvSpPr/>
            <p:nvPr>
              <p:custDataLst>
                <p:tags r:id="rId113"/>
              </p:custDataLst>
            </p:nvPr>
          </p:nvSpPr>
          <p:spPr>
            <a:xfrm>
              <a:off x="2447925" y="5470390"/>
              <a:ext cx="19050" cy="320811"/>
            </a:xfrm>
            <a:custGeom>
              <a:avLst/>
              <a:gdLst/>
              <a:ahLst/>
              <a:cxnLst/>
              <a:rect l="0" t="0" r="0" b="0"/>
              <a:pathLst>
                <a:path w="19050" h="320811">
                  <a:moveTo>
                    <a:pt x="0" y="25535"/>
                  </a:moveTo>
                  <a:lnTo>
                    <a:pt x="0" y="25535"/>
                  </a:lnTo>
                  <a:lnTo>
                    <a:pt x="0" y="20479"/>
                  </a:lnTo>
                  <a:lnTo>
                    <a:pt x="5056" y="7221"/>
                  </a:lnTo>
                  <a:lnTo>
                    <a:pt x="7604" y="3801"/>
                  </a:lnTo>
                  <a:lnTo>
                    <a:pt x="13258" y="0"/>
                  </a:lnTo>
                  <a:lnTo>
                    <a:pt x="15188" y="1104"/>
                  </a:lnTo>
                  <a:lnTo>
                    <a:pt x="17334" y="7973"/>
                  </a:lnTo>
                  <a:lnTo>
                    <a:pt x="18899" y="51933"/>
                  </a:lnTo>
                  <a:lnTo>
                    <a:pt x="19005" y="92153"/>
                  </a:lnTo>
                  <a:lnTo>
                    <a:pt x="19037" y="127471"/>
                  </a:lnTo>
                  <a:lnTo>
                    <a:pt x="19046" y="168157"/>
                  </a:lnTo>
                  <a:lnTo>
                    <a:pt x="19049" y="215162"/>
                  </a:lnTo>
                  <a:lnTo>
                    <a:pt x="16228" y="261292"/>
                  </a:lnTo>
                  <a:lnTo>
                    <a:pt x="9525" y="32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20"/>
            <p:cNvSpPr/>
            <p:nvPr>
              <p:custDataLst>
                <p:tags r:id="rId114"/>
              </p:custDataLst>
            </p:nvPr>
          </p:nvSpPr>
          <p:spPr>
            <a:xfrm>
              <a:off x="2619767" y="5562993"/>
              <a:ext cx="113909" cy="218683"/>
            </a:xfrm>
            <a:custGeom>
              <a:avLst/>
              <a:gdLst/>
              <a:ahLst/>
              <a:cxnLst/>
              <a:rect l="0" t="0" r="0" b="0"/>
              <a:pathLst>
                <a:path w="113909" h="218683">
                  <a:moveTo>
                    <a:pt x="9133" y="9132"/>
                  </a:moveTo>
                  <a:lnTo>
                    <a:pt x="9133" y="9132"/>
                  </a:lnTo>
                  <a:lnTo>
                    <a:pt x="0" y="0"/>
                  </a:lnTo>
                  <a:lnTo>
                    <a:pt x="7290" y="8347"/>
                  </a:lnTo>
                  <a:lnTo>
                    <a:pt x="35800" y="52275"/>
                  </a:lnTo>
                  <a:lnTo>
                    <a:pt x="64130" y="93313"/>
                  </a:lnTo>
                  <a:lnTo>
                    <a:pt x="88420" y="134008"/>
                  </a:lnTo>
                  <a:lnTo>
                    <a:pt x="102072" y="170607"/>
                  </a:lnTo>
                  <a:lnTo>
                    <a:pt x="113908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21"/>
            <p:cNvSpPr/>
            <p:nvPr>
              <p:custDataLst>
                <p:tags r:id="rId115"/>
              </p:custDataLst>
            </p:nvPr>
          </p:nvSpPr>
          <p:spPr>
            <a:xfrm>
              <a:off x="2609850" y="5573449"/>
              <a:ext cx="142876" cy="198702"/>
            </a:xfrm>
            <a:custGeom>
              <a:avLst/>
              <a:gdLst/>
              <a:ahLst/>
              <a:cxnLst/>
              <a:rect l="0" t="0" r="0" b="0"/>
              <a:pathLst>
                <a:path w="142876" h="198702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3145"/>
                  </a:lnTo>
                  <a:lnTo>
                    <a:pt x="141817" y="1656"/>
                  </a:lnTo>
                  <a:lnTo>
                    <a:pt x="140053" y="662"/>
                  </a:lnTo>
                  <a:lnTo>
                    <a:pt x="137819" y="0"/>
                  </a:lnTo>
                  <a:lnTo>
                    <a:pt x="135271" y="617"/>
                  </a:lnTo>
                  <a:lnTo>
                    <a:pt x="129617" y="4125"/>
                  </a:lnTo>
                  <a:lnTo>
                    <a:pt x="97819" y="47616"/>
                  </a:lnTo>
                  <a:lnTo>
                    <a:pt x="69417" y="91277"/>
                  </a:lnTo>
                  <a:lnTo>
                    <a:pt x="44404" y="123859"/>
                  </a:lnTo>
                  <a:lnTo>
                    <a:pt x="15581" y="157122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22"/>
            <p:cNvSpPr/>
            <p:nvPr>
              <p:custDataLst>
                <p:tags r:id="rId116"/>
              </p:custDataLst>
            </p:nvPr>
          </p:nvSpPr>
          <p:spPr>
            <a:xfrm>
              <a:off x="2590800" y="54768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41636" y="0"/>
                  </a:lnTo>
                  <a:lnTo>
                    <a:pt x="77836" y="0"/>
                  </a:lnTo>
                  <a:lnTo>
                    <a:pt x="117019" y="0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23"/>
            <p:cNvSpPr/>
            <p:nvPr>
              <p:custDataLst>
                <p:tags r:id="rId117"/>
              </p:custDataLst>
            </p:nvPr>
          </p:nvSpPr>
          <p:spPr>
            <a:xfrm>
              <a:off x="2771775" y="5391266"/>
              <a:ext cx="56585" cy="152285"/>
            </a:xfrm>
            <a:custGeom>
              <a:avLst/>
              <a:gdLst/>
              <a:ahLst/>
              <a:cxnLst/>
              <a:rect l="0" t="0" r="0" b="0"/>
              <a:pathLst>
                <a:path w="56585" h="15228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8314" y="0"/>
                  </a:lnTo>
                  <a:lnTo>
                    <a:pt x="26837" y="2758"/>
                  </a:lnTo>
                  <a:lnTo>
                    <a:pt x="40932" y="13153"/>
                  </a:lnTo>
                  <a:lnTo>
                    <a:pt x="50698" y="37446"/>
                  </a:lnTo>
                  <a:lnTo>
                    <a:pt x="56300" y="77999"/>
                  </a:lnTo>
                  <a:lnTo>
                    <a:pt x="56584" y="86885"/>
                  </a:lnTo>
                  <a:lnTo>
                    <a:pt x="51254" y="105226"/>
                  </a:lnTo>
                  <a:lnTo>
                    <a:pt x="40698" y="127701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24"/>
            <p:cNvSpPr/>
            <p:nvPr>
              <p:custDataLst>
                <p:tags r:id="rId118"/>
              </p:custDataLst>
            </p:nvPr>
          </p:nvSpPr>
          <p:spPr>
            <a:xfrm>
              <a:off x="2990850" y="5461862"/>
              <a:ext cx="92188" cy="338864"/>
            </a:xfrm>
            <a:custGeom>
              <a:avLst/>
              <a:gdLst/>
              <a:ahLst/>
              <a:cxnLst/>
              <a:rect l="0" t="0" r="0" b="0"/>
              <a:pathLst>
                <a:path w="92188" h="33886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2"/>
                  </a:lnTo>
                  <a:lnTo>
                    <a:pt x="33114" y="14587"/>
                  </a:lnTo>
                  <a:lnTo>
                    <a:pt x="57420" y="48208"/>
                  </a:lnTo>
                  <a:lnTo>
                    <a:pt x="81331" y="95664"/>
                  </a:lnTo>
                  <a:lnTo>
                    <a:pt x="92187" y="142030"/>
                  </a:lnTo>
                  <a:lnTo>
                    <a:pt x="91520" y="174003"/>
                  </a:lnTo>
                  <a:lnTo>
                    <a:pt x="84620" y="211346"/>
                  </a:lnTo>
                  <a:lnTo>
                    <a:pt x="75192" y="254572"/>
                  </a:lnTo>
                  <a:lnTo>
                    <a:pt x="50350" y="300806"/>
                  </a:lnTo>
                  <a:lnTo>
                    <a:pt x="1905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2625"/>
          <p:cNvSpPr/>
          <p:nvPr>
            <p:custDataLst>
              <p:tags r:id="rId2"/>
            </p:custDataLst>
          </p:nvPr>
        </p:nvSpPr>
        <p:spPr>
          <a:xfrm>
            <a:off x="7639050" y="4119269"/>
            <a:ext cx="9526" cy="109832"/>
          </a:xfrm>
          <a:custGeom>
            <a:avLst/>
            <a:gdLst/>
            <a:ahLst/>
            <a:cxnLst/>
            <a:rect l="0" t="0" r="0" b="0"/>
            <a:pathLst>
              <a:path w="9526" h="109832">
                <a:moveTo>
                  <a:pt x="9525" y="5056"/>
                </a:moveTo>
                <a:lnTo>
                  <a:pt x="9525" y="5056"/>
                </a:lnTo>
                <a:lnTo>
                  <a:pt x="9525" y="0"/>
                </a:lnTo>
                <a:lnTo>
                  <a:pt x="9525" y="45809"/>
                </a:lnTo>
                <a:lnTo>
                  <a:pt x="0" y="1098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Shape-2626"/>
          <p:cNvSpPr/>
          <p:nvPr>
            <p:custDataLst>
              <p:tags r:id="rId3"/>
            </p:custDataLst>
          </p:nvPr>
        </p:nvSpPr>
        <p:spPr>
          <a:xfrm>
            <a:off x="7479513" y="5040478"/>
            <a:ext cx="105558" cy="125569"/>
          </a:xfrm>
          <a:custGeom>
            <a:avLst/>
            <a:gdLst/>
            <a:ahLst/>
            <a:cxnLst/>
            <a:rect l="0" t="0" r="0" b="0"/>
            <a:pathLst>
              <a:path w="105558" h="125569">
                <a:moveTo>
                  <a:pt x="73812" y="36347"/>
                </a:moveTo>
                <a:lnTo>
                  <a:pt x="73812" y="36347"/>
                </a:lnTo>
                <a:lnTo>
                  <a:pt x="73812" y="12667"/>
                </a:lnTo>
                <a:lnTo>
                  <a:pt x="70990" y="7125"/>
                </a:lnTo>
                <a:lnTo>
                  <a:pt x="68756" y="4166"/>
                </a:lnTo>
                <a:lnTo>
                  <a:pt x="63451" y="877"/>
                </a:lnTo>
                <a:lnTo>
                  <a:pt x="60555" y="0"/>
                </a:lnTo>
                <a:lnTo>
                  <a:pt x="57566" y="474"/>
                </a:lnTo>
                <a:lnTo>
                  <a:pt x="51422" y="3823"/>
                </a:lnTo>
                <a:lnTo>
                  <a:pt x="19266" y="33941"/>
                </a:lnTo>
                <a:lnTo>
                  <a:pt x="5674" y="57507"/>
                </a:lnTo>
                <a:lnTo>
                  <a:pt x="0" y="74484"/>
                </a:lnTo>
                <a:lnTo>
                  <a:pt x="3376" y="96330"/>
                </a:lnTo>
                <a:lnTo>
                  <a:pt x="11110" y="108162"/>
                </a:lnTo>
                <a:lnTo>
                  <a:pt x="33322" y="124380"/>
                </a:lnTo>
                <a:lnTo>
                  <a:pt x="48408" y="125568"/>
                </a:lnTo>
                <a:lnTo>
                  <a:pt x="73850" y="122762"/>
                </a:lnTo>
                <a:lnTo>
                  <a:pt x="84766" y="116734"/>
                </a:lnTo>
                <a:lnTo>
                  <a:pt x="90640" y="112164"/>
                </a:lnTo>
                <a:lnTo>
                  <a:pt x="103963" y="90562"/>
                </a:lnTo>
                <a:lnTo>
                  <a:pt x="105557" y="73143"/>
                </a:lnTo>
                <a:lnTo>
                  <a:pt x="104501" y="64052"/>
                </a:lnTo>
                <a:lnTo>
                  <a:pt x="101679" y="56934"/>
                </a:lnTo>
                <a:lnTo>
                  <a:pt x="92900" y="46202"/>
                </a:lnTo>
                <a:lnTo>
                  <a:pt x="45237" y="7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459"/>
          <p:cNvGrpSpPr/>
          <p:nvPr/>
        </p:nvGrpSpPr>
        <p:grpSpPr>
          <a:xfrm>
            <a:off x="8650760" y="4467768"/>
            <a:ext cx="1749557" cy="655276"/>
            <a:chOff x="8650760" y="4467768"/>
            <a:chExt cx="1749557" cy="655276"/>
          </a:xfrm>
        </p:grpSpPr>
        <p:sp>
          <p:nvSpPr>
            <p:cNvPr id="251" name="SMARTInkShape-2627"/>
            <p:cNvSpPr/>
            <p:nvPr>
              <p:custDataLst>
                <p:tags r:id="rId94"/>
              </p:custDataLst>
            </p:nvPr>
          </p:nvSpPr>
          <p:spPr>
            <a:xfrm>
              <a:off x="10277904" y="4828539"/>
              <a:ext cx="122413" cy="294505"/>
            </a:xfrm>
            <a:custGeom>
              <a:avLst/>
              <a:gdLst/>
              <a:ahLst/>
              <a:cxnLst/>
              <a:rect l="0" t="0" r="0" b="0"/>
              <a:pathLst>
                <a:path w="122413" h="294505">
                  <a:moveTo>
                    <a:pt x="18621" y="124461"/>
                  </a:moveTo>
                  <a:lnTo>
                    <a:pt x="18621" y="124461"/>
                  </a:lnTo>
                  <a:lnTo>
                    <a:pt x="25167" y="112426"/>
                  </a:lnTo>
                  <a:lnTo>
                    <a:pt x="26159" y="112206"/>
                  </a:lnTo>
                  <a:lnTo>
                    <a:pt x="26823" y="113115"/>
                  </a:lnTo>
                  <a:lnTo>
                    <a:pt x="27886" y="122181"/>
                  </a:lnTo>
                  <a:lnTo>
                    <a:pt x="27009" y="134251"/>
                  </a:lnTo>
                  <a:lnTo>
                    <a:pt x="20592" y="174646"/>
                  </a:lnTo>
                  <a:lnTo>
                    <a:pt x="13954" y="218336"/>
                  </a:lnTo>
                  <a:lnTo>
                    <a:pt x="8997" y="263028"/>
                  </a:lnTo>
                  <a:lnTo>
                    <a:pt x="0" y="294504"/>
                  </a:lnTo>
                  <a:lnTo>
                    <a:pt x="7258" y="257611"/>
                  </a:lnTo>
                  <a:lnTo>
                    <a:pt x="14785" y="217771"/>
                  </a:lnTo>
                  <a:lnTo>
                    <a:pt x="23172" y="171621"/>
                  </a:lnTo>
                  <a:lnTo>
                    <a:pt x="37853" y="124399"/>
                  </a:lnTo>
                  <a:lnTo>
                    <a:pt x="50406" y="86350"/>
                  </a:lnTo>
                  <a:lnTo>
                    <a:pt x="63080" y="42771"/>
                  </a:lnTo>
                  <a:lnTo>
                    <a:pt x="73654" y="18647"/>
                  </a:lnTo>
                  <a:lnTo>
                    <a:pt x="84003" y="4761"/>
                  </a:lnTo>
                  <a:lnTo>
                    <a:pt x="88667" y="1269"/>
                  </a:lnTo>
                  <a:lnTo>
                    <a:pt x="92834" y="0"/>
                  </a:lnTo>
                  <a:lnTo>
                    <a:pt x="96672" y="212"/>
                  </a:lnTo>
                  <a:lnTo>
                    <a:pt x="106581" y="6092"/>
                  </a:lnTo>
                  <a:lnTo>
                    <a:pt x="115921" y="14702"/>
                  </a:lnTo>
                  <a:lnTo>
                    <a:pt x="120074" y="22058"/>
                  </a:lnTo>
                  <a:lnTo>
                    <a:pt x="122412" y="37204"/>
                  </a:lnTo>
                  <a:lnTo>
                    <a:pt x="115598" y="80924"/>
                  </a:lnTo>
                  <a:lnTo>
                    <a:pt x="110053" y="98408"/>
                  </a:lnTo>
                  <a:lnTo>
                    <a:pt x="98415" y="113235"/>
                  </a:lnTo>
                  <a:lnTo>
                    <a:pt x="83718" y="124763"/>
                  </a:lnTo>
                  <a:lnTo>
                    <a:pt x="56721" y="133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28"/>
            <p:cNvSpPr/>
            <p:nvPr>
              <p:custDataLst>
                <p:tags r:id="rId95"/>
              </p:custDataLst>
            </p:nvPr>
          </p:nvSpPr>
          <p:spPr>
            <a:xfrm>
              <a:off x="10101731" y="4684525"/>
              <a:ext cx="155195" cy="303655"/>
            </a:xfrm>
            <a:custGeom>
              <a:avLst/>
              <a:gdLst/>
              <a:ahLst/>
              <a:cxnLst/>
              <a:rect l="0" t="0" r="0" b="0"/>
              <a:pathLst>
                <a:path w="155195" h="303655">
                  <a:moveTo>
                    <a:pt x="109069" y="211325"/>
                  </a:moveTo>
                  <a:lnTo>
                    <a:pt x="109069" y="211325"/>
                  </a:lnTo>
                  <a:lnTo>
                    <a:pt x="95812" y="189866"/>
                  </a:lnTo>
                  <a:lnTo>
                    <a:pt x="76566" y="179803"/>
                  </a:lnTo>
                  <a:lnTo>
                    <a:pt x="59698" y="178970"/>
                  </a:lnTo>
                  <a:lnTo>
                    <a:pt x="42676" y="183187"/>
                  </a:lnTo>
                  <a:lnTo>
                    <a:pt x="28057" y="192116"/>
                  </a:lnTo>
                  <a:lnTo>
                    <a:pt x="17325" y="205963"/>
                  </a:lnTo>
                  <a:lnTo>
                    <a:pt x="0" y="252317"/>
                  </a:lnTo>
                  <a:lnTo>
                    <a:pt x="2738" y="269760"/>
                  </a:lnTo>
                  <a:lnTo>
                    <a:pt x="16686" y="296716"/>
                  </a:lnTo>
                  <a:lnTo>
                    <a:pt x="21022" y="300003"/>
                  </a:lnTo>
                  <a:lnTo>
                    <a:pt x="31484" y="303654"/>
                  </a:lnTo>
                  <a:lnTo>
                    <a:pt x="46012" y="299632"/>
                  </a:lnTo>
                  <a:lnTo>
                    <a:pt x="71096" y="284860"/>
                  </a:lnTo>
                  <a:lnTo>
                    <a:pt x="97159" y="250642"/>
                  </a:lnTo>
                  <a:lnTo>
                    <a:pt x="125924" y="203893"/>
                  </a:lnTo>
                  <a:lnTo>
                    <a:pt x="133493" y="185797"/>
                  </a:lnTo>
                  <a:lnTo>
                    <a:pt x="142648" y="143083"/>
                  </a:lnTo>
                  <a:lnTo>
                    <a:pt x="149100" y="98597"/>
                  </a:lnTo>
                  <a:lnTo>
                    <a:pt x="155194" y="64292"/>
                  </a:lnTo>
                  <a:lnTo>
                    <a:pt x="148957" y="18383"/>
                  </a:lnTo>
                  <a:lnTo>
                    <a:pt x="146905" y="8098"/>
                  </a:lnTo>
                  <a:lnTo>
                    <a:pt x="142465" y="0"/>
                  </a:lnTo>
                  <a:lnTo>
                    <a:pt x="139800" y="591"/>
                  </a:lnTo>
                  <a:lnTo>
                    <a:pt x="134016" y="9714"/>
                  </a:lnTo>
                  <a:lnTo>
                    <a:pt x="124810" y="32703"/>
                  </a:lnTo>
                  <a:lnTo>
                    <a:pt x="120436" y="69735"/>
                  </a:lnTo>
                  <a:lnTo>
                    <a:pt x="118958" y="116564"/>
                  </a:lnTo>
                  <a:lnTo>
                    <a:pt x="118703" y="159376"/>
                  </a:lnTo>
                  <a:lnTo>
                    <a:pt x="119685" y="202400"/>
                  </a:lnTo>
                  <a:lnTo>
                    <a:pt x="137644" y="27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29"/>
            <p:cNvSpPr/>
            <p:nvPr>
              <p:custDataLst>
                <p:tags r:id="rId96"/>
              </p:custDataLst>
            </p:nvPr>
          </p:nvSpPr>
          <p:spPr>
            <a:xfrm>
              <a:off x="9953625" y="4905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630"/>
            <p:cNvSpPr/>
            <p:nvPr>
              <p:custDataLst>
                <p:tags r:id="rId97"/>
              </p:custDataLst>
            </p:nvPr>
          </p:nvSpPr>
          <p:spPr>
            <a:xfrm>
              <a:off x="9848850" y="45148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1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31"/>
            <p:cNvSpPr/>
            <p:nvPr>
              <p:custDataLst>
                <p:tags r:id="rId98"/>
              </p:custDataLst>
            </p:nvPr>
          </p:nvSpPr>
          <p:spPr>
            <a:xfrm>
              <a:off x="9829800" y="46005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32"/>
            <p:cNvSpPr/>
            <p:nvPr>
              <p:custDataLst>
                <p:tags r:id="rId99"/>
              </p:custDataLst>
            </p:nvPr>
          </p:nvSpPr>
          <p:spPr>
            <a:xfrm>
              <a:off x="9734550" y="4486783"/>
              <a:ext cx="76201" cy="132843"/>
            </a:xfrm>
            <a:custGeom>
              <a:avLst/>
              <a:gdLst/>
              <a:ahLst/>
              <a:cxnLst/>
              <a:rect l="0" t="0" r="0" b="0"/>
              <a:pathLst>
                <a:path w="76201" h="132843">
                  <a:moveTo>
                    <a:pt x="76200" y="18542"/>
                  </a:moveTo>
                  <a:lnTo>
                    <a:pt x="76200" y="18542"/>
                  </a:lnTo>
                  <a:lnTo>
                    <a:pt x="76200" y="1209"/>
                  </a:lnTo>
                  <a:lnTo>
                    <a:pt x="75142" y="636"/>
                  </a:lnTo>
                  <a:lnTo>
                    <a:pt x="71143" y="0"/>
                  </a:lnTo>
                  <a:lnTo>
                    <a:pt x="40553" y="34252"/>
                  </a:lnTo>
                  <a:lnTo>
                    <a:pt x="19791" y="81223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33"/>
            <p:cNvSpPr/>
            <p:nvPr>
              <p:custDataLst>
                <p:tags r:id="rId100"/>
              </p:custDataLst>
            </p:nvPr>
          </p:nvSpPr>
          <p:spPr>
            <a:xfrm>
              <a:off x="9686925" y="4468942"/>
              <a:ext cx="104776" cy="150684"/>
            </a:xfrm>
            <a:custGeom>
              <a:avLst/>
              <a:gdLst/>
              <a:ahLst/>
              <a:cxnLst/>
              <a:rect l="0" t="0" r="0" b="0"/>
              <a:pathLst>
                <a:path w="104776" h="150684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7" y="0"/>
                  </a:lnTo>
                  <a:lnTo>
                    <a:pt x="7605" y="486"/>
                  </a:lnTo>
                  <a:lnTo>
                    <a:pt x="16246" y="6226"/>
                  </a:lnTo>
                  <a:lnTo>
                    <a:pt x="36856" y="25775"/>
                  </a:lnTo>
                  <a:lnTo>
                    <a:pt x="42838" y="37313"/>
                  </a:lnTo>
                  <a:lnTo>
                    <a:pt x="47613" y="49497"/>
                  </a:lnTo>
                  <a:lnTo>
                    <a:pt x="75735" y="93557"/>
                  </a:lnTo>
                  <a:lnTo>
                    <a:pt x="101542" y="141129"/>
                  </a:lnTo>
                  <a:lnTo>
                    <a:pt x="104775" y="15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34"/>
            <p:cNvSpPr/>
            <p:nvPr>
              <p:custDataLst>
                <p:tags r:id="rId101"/>
              </p:custDataLst>
            </p:nvPr>
          </p:nvSpPr>
          <p:spPr>
            <a:xfrm>
              <a:off x="9546892" y="4467768"/>
              <a:ext cx="97897" cy="159410"/>
            </a:xfrm>
            <a:custGeom>
              <a:avLst/>
              <a:gdLst/>
              <a:ahLst/>
              <a:cxnLst/>
              <a:rect l="0" t="0" r="0" b="0"/>
              <a:pathLst>
                <a:path w="97897" h="159410">
                  <a:moveTo>
                    <a:pt x="92408" y="28032"/>
                  </a:moveTo>
                  <a:lnTo>
                    <a:pt x="92408" y="28032"/>
                  </a:lnTo>
                  <a:lnTo>
                    <a:pt x="92408" y="22975"/>
                  </a:lnTo>
                  <a:lnTo>
                    <a:pt x="95230" y="17671"/>
                  </a:lnTo>
                  <a:lnTo>
                    <a:pt x="97465" y="14775"/>
                  </a:lnTo>
                  <a:lnTo>
                    <a:pt x="97896" y="11785"/>
                  </a:lnTo>
                  <a:lnTo>
                    <a:pt x="92684" y="0"/>
                  </a:lnTo>
                  <a:lnTo>
                    <a:pt x="77321" y="4674"/>
                  </a:lnTo>
                  <a:lnTo>
                    <a:pt x="32660" y="32192"/>
                  </a:lnTo>
                  <a:lnTo>
                    <a:pt x="14010" y="50648"/>
                  </a:lnTo>
                  <a:lnTo>
                    <a:pt x="9939" y="58545"/>
                  </a:lnTo>
                  <a:lnTo>
                    <a:pt x="9913" y="62132"/>
                  </a:lnTo>
                  <a:lnTo>
                    <a:pt x="12704" y="68941"/>
                  </a:lnTo>
                  <a:lnTo>
                    <a:pt x="23118" y="75494"/>
                  </a:lnTo>
                  <a:lnTo>
                    <a:pt x="63604" y="91870"/>
                  </a:lnTo>
                  <a:lnTo>
                    <a:pt x="75373" y="94504"/>
                  </a:lnTo>
                  <a:lnTo>
                    <a:pt x="84132" y="99203"/>
                  </a:lnTo>
                  <a:lnTo>
                    <a:pt x="85832" y="101938"/>
                  </a:lnTo>
                  <a:lnTo>
                    <a:pt x="85907" y="104820"/>
                  </a:lnTo>
                  <a:lnTo>
                    <a:pt x="84899" y="107799"/>
                  </a:lnTo>
                  <a:lnTo>
                    <a:pt x="75312" y="113932"/>
                  </a:lnTo>
                  <a:lnTo>
                    <a:pt x="32607" y="132823"/>
                  </a:lnTo>
                  <a:lnTo>
                    <a:pt x="11542" y="142337"/>
                  </a:lnTo>
                  <a:lnTo>
                    <a:pt x="0" y="149976"/>
                  </a:lnTo>
                  <a:lnTo>
                    <a:pt x="1169" y="150603"/>
                  </a:lnTo>
                  <a:lnTo>
                    <a:pt x="43403" y="159323"/>
                  </a:lnTo>
                  <a:lnTo>
                    <a:pt x="56869" y="159409"/>
                  </a:lnTo>
                  <a:lnTo>
                    <a:pt x="82883" y="15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35"/>
            <p:cNvSpPr/>
            <p:nvPr>
              <p:custDataLst>
                <p:tags r:id="rId102"/>
              </p:custDataLst>
            </p:nvPr>
          </p:nvSpPr>
          <p:spPr>
            <a:xfrm>
              <a:off x="9429750" y="4553493"/>
              <a:ext cx="95251" cy="28033"/>
            </a:xfrm>
            <a:custGeom>
              <a:avLst/>
              <a:gdLst/>
              <a:ahLst/>
              <a:cxnLst/>
              <a:rect l="0" t="0" r="0" b="0"/>
              <a:pathLst>
                <a:path w="95251" h="28033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13257" y="5642"/>
                  </a:lnTo>
                  <a:lnTo>
                    <a:pt x="22120" y="2206"/>
                  </a:lnTo>
                  <a:lnTo>
                    <a:pt x="50114" y="0"/>
                  </a:lnTo>
                  <a:lnTo>
                    <a:pt x="95250" y="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636"/>
            <p:cNvSpPr/>
            <p:nvPr>
              <p:custDataLst>
                <p:tags r:id="rId103"/>
              </p:custDataLst>
            </p:nvPr>
          </p:nvSpPr>
          <p:spPr>
            <a:xfrm>
              <a:off x="9267940" y="4524375"/>
              <a:ext cx="85611" cy="107188"/>
            </a:xfrm>
            <a:custGeom>
              <a:avLst/>
              <a:gdLst/>
              <a:ahLst/>
              <a:cxnLst/>
              <a:rect l="0" t="0" r="0" b="0"/>
              <a:pathLst>
                <a:path w="85611" h="107188">
                  <a:moveTo>
                    <a:pt x="9410" y="0"/>
                  </a:moveTo>
                  <a:lnTo>
                    <a:pt x="9410" y="0"/>
                  </a:lnTo>
                  <a:lnTo>
                    <a:pt x="9410" y="40704"/>
                  </a:lnTo>
                  <a:lnTo>
                    <a:pt x="1209" y="87278"/>
                  </a:lnTo>
                  <a:lnTo>
                    <a:pt x="59" y="107187"/>
                  </a:lnTo>
                  <a:lnTo>
                    <a:pt x="0" y="106383"/>
                  </a:lnTo>
                  <a:lnTo>
                    <a:pt x="16138" y="62675"/>
                  </a:lnTo>
                  <a:lnTo>
                    <a:pt x="28534" y="33429"/>
                  </a:lnTo>
                  <a:lnTo>
                    <a:pt x="44344" y="7852"/>
                  </a:lnTo>
                  <a:lnTo>
                    <a:pt x="50689" y="3489"/>
                  </a:lnTo>
                  <a:lnTo>
                    <a:pt x="53862" y="3385"/>
                  </a:lnTo>
                  <a:lnTo>
                    <a:pt x="60212" y="6091"/>
                  </a:lnTo>
                  <a:lnTo>
                    <a:pt x="62328" y="8294"/>
                  </a:lnTo>
                  <a:lnTo>
                    <a:pt x="76673" y="49411"/>
                  </a:lnTo>
                  <a:lnTo>
                    <a:pt x="8561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37"/>
            <p:cNvSpPr/>
            <p:nvPr>
              <p:custDataLst>
                <p:tags r:id="rId104"/>
              </p:custDataLst>
            </p:nvPr>
          </p:nvSpPr>
          <p:spPr>
            <a:xfrm>
              <a:off x="9163050" y="4676775"/>
              <a:ext cx="45677" cy="180976"/>
            </a:xfrm>
            <a:custGeom>
              <a:avLst/>
              <a:gdLst/>
              <a:ahLst/>
              <a:cxnLst/>
              <a:rect l="0" t="0" r="0" b="0"/>
              <a:pathLst>
                <a:path w="45677" h="180976">
                  <a:moveTo>
                    <a:pt x="9525" y="0"/>
                  </a:moveTo>
                  <a:lnTo>
                    <a:pt x="9525" y="0"/>
                  </a:lnTo>
                  <a:lnTo>
                    <a:pt x="30983" y="13257"/>
                  </a:lnTo>
                  <a:lnTo>
                    <a:pt x="41048" y="32503"/>
                  </a:lnTo>
                  <a:lnTo>
                    <a:pt x="45676" y="58314"/>
                  </a:lnTo>
                  <a:lnTo>
                    <a:pt x="41991" y="96182"/>
                  </a:lnTo>
                  <a:lnTo>
                    <a:pt x="31266" y="139061"/>
                  </a:lnTo>
                  <a:lnTo>
                    <a:pt x="21023" y="15679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38"/>
            <p:cNvSpPr/>
            <p:nvPr>
              <p:custDataLst>
                <p:tags r:id="rId105"/>
              </p:custDataLst>
            </p:nvPr>
          </p:nvSpPr>
          <p:spPr>
            <a:xfrm>
              <a:off x="9001955" y="4691574"/>
              <a:ext cx="117765" cy="301194"/>
            </a:xfrm>
            <a:custGeom>
              <a:avLst/>
              <a:gdLst/>
              <a:ahLst/>
              <a:cxnLst/>
              <a:rect l="0" t="0" r="0" b="0"/>
              <a:pathLst>
                <a:path w="117765" h="301194">
                  <a:moveTo>
                    <a:pt x="65845" y="70926"/>
                  </a:moveTo>
                  <a:lnTo>
                    <a:pt x="65845" y="70926"/>
                  </a:lnTo>
                  <a:lnTo>
                    <a:pt x="60788" y="70926"/>
                  </a:lnTo>
                  <a:lnTo>
                    <a:pt x="59299" y="71984"/>
                  </a:lnTo>
                  <a:lnTo>
                    <a:pt x="58305" y="73748"/>
                  </a:lnTo>
                  <a:lnTo>
                    <a:pt x="57644" y="75982"/>
                  </a:lnTo>
                  <a:lnTo>
                    <a:pt x="51654" y="84183"/>
                  </a:lnTo>
                  <a:lnTo>
                    <a:pt x="44613" y="127836"/>
                  </a:lnTo>
                  <a:lnTo>
                    <a:pt x="39446" y="162224"/>
                  </a:lnTo>
                  <a:lnTo>
                    <a:pt x="35093" y="203105"/>
                  </a:lnTo>
                  <a:lnTo>
                    <a:pt x="27099" y="233563"/>
                  </a:lnTo>
                  <a:lnTo>
                    <a:pt x="22167" y="246925"/>
                  </a:lnTo>
                  <a:lnTo>
                    <a:pt x="17274" y="271241"/>
                  </a:lnTo>
                  <a:lnTo>
                    <a:pt x="1972" y="300439"/>
                  </a:lnTo>
                  <a:lnTo>
                    <a:pt x="1037" y="301193"/>
                  </a:lnTo>
                  <a:lnTo>
                    <a:pt x="416" y="299580"/>
                  </a:lnTo>
                  <a:lnTo>
                    <a:pt x="0" y="296387"/>
                  </a:lnTo>
                  <a:lnTo>
                    <a:pt x="9641" y="256935"/>
                  </a:lnTo>
                  <a:lnTo>
                    <a:pt x="21582" y="214796"/>
                  </a:lnTo>
                  <a:lnTo>
                    <a:pt x="34471" y="169129"/>
                  </a:lnTo>
                  <a:lnTo>
                    <a:pt x="44506" y="125094"/>
                  </a:lnTo>
                  <a:lnTo>
                    <a:pt x="53408" y="85094"/>
                  </a:lnTo>
                  <a:lnTo>
                    <a:pt x="62747" y="47019"/>
                  </a:lnTo>
                  <a:lnTo>
                    <a:pt x="72217" y="18334"/>
                  </a:lnTo>
                  <a:lnTo>
                    <a:pt x="88073" y="1049"/>
                  </a:lnTo>
                  <a:lnTo>
                    <a:pt x="92305" y="0"/>
                  </a:lnTo>
                  <a:lnTo>
                    <a:pt x="102653" y="1656"/>
                  </a:lnTo>
                  <a:lnTo>
                    <a:pt x="106258" y="4637"/>
                  </a:lnTo>
                  <a:lnTo>
                    <a:pt x="117578" y="35595"/>
                  </a:lnTo>
                  <a:lnTo>
                    <a:pt x="117764" y="50284"/>
                  </a:lnTo>
                  <a:lnTo>
                    <a:pt x="106431" y="91021"/>
                  </a:lnTo>
                  <a:lnTo>
                    <a:pt x="91154" y="132682"/>
                  </a:lnTo>
                  <a:lnTo>
                    <a:pt x="76636" y="152959"/>
                  </a:lnTo>
                  <a:lnTo>
                    <a:pt x="46795" y="16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39"/>
            <p:cNvSpPr/>
            <p:nvPr>
              <p:custDataLst>
                <p:tags r:id="rId106"/>
              </p:custDataLst>
            </p:nvPr>
          </p:nvSpPr>
          <p:spPr>
            <a:xfrm>
              <a:off x="8886825" y="47910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540" y="8689"/>
                  </a:lnTo>
                  <a:lnTo>
                    <a:pt x="8201" y="5793"/>
                  </a:lnTo>
                  <a:lnTo>
                    <a:pt x="10760" y="3862"/>
                  </a:lnTo>
                  <a:lnTo>
                    <a:pt x="19246" y="171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40"/>
            <p:cNvSpPr/>
            <p:nvPr>
              <p:custDataLst>
                <p:tags r:id="rId107"/>
              </p:custDataLst>
            </p:nvPr>
          </p:nvSpPr>
          <p:spPr>
            <a:xfrm>
              <a:off x="8829675" y="4716199"/>
              <a:ext cx="9526" cy="132027"/>
            </a:xfrm>
            <a:custGeom>
              <a:avLst/>
              <a:gdLst/>
              <a:ahLst/>
              <a:cxnLst/>
              <a:rect l="0" t="0" r="0" b="0"/>
              <a:pathLst>
                <a:path w="9526" h="1320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4" y="617"/>
                  </a:lnTo>
                  <a:lnTo>
                    <a:pt x="9134" y="4125"/>
                  </a:lnTo>
                  <a:lnTo>
                    <a:pt x="860" y="51214"/>
                  </a:lnTo>
                  <a:lnTo>
                    <a:pt x="1134" y="98281"/>
                  </a:lnTo>
                  <a:lnTo>
                    <a:pt x="9525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41"/>
            <p:cNvSpPr/>
            <p:nvPr>
              <p:custDataLst>
                <p:tags r:id="rId108"/>
              </p:custDataLst>
            </p:nvPr>
          </p:nvSpPr>
          <p:spPr>
            <a:xfrm>
              <a:off x="8650760" y="4649916"/>
              <a:ext cx="83666" cy="245935"/>
            </a:xfrm>
            <a:custGeom>
              <a:avLst/>
              <a:gdLst/>
              <a:ahLst/>
              <a:cxnLst/>
              <a:rect l="0" t="0" r="0" b="0"/>
              <a:pathLst>
                <a:path w="83666" h="245935">
                  <a:moveTo>
                    <a:pt x="83665" y="17334"/>
                  </a:moveTo>
                  <a:lnTo>
                    <a:pt x="83665" y="17334"/>
                  </a:lnTo>
                  <a:lnTo>
                    <a:pt x="83665" y="12278"/>
                  </a:lnTo>
                  <a:lnTo>
                    <a:pt x="80843" y="6973"/>
                  </a:lnTo>
                  <a:lnTo>
                    <a:pt x="78608" y="4077"/>
                  </a:lnTo>
                  <a:lnTo>
                    <a:pt x="73304" y="859"/>
                  </a:lnTo>
                  <a:lnTo>
                    <a:pt x="70408" y="0"/>
                  </a:lnTo>
                  <a:lnTo>
                    <a:pt x="61545" y="1869"/>
                  </a:lnTo>
                  <a:lnTo>
                    <a:pt x="50551" y="7285"/>
                  </a:lnTo>
                  <a:lnTo>
                    <a:pt x="33519" y="22236"/>
                  </a:lnTo>
                  <a:lnTo>
                    <a:pt x="21300" y="41129"/>
                  </a:lnTo>
                  <a:lnTo>
                    <a:pt x="10511" y="72599"/>
                  </a:lnTo>
                  <a:lnTo>
                    <a:pt x="1320" y="120136"/>
                  </a:lnTo>
                  <a:lnTo>
                    <a:pt x="0" y="151158"/>
                  </a:lnTo>
                  <a:lnTo>
                    <a:pt x="5841" y="183515"/>
                  </a:lnTo>
                  <a:lnTo>
                    <a:pt x="11329" y="196320"/>
                  </a:lnTo>
                  <a:lnTo>
                    <a:pt x="37952" y="228281"/>
                  </a:lnTo>
                  <a:lnTo>
                    <a:pt x="64615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460"/>
          <p:cNvGrpSpPr/>
          <p:nvPr/>
        </p:nvGrpSpPr>
        <p:grpSpPr>
          <a:xfrm>
            <a:off x="7620000" y="4345267"/>
            <a:ext cx="800101" cy="633779"/>
            <a:chOff x="7620000" y="4345267"/>
            <a:chExt cx="800101" cy="633779"/>
          </a:xfrm>
        </p:grpSpPr>
        <p:sp>
          <p:nvSpPr>
            <p:cNvPr id="267" name="SMARTInkShape-2642"/>
            <p:cNvSpPr/>
            <p:nvPr>
              <p:custDataLst>
                <p:tags r:id="rId87"/>
              </p:custDataLst>
            </p:nvPr>
          </p:nvSpPr>
          <p:spPr>
            <a:xfrm>
              <a:off x="8410968" y="44767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19050"/>
                  </a:moveTo>
                  <a:lnTo>
                    <a:pt x="9132" y="19050"/>
                  </a:lnTo>
                  <a:lnTo>
                    <a:pt x="4076" y="13993"/>
                  </a:lnTo>
                  <a:lnTo>
                    <a:pt x="1594" y="8689"/>
                  </a:lnTo>
                  <a:lnTo>
                    <a:pt x="0" y="1717"/>
                  </a:lnTo>
                  <a:lnTo>
                    <a:pt x="927" y="1144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643"/>
            <p:cNvSpPr/>
            <p:nvPr>
              <p:custDataLst>
                <p:tags r:id="rId88"/>
              </p:custDataLst>
            </p:nvPr>
          </p:nvSpPr>
          <p:spPr>
            <a:xfrm>
              <a:off x="8410575" y="4572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1075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644"/>
            <p:cNvSpPr/>
            <p:nvPr>
              <p:custDataLst>
                <p:tags r:id="rId89"/>
              </p:custDataLst>
            </p:nvPr>
          </p:nvSpPr>
          <p:spPr>
            <a:xfrm>
              <a:off x="8229600" y="4433162"/>
              <a:ext cx="91213" cy="195989"/>
            </a:xfrm>
            <a:custGeom>
              <a:avLst/>
              <a:gdLst/>
              <a:ahLst/>
              <a:cxnLst/>
              <a:rect l="0" t="0" r="0" b="0"/>
              <a:pathLst>
                <a:path w="91213" h="195989">
                  <a:moveTo>
                    <a:pt x="85725" y="5488"/>
                  </a:moveTo>
                  <a:lnTo>
                    <a:pt x="85725" y="5488"/>
                  </a:lnTo>
                  <a:lnTo>
                    <a:pt x="91212" y="0"/>
                  </a:lnTo>
                  <a:lnTo>
                    <a:pt x="86763" y="5508"/>
                  </a:lnTo>
                  <a:lnTo>
                    <a:pt x="59011" y="46783"/>
                  </a:lnTo>
                  <a:lnTo>
                    <a:pt x="29978" y="94048"/>
                  </a:lnTo>
                  <a:lnTo>
                    <a:pt x="10127" y="139211"/>
                  </a:lnTo>
                  <a:lnTo>
                    <a:pt x="1334" y="172362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45"/>
            <p:cNvSpPr/>
            <p:nvPr>
              <p:custDataLst>
                <p:tags r:id="rId90"/>
              </p:custDataLst>
            </p:nvPr>
          </p:nvSpPr>
          <p:spPr>
            <a:xfrm>
              <a:off x="8201025" y="4448175"/>
              <a:ext cx="123826" cy="152401"/>
            </a:xfrm>
            <a:custGeom>
              <a:avLst/>
              <a:gdLst/>
              <a:ahLst/>
              <a:cxnLst/>
              <a:rect l="0" t="0" r="0" b="0"/>
              <a:pathLst>
                <a:path w="123826" h="152401">
                  <a:moveTo>
                    <a:pt x="0" y="0"/>
                  </a:moveTo>
                  <a:lnTo>
                    <a:pt x="0" y="0"/>
                  </a:lnTo>
                  <a:lnTo>
                    <a:pt x="13183" y="20723"/>
                  </a:lnTo>
                  <a:lnTo>
                    <a:pt x="55486" y="67658"/>
                  </a:lnTo>
                  <a:lnTo>
                    <a:pt x="89460" y="110728"/>
                  </a:lnTo>
                  <a:lnTo>
                    <a:pt x="94793" y="120121"/>
                  </a:lnTo>
                  <a:lnTo>
                    <a:pt x="1238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46"/>
            <p:cNvSpPr/>
            <p:nvPr>
              <p:custDataLst>
                <p:tags r:id="rId91"/>
              </p:custDataLst>
            </p:nvPr>
          </p:nvSpPr>
          <p:spPr>
            <a:xfrm>
              <a:off x="7993530" y="4457734"/>
              <a:ext cx="169396" cy="161646"/>
            </a:xfrm>
            <a:custGeom>
              <a:avLst/>
              <a:gdLst/>
              <a:ahLst/>
              <a:cxnLst/>
              <a:rect l="0" t="0" r="0" b="0"/>
              <a:pathLst>
                <a:path w="169396" h="161646">
                  <a:moveTo>
                    <a:pt x="93195" y="9491"/>
                  </a:moveTo>
                  <a:lnTo>
                    <a:pt x="93195" y="9491"/>
                  </a:lnTo>
                  <a:lnTo>
                    <a:pt x="98251" y="9491"/>
                  </a:lnTo>
                  <a:lnTo>
                    <a:pt x="99740" y="8433"/>
                  </a:lnTo>
                  <a:lnTo>
                    <a:pt x="100733" y="6669"/>
                  </a:lnTo>
                  <a:lnTo>
                    <a:pt x="102327" y="1290"/>
                  </a:lnTo>
                  <a:lnTo>
                    <a:pt x="105368" y="555"/>
                  </a:lnTo>
                  <a:lnTo>
                    <a:pt x="110886" y="83"/>
                  </a:lnTo>
                  <a:lnTo>
                    <a:pt x="106786" y="0"/>
                  </a:lnTo>
                  <a:lnTo>
                    <a:pt x="87257" y="8636"/>
                  </a:lnTo>
                  <a:lnTo>
                    <a:pt x="43128" y="40665"/>
                  </a:lnTo>
                  <a:lnTo>
                    <a:pt x="24620" y="53888"/>
                  </a:lnTo>
                  <a:lnTo>
                    <a:pt x="2569" y="81536"/>
                  </a:lnTo>
                  <a:lnTo>
                    <a:pt x="0" y="88430"/>
                  </a:lnTo>
                  <a:lnTo>
                    <a:pt x="374" y="91751"/>
                  </a:lnTo>
                  <a:lnTo>
                    <a:pt x="3611" y="98262"/>
                  </a:lnTo>
                  <a:lnTo>
                    <a:pt x="17044" y="101861"/>
                  </a:lnTo>
                  <a:lnTo>
                    <a:pt x="58081" y="105420"/>
                  </a:lnTo>
                  <a:lnTo>
                    <a:pt x="87943" y="112892"/>
                  </a:lnTo>
                  <a:lnTo>
                    <a:pt x="89694" y="114409"/>
                  </a:lnTo>
                  <a:lnTo>
                    <a:pt x="91639" y="118916"/>
                  </a:lnTo>
                  <a:lnTo>
                    <a:pt x="90041" y="120540"/>
                  </a:lnTo>
                  <a:lnTo>
                    <a:pt x="46999" y="133962"/>
                  </a:lnTo>
                  <a:lnTo>
                    <a:pt x="10418" y="152423"/>
                  </a:lnTo>
                  <a:lnTo>
                    <a:pt x="6260" y="155579"/>
                  </a:lnTo>
                  <a:lnTo>
                    <a:pt x="4547" y="157683"/>
                  </a:lnTo>
                  <a:lnTo>
                    <a:pt x="4463" y="159085"/>
                  </a:lnTo>
                  <a:lnTo>
                    <a:pt x="5465" y="160021"/>
                  </a:lnTo>
                  <a:lnTo>
                    <a:pt x="48650" y="161645"/>
                  </a:lnTo>
                  <a:lnTo>
                    <a:pt x="84582" y="158996"/>
                  </a:lnTo>
                  <a:lnTo>
                    <a:pt x="129594" y="148619"/>
                  </a:lnTo>
                  <a:lnTo>
                    <a:pt x="16939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47"/>
            <p:cNvSpPr/>
            <p:nvPr>
              <p:custDataLst>
                <p:tags r:id="rId92"/>
              </p:custDataLst>
            </p:nvPr>
          </p:nvSpPr>
          <p:spPr>
            <a:xfrm>
              <a:off x="7848600" y="4661802"/>
              <a:ext cx="112356" cy="317244"/>
            </a:xfrm>
            <a:custGeom>
              <a:avLst/>
              <a:gdLst/>
              <a:ahLst/>
              <a:cxnLst/>
              <a:rect l="0" t="0" r="0" b="0"/>
              <a:pathLst>
                <a:path w="112356" h="317244">
                  <a:moveTo>
                    <a:pt x="0" y="53073"/>
                  </a:moveTo>
                  <a:lnTo>
                    <a:pt x="0" y="53073"/>
                  </a:lnTo>
                  <a:lnTo>
                    <a:pt x="0" y="93777"/>
                  </a:lnTo>
                  <a:lnTo>
                    <a:pt x="0" y="130845"/>
                  </a:lnTo>
                  <a:lnTo>
                    <a:pt x="0" y="172191"/>
                  </a:lnTo>
                  <a:lnTo>
                    <a:pt x="0" y="211482"/>
                  </a:lnTo>
                  <a:lnTo>
                    <a:pt x="6545" y="257890"/>
                  </a:lnTo>
                  <a:lnTo>
                    <a:pt x="7584" y="282506"/>
                  </a:lnTo>
                  <a:lnTo>
                    <a:pt x="357" y="317243"/>
                  </a:lnTo>
                  <a:lnTo>
                    <a:pt x="47" y="275173"/>
                  </a:lnTo>
                  <a:lnTo>
                    <a:pt x="14" y="232123"/>
                  </a:lnTo>
                  <a:lnTo>
                    <a:pt x="4" y="191497"/>
                  </a:lnTo>
                  <a:lnTo>
                    <a:pt x="1" y="150884"/>
                  </a:lnTo>
                  <a:lnTo>
                    <a:pt x="2822" y="107101"/>
                  </a:lnTo>
                  <a:lnTo>
                    <a:pt x="10361" y="71198"/>
                  </a:lnTo>
                  <a:lnTo>
                    <a:pt x="17305" y="48428"/>
                  </a:lnTo>
                  <a:lnTo>
                    <a:pt x="39009" y="16564"/>
                  </a:lnTo>
                  <a:lnTo>
                    <a:pt x="53567" y="0"/>
                  </a:lnTo>
                  <a:lnTo>
                    <a:pt x="64025" y="557"/>
                  </a:lnTo>
                  <a:lnTo>
                    <a:pt x="86495" y="4482"/>
                  </a:lnTo>
                  <a:lnTo>
                    <a:pt x="90472" y="6921"/>
                  </a:lnTo>
                  <a:lnTo>
                    <a:pt x="101125" y="20466"/>
                  </a:lnTo>
                  <a:lnTo>
                    <a:pt x="107739" y="31879"/>
                  </a:lnTo>
                  <a:lnTo>
                    <a:pt x="112355" y="60316"/>
                  </a:lnTo>
                  <a:lnTo>
                    <a:pt x="107791" y="77811"/>
                  </a:lnTo>
                  <a:lnTo>
                    <a:pt x="97649" y="92643"/>
                  </a:lnTo>
                  <a:lnTo>
                    <a:pt x="66325" y="120817"/>
                  </a:lnTo>
                  <a:lnTo>
                    <a:pt x="55583" y="125515"/>
                  </a:lnTo>
                  <a:lnTo>
                    <a:pt x="9525" y="12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648"/>
            <p:cNvSpPr/>
            <p:nvPr>
              <p:custDataLst>
                <p:tags r:id="rId93"/>
              </p:custDataLst>
            </p:nvPr>
          </p:nvSpPr>
          <p:spPr>
            <a:xfrm>
              <a:off x="7620000" y="4345267"/>
              <a:ext cx="114301" cy="527223"/>
            </a:xfrm>
            <a:custGeom>
              <a:avLst/>
              <a:gdLst/>
              <a:ahLst/>
              <a:cxnLst/>
              <a:rect l="0" t="0" r="0" b="0"/>
              <a:pathLst>
                <a:path w="114301" h="527223">
                  <a:moveTo>
                    <a:pt x="114300" y="36233"/>
                  </a:moveTo>
                  <a:lnTo>
                    <a:pt x="114300" y="36233"/>
                  </a:lnTo>
                  <a:lnTo>
                    <a:pt x="114300" y="22976"/>
                  </a:lnTo>
                  <a:lnTo>
                    <a:pt x="111478" y="16935"/>
                  </a:lnTo>
                  <a:lnTo>
                    <a:pt x="96967" y="0"/>
                  </a:lnTo>
                  <a:lnTo>
                    <a:pt x="90369" y="1785"/>
                  </a:lnTo>
                  <a:lnTo>
                    <a:pt x="85646" y="3742"/>
                  </a:lnTo>
                  <a:lnTo>
                    <a:pt x="68885" y="21668"/>
                  </a:lnTo>
                  <a:lnTo>
                    <a:pt x="51864" y="57227"/>
                  </a:lnTo>
                  <a:lnTo>
                    <a:pt x="38310" y="98275"/>
                  </a:lnTo>
                  <a:lnTo>
                    <a:pt x="32902" y="115665"/>
                  </a:lnTo>
                  <a:lnTo>
                    <a:pt x="29430" y="155679"/>
                  </a:lnTo>
                  <a:lnTo>
                    <a:pt x="28745" y="199763"/>
                  </a:lnTo>
                  <a:lnTo>
                    <a:pt x="33682" y="244025"/>
                  </a:lnTo>
                  <a:lnTo>
                    <a:pt x="44831" y="286749"/>
                  </a:lnTo>
                  <a:lnTo>
                    <a:pt x="53030" y="326830"/>
                  </a:lnTo>
                  <a:lnTo>
                    <a:pt x="59158" y="373191"/>
                  </a:lnTo>
                  <a:lnTo>
                    <a:pt x="64448" y="402067"/>
                  </a:lnTo>
                  <a:lnTo>
                    <a:pt x="66235" y="444694"/>
                  </a:lnTo>
                  <a:lnTo>
                    <a:pt x="58983" y="482629"/>
                  </a:lnTo>
                  <a:lnTo>
                    <a:pt x="49344" y="504813"/>
                  </a:lnTo>
                  <a:lnTo>
                    <a:pt x="39217" y="518247"/>
                  </a:lnTo>
                  <a:lnTo>
                    <a:pt x="34612" y="521617"/>
                  </a:lnTo>
                  <a:lnTo>
                    <a:pt x="30483" y="522806"/>
                  </a:lnTo>
                  <a:lnTo>
                    <a:pt x="26672" y="522539"/>
                  </a:lnTo>
                  <a:lnTo>
                    <a:pt x="11195" y="527222"/>
                  </a:lnTo>
                  <a:lnTo>
                    <a:pt x="7464" y="526543"/>
                  </a:lnTo>
                  <a:lnTo>
                    <a:pt x="0" y="51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61"/>
          <p:cNvGrpSpPr/>
          <p:nvPr/>
        </p:nvGrpSpPr>
        <p:grpSpPr>
          <a:xfrm>
            <a:off x="7412399" y="3591318"/>
            <a:ext cx="1988777" cy="466333"/>
            <a:chOff x="7412399" y="3591318"/>
            <a:chExt cx="1988777" cy="466333"/>
          </a:xfrm>
        </p:grpSpPr>
        <p:sp>
          <p:nvSpPr>
            <p:cNvPr id="275" name="SMARTInkShape-2649"/>
            <p:cNvSpPr/>
            <p:nvPr>
              <p:custDataLst>
                <p:tags r:id="rId85"/>
              </p:custDataLst>
            </p:nvPr>
          </p:nvSpPr>
          <p:spPr>
            <a:xfrm>
              <a:off x="7412399" y="3981450"/>
              <a:ext cx="1988777" cy="76201"/>
            </a:xfrm>
            <a:custGeom>
              <a:avLst/>
              <a:gdLst/>
              <a:ahLst/>
              <a:cxnLst/>
              <a:rect l="0" t="0" r="0" b="0"/>
              <a:pathLst>
                <a:path w="1988777" h="76201">
                  <a:moveTo>
                    <a:pt x="36151" y="0"/>
                  </a:moveTo>
                  <a:lnTo>
                    <a:pt x="36151" y="0"/>
                  </a:lnTo>
                  <a:lnTo>
                    <a:pt x="26038" y="0"/>
                  </a:lnTo>
                  <a:lnTo>
                    <a:pt x="18251" y="2822"/>
                  </a:lnTo>
                  <a:lnTo>
                    <a:pt x="14693" y="5056"/>
                  </a:lnTo>
                  <a:lnTo>
                    <a:pt x="11262" y="5488"/>
                  </a:lnTo>
                  <a:lnTo>
                    <a:pt x="0" y="932"/>
                  </a:lnTo>
                  <a:lnTo>
                    <a:pt x="1739" y="3237"/>
                  </a:lnTo>
                  <a:lnTo>
                    <a:pt x="3684" y="5333"/>
                  </a:lnTo>
                  <a:lnTo>
                    <a:pt x="8668" y="7662"/>
                  </a:lnTo>
                  <a:lnTo>
                    <a:pt x="52161" y="12184"/>
                  </a:lnTo>
                  <a:lnTo>
                    <a:pt x="70783" y="15998"/>
                  </a:lnTo>
                  <a:lnTo>
                    <a:pt x="115910" y="18146"/>
                  </a:lnTo>
                  <a:lnTo>
                    <a:pt x="162207" y="18782"/>
                  </a:lnTo>
                  <a:lnTo>
                    <a:pt x="205322" y="20029"/>
                  </a:lnTo>
                  <a:lnTo>
                    <a:pt x="239397" y="24071"/>
                  </a:lnTo>
                  <a:lnTo>
                    <a:pt x="275708" y="26574"/>
                  </a:lnTo>
                  <a:lnTo>
                    <a:pt x="314070" y="27686"/>
                  </a:lnTo>
                  <a:lnTo>
                    <a:pt x="355814" y="28180"/>
                  </a:lnTo>
                  <a:lnTo>
                    <a:pt x="401884" y="28399"/>
                  </a:lnTo>
                  <a:lnTo>
                    <a:pt x="426024" y="28458"/>
                  </a:lnTo>
                  <a:lnTo>
                    <a:pt x="450582" y="28497"/>
                  </a:lnTo>
                  <a:lnTo>
                    <a:pt x="475422" y="28523"/>
                  </a:lnTo>
                  <a:lnTo>
                    <a:pt x="500447" y="28540"/>
                  </a:lnTo>
                  <a:lnTo>
                    <a:pt x="526657" y="29610"/>
                  </a:lnTo>
                  <a:lnTo>
                    <a:pt x="553655" y="31382"/>
                  </a:lnTo>
                  <a:lnTo>
                    <a:pt x="581179" y="33622"/>
                  </a:lnTo>
                  <a:lnTo>
                    <a:pt x="610111" y="35114"/>
                  </a:lnTo>
                  <a:lnTo>
                    <a:pt x="639983" y="36109"/>
                  </a:lnTo>
                  <a:lnTo>
                    <a:pt x="670480" y="36773"/>
                  </a:lnTo>
                  <a:lnTo>
                    <a:pt x="701396" y="37215"/>
                  </a:lnTo>
                  <a:lnTo>
                    <a:pt x="732590" y="37511"/>
                  </a:lnTo>
                  <a:lnTo>
                    <a:pt x="763969" y="37707"/>
                  </a:lnTo>
                  <a:lnTo>
                    <a:pt x="795471" y="38896"/>
                  </a:lnTo>
                  <a:lnTo>
                    <a:pt x="827056" y="40748"/>
                  </a:lnTo>
                  <a:lnTo>
                    <a:pt x="858697" y="43040"/>
                  </a:lnTo>
                  <a:lnTo>
                    <a:pt x="890373" y="44569"/>
                  </a:lnTo>
                  <a:lnTo>
                    <a:pt x="922074" y="45588"/>
                  </a:lnTo>
                  <a:lnTo>
                    <a:pt x="953792" y="46267"/>
                  </a:lnTo>
                  <a:lnTo>
                    <a:pt x="985520" y="47778"/>
                  </a:lnTo>
                  <a:lnTo>
                    <a:pt x="1017255" y="49843"/>
                  </a:lnTo>
                  <a:lnTo>
                    <a:pt x="1048995" y="52279"/>
                  </a:lnTo>
                  <a:lnTo>
                    <a:pt x="1080739" y="53903"/>
                  </a:lnTo>
                  <a:lnTo>
                    <a:pt x="1112485" y="54985"/>
                  </a:lnTo>
                  <a:lnTo>
                    <a:pt x="1144231" y="55706"/>
                  </a:lnTo>
                  <a:lnTo>
                    <a:pt x="1175980" y="56188"/>
                  </a:lnTo>
                  <a:lnTo>
                    <a:pt x="1207728" y="56509"/>
                  </a:lnTo>
                  <a:lnTo>
                    <a:pt x="1239478" y="56723"/>
                  </a:lnTo>
                  <a:lnTo>
                    <a:pt x="1271227" y="56865"/>
                  </a:lnTo>
                  <a:lnTo>
                    <a:pt x="1302977" y="56960"/>
                  </a:lnTo>
                  <a:lnTo>
                    <a:pt x="1334727" y="57024"/>
                  </a:lnTo>
                  <a:lnTo>
                    <a:pt x="1364359" y="58124"/>
                  </a:lnTo>
                  <a:lnTo>
                    <a:pt x="1392582" y="59916"/>
                  </a:lnTo>
                  <a:lnTo>
                    <a:pt x="1419863" y="62169"/>
                  </a:lnTo>
                  <a:lnTo>
                    <a:pt x="1447577" y="63671"/>
                  </a:lnTo>
                  <a:lnTo>
                    <a:pt x="1475576" y="64672"/>
                  </a:lnTo>
                  <a:lnTo>
                    <a:pt x="1503768" y="65340"/>
                  </a:lnTo>
                  <a:lnTo>
                    <a:pt x="1531028" y="65785"/>
                  </a:lnTo>
                  <a:lnTo>
                    <a:pt x="1557670" y="66082"/>
                  </a:lnTo>
                  <a:lnTo>
                    <a:pt x="1583896" y="66279"/>
                  </a:lnTo>
                  <a:lnTo>
                    <a:pt x="1610907" y="66411"/>
                  </a:lnTo>
                  <a:lnTo>
                    <a:pt x="1638438" y="66499"/>
                  </a:lnTo>
                  <a:lnTo>
                    <a:pt x="1666318" y="66558"/>
                  </a:lnTo>
                  <a:lnTo>
                    <a:pt x="1691254" y="66597"/>
                  </a:lnTo>
                  <a:lnTo>
                    <a:pt x="1735895" y="66640"/>
                  </a:lnTo>
                  <a:lnTo>
                    <a:pt x="1779723" y="69482"/>
                  </a:lnTo>
                  <a:lnTo>
                    <a:pt x="1822838" y="73214"/>
                  </a:lnTo>
                  <a:lnTo>
                    <a:pt x="1863168" y="74873"/>
                  </a:lnTo>
                  <a:lnTo>
                    <a:pt x="1899436" y="75611"/>
                  </a:lnTo>
                  <a:lnTo>
                    <a:pt x="1946782" y="76025"/>
                  </a:lnTo>
                  <a:lnTo>
                    <a:pt x="198877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650"/>
            <p:cNvSpPr/>
            <p:nvPr>
              <p:custDataLst>
                <p:tags r:id="rId86"/>
              </p:custDataLst>
            </p:nvPr>
          </p:nvSpPr>
          <p:spPr>
            <a:xfrm>
              <a:off x="7724775" y="3591318"/>
              <a:ext cx="19051" cy="190108"/>
            </a:xfrm>
            <a:custGeom>
              <a:avLst/>
              <a:gdLst/>
              <a:ahLst/>
              <a:cxnLst/>
              <a:rect l="0" t="0" r="0" b="0"/>
              <a:pathLst>
                <a:path w="19051" h="19010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491" y="47615"/>
                  </a:lnTo>
                  <a:lnTo>
                    <a:pt x="9515" y="86034"/>
                  </a:lnTo>
                  <a:lnTo>
                    <a:pt x="9522" y="125874"/>
                  </a:lnTo>
                  <a:lnTo>
                    <a:pt x="16070" y="173029"/>
                  </a:lnTo>
                  <a:lnTo>
                    <a:pt x="1905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62"/>
          <p:cNvGrpSpPr/>
          <p:nvPr/>
        </p:nvGrpSpPr>
        <p:grpSpPr>
          <a:xfrm>
            <a:off x="6657975" y="3829050"/>
            <a:ext cx="152401" cy="147768"/>
            <a:chOff x="6657975" y="3829050"/>
            <a:chExt cx="152401" cy="147768"/>
          </a:xfrm>
        </p:grpSpPr>
        <p:sp>
          <p:nvSpPr>
            <p:cNvPr id="278" name="SMARTInkShape-2651"/>
            <p:cNvSpPr/>
            <p:nvPr>
              <p:custDataLst>
                <p:tags r:id="rId83"/>
              </p:custDataLst>
            </p:nvPr>
          </p:nvSpPr>
          <p:spPr>
            <a:xfrm>
              <a:off x="6659692" y="3933825"/>
              <a:ext cx="150684" cy="42993"/>
            </a:xfrm>
            <a:custGeom>
              <a:avLst/>
              <a:gdLst/>
              <a:ahLst/>
              <a:cxnLst/>
              <a:rect l="0" t="0" r="0" b="0"/>
              <a:pathLst>
                <a:path w="150684" h="42993">
                  <a:moveTo>
                    <a:pt x="17333" y="0"/>
                  </a:moveTo>
                  <a:lnTo>
                    <a:pt x="17333" y="0"/>
                  </a:lnTo>
                  <a:lnTo>
                    <a:pt x="2145" y="16247"/>
                  </a:lnTo>
                  <a:lnTo>
                    <a:pt x="0" y="22390"/>
                  </a:lnTo>
                  <a:lnTo>
                    <a:pt x="1544" y="25510"/>
                  </a:lnTo>
                  <a:lnTo>
                    <a:pt x="8905" y="31799"/>
                  </a:lnTo>
                  <a:lnTo>
                    <a:pt x="49202" y="37270"/>
                  </a:lnTo>
                  <a:lnTo>
                    <a:pt x="87128" y="42992"/>
                  </a:lnTo>
                  <a:lnTo>
                    <a:pt x="15068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652"/>
            <p:cNvSpPr/>
            <p:nvPr>
              <p:custDataLst>
                <p:tags r:id="rId84"/>
              </p:custDataLst>
            </p:nvPr>
          </p:nvSpPr>
          <p:spPr>
            <a:xfrm>
              <a:off x="6657975" y="3829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16267" y="1058"/>
                  </a:lnTo>
                  <a:lnTo>
                    <a:pt x="55233" y="864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2653"/>
          <p:cNvSpPr/>
          <p:nvPr>
            <p:custDataLst>
              <p:tags r:id="rId4"/>
            </p:custDataLst>
          </p:nvPr>
        </p:nvSpPr>
        <p:spPr>
          <a:xfrm>
            <a:off x="6117076" y="3724668"/>
            <a:ext cx="198000" cy="237285"/>
          </a:xfrm>
          <a:custGeom>
            <a:avLst/>
            <a:gdLst/>
            <a:ahLst/>
            <a:cxnLst/>
            <a:rect l="0" t="0" r="0" b="0"/>
            <a:pathLst>
              <a:path w="198000" h="237285">
                <a:moveTo>
                  <a:pt x="169424" y="9132"/>
                </a:moveTo>
                <a:lnTo>
                  <a:pt x="169424" y="9132"/>
                </a:lnTo>
                <a:lnTo>
                  <a:pt x="164368" y="4075"/>
                </a:lnTo>
                <a:lnTo>
                  <a:pt x="159063" y="1593"/>
                </a:lnTo>
                <a:lnTo>
                  <a:pt x="141978" y="0"/>
                </a:lnTo>
                <a:lnTo>
                  <a:pt x="119311" y="4780"/>
                </a:lnTo>
                <a:lnTo>
                  <a:pt x="73847" y="29282"/>
                </a:lnTo>
                <a:lnTo>
                  <a:pt x="57095" y="41371"/>
                </a:lnTo>
                <a:lnTo>
                  <a:pt x="40656" y="62193"/>
                </a:lnTo>
                <a:lnTo>
                  <a:pt x="15498" y="108103"/>
                </a:lnTo>
                <a:lnTo>
                  <a:pt x="4812" y="129003"/>
                </a:lnTo>
                <a:lnTo>
                  <a:pt x="0" y="163771"/>
                </a:lnTo>
                <a:lnTo>
                  <a:pt x="3631" y="197474"/>
                </a:lnTo>
                <a:lnTo>
                  <a:pt x="11424" y="212078"/>
                </a:lnTo>
                <a:lnTo>
                  <a:pt x="23002" y="222097"/>
                </a:lnTo>
                <a:lnTo>
                  <a:pt x="38731" y="230078"/>
                </a:lnTo>
                <a:lnTo>
                  <a:pt x="81244" y="236220"/>
                </a:lnTo>
                <a:lnTo>
                  <a:pt x="114722" y="237284"/>
                </a:lnTo>
                <a:lnTo>
                  <a:pt x="197999" y="2282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464"/>
          <p:cNvGrpSpPr/>
          <p:nvPr/>
        </p:nvGrpSpPr>
        <p:grpSpPr>
          <a:xfrm>
            <a:off x="5088575" y="3571875"/>
            <a:ext cx="376834" cy="285751"/>
            <a:chOff x="5088575" y="3571875"/>
            <a:chExt cx="376834" cy="285751"/>
          </a:xfrm>
        </p:grpSpPr>
        <p:sp>
          <p:nvSpPr>
            <p:cNvPr id="282" name="SMARTInkShape-2654"/>
            <p:cNvSpPr/>
            <p:nvPr>
              <p:custDataLst>
                <p:tags r:id="rId80"/>
              </p:custDataLst>
            </p:nvPr>
          </p:nvSpPr>
          <p:spPr>
            <a:xfrm>
              <a:off x="5357087" y="3571875"/>
              <a:ext cx="108322" cy="285751"/>
            </a:xfrm>
            <a:custGeom>
              <a:avLst/>
              <a:gdLst/>
              <a:ahLst/>
              <a:cxnLst/>
              <a:rect l="0" t="0" r="0" b="0"/>
              <a:pathLst>
                <a:path w="108322" h="2857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44984" y="26515"/>
                  </a:lnTo>
                  <a:lnTo>
                    <a:pt x="82547" y="66742"/>
                  </a:lnTo>
                  <a:lnTo>
                    <a:pt x="100433" y="106038"/>
                  </a:lnTo>
                  <a:lnTo>
                    <a:pt x="108321" y="138068"/>
                  </a:lnTo>
                  <a:lnTo>
                    <a:pt x="104631" y="163323"/>
                  </a:lnTo>
                  <a:lnTo>
                    <a:pt x="83351" y="209734"/>
                  </a:lnTo>
                  <a:lnTo>
                    <a:pt x="75017" y="226565"/>
                  </a:lnTo>
                  <a:lnTo>
                    <a:pt x="2453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655"/>
            <p:cNvSpPr/>
            <p:nvPr>
              <p:custDataLst>
                <p:tags r:id="rId81"/>
              </p:custDataLst>
            </p:nvPr>
          </p:nvSpPr>
          <p:spPr>
            <a:xfrm>
              <a:off x="5119394" y="3790950"/>
              <a:ext cx="271757" cy="28183"/>
            </a:xfrm>
            <a:custGeom>
              <a:avLst/>
              <a:gdLst/>
              <a:ahLst/>
              <a:cxnLst/>
              <a:rect l="0" t="0" r="0" b="0"/>
              <a:pathLst>
                <a:path w="271757" h="28183">
                  <a:moveTo>
                    <a:pt x="5056" y="19050"/>
                  </a:moveTo>
                  <a:lnTo>
                    <a:pt x="5056" y="19050"/>
                  </a:lnTo>
                  <a:lnTo>
                    <a:pt x="0" y="24107"/>
                  </a:lnTo>
                  <a:lnTo>
                    <a:pt x="1685" y="25596"/>
                  </a:lnTo>
                  <a:lnTo>
                    <a:pt x="40752" y="28182"/>
                  </a:lnTo>
                  <a:lnTo>
                    <a:pt x="77410" y="27439"/>
                  </a:lnTo>
                  <a:lnTo>
                    <a:pt x="123862" y="22006"/>
                  </a:lnTo>
                  <a:lnTo>
                    <a:pt x="159458" y="20364"/>
                  </a:lnTo>
                  <a:lnTo>
                    <a:pt x="200030" y="14382"/>
                  </a:lnTo>
                  <a:lnTo>
                    <a:pt x="271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56"/>
            <p:cNvSpPr/>
            <p:nvPr>
              <p:custDataLst>
                <p:tags r:id="rId82"/>
              </p:custDataLst>
            </p:nvPr>
          </p:nvSpPr>
          <p:spPr>
            <a:xfrm>
              <a:off x="5088575" y="3686774"/>
              <a:ext cx="293051" cy="14415"/>
            </a:xfrm>
            <a:custGeom>
              <a:avLst/>
              <a:gdLst/>
              <a:ahLst/>
              <a:cxnLst/>
              <a:rect l="0" t="0" r="0" b="0"/>
              <a:pathLst>
                <a:path w="293051" h="14415">
                  <a:moveTo>
                    <a:pt x="35875" y="8926"/>
                  </a:moveTo>
                  <a:lnTo>
                    <a:pt x="35875" y="8926"/>
                  </a:lnTo>
                  <a:lnTo>
                    <a:pt x="0" y="8926"/>
                  </a:lnTo>
                  <a:lnTo>
                    <a:pt x="316" y="9984"/>
                  </a:lnTo>
                  <a:lnTo>
                    <a:pt x="3491" y="13983"/>
                  </a:lnTo>
                  <a:lnTo>
                    <a:pt x="6877" y="14414"/>
                  </a:lnTo>
                  <a:lnTo>
                    <a:pt x="53720" y="9547"/>
                  </a:lnTo>
                  <a:lnTo>
                    <a:pt x="101254" y="6226"/>
                  </a:lnTo>
                  <a:lnTo>
                    <a:pt x="134782" y="2435"/>
                  </a:lnTo>
                  <a:lnTo>
                    <a:pt x="170851" y="749"/>
                  </a:lnTo>
                  <a:lnTo>
                    <a:pt x="205225" y="0"/>
                  </a:lnTo>
                  <a:lnTo>
                    <a:pt x="245861" y="2401"/>
                  </a:lnTo>
                  <a:lnTo>
                    <a:pt x="293050" y="8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465"/>
          <p:cNvGrpSpPr/>
          <p:nvPr/>
        </p:nvGrpSpPr>
        <p:grpSpPr>
          <a:xfrm>
            <a:off x="10426536" y="2286000"/>
            <a:ext cx="430250" cy="190501"/>
            <a:chOff x="10426536" y="2286000"/>
            <a:chExt cx="430250" cy="190501"/>
          </a:xfrm>
        </p:grpSpPr>
        <p:sp>
          <p:nvSpPr>
            <p:cNvPr id="286" name="SMARTInkShape-2657"/>
            <p:cNvSpPr/>
            <p:nvPr>
              <p:custDataLst>
                <p:tags r:id="rId77"/>
              </p:custDataLst>
            </p:nvPr>
          </p:nvSpPr>
          <p:spPr>
            <a:xfrm>
              <a:off x="10810875" y="2286000"/>
              <a:ext cx="45911" cy="190501"/>
            </a:xfrm>
            <a:custGeom>
              <a:avLst/>
              <a:gdLst/>
              <a:ahLst/>
              <a:cxnLst/>
              <a:rect l="0" t="0" r="0" b="0"/>
              <a:pathLst>
                <a:path w="45911" h="19050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8936" y="2822"/>
                  </a:lnTo>
                  <a:lnTo>
                    <a:pt x="41832" y="5056"/>
                  </a:lnTo>
                  <a:lnTo>
                    <a:pt x="45051" y="13183"/>
                  </a:lnTo>
                  <a:lnTo>
                    <a:pt x="45910" y="18314"/>
                  </a:lnTo>
                  <a:lnTo>
                    <a:pt x="44038" y="29659"/>
                  </a:lnTo>
                  <a:lnTo>
                    <a:pt x="40741" y="43873"/>
                  </a:lnTo>
                  <a:lnTo>
                    <a:pt x="33391" y="89490"/>
                  </a:lnTo>
                  <a:lnTo>
                    <a:pt x="21922" y="13005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658"/>
            <p:cNvSpPr/>
            <p:nvPr>
              <p:custDataLst>
                <p:tags r:id="rId78"/>
              </p:custDataLst>
            </p:nvPr>
          </p:nvSpPr>
          <p:spPr>
            <a:xfrm>
              <a:off x="10445202" y="2419350"/>
              <a:ext cx="175174" cy="27020"/>
            </a:xfrm>
            <a:custGeom>
              <a:avLst/>
              <a:gdLst/>
              <a:ahLst/>
              <a:cxnLst/>
              <a:rect l="0" t="0" r="0" b="0"/>
              <a:pathLst>
                <a:path w="175174" h="27020">
                  <a:moveTo>
                    <a:pt x="22773" y="0"/>
                  </a:moveTo>
                  <a:lnTo>
                    <a:pt x="22773" y="0"/>
                  </a:lnTo>
                  <a:lnTo>
                    <a:pt x="8624" y="13092"/>
                  </a:lnTo>
                  <a:lnTo>
                    <a:pt x="1315" y="16402"/>
                  </a:lnTo>
                  <a:lnTo>
                    <a:pt x="0" y="18343"/>
                  </a:lnTo>
                  <a:lnTo>
                    <a:pt x="184" y="20695"/>
                  </a:lnTo>
                  <a:lnTo>
                    <a:pt x="1363" y="23322"/>
                  </a:lnTo>
                  <a:lnTo>
                    <a:pt x="4266" y="25073"/>
                  </a:lnTo>
                  <a:lnTo>
                    <a:pt x="13137" y="27019"/>
                  </a:lnTo>
                  <a:lnTo>
                    <a:pt x="57832" y="21722"/>
                  </a:lnTo>
                  <a:lnTo>
                    <a:pt x="95838" y="18783"/>
                  </a:lnTo>
                  <a:lnTo>
                    <a:pt x="17517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59"/>
            <p:cNvSpPr/>
            <p:nvPr>
              <p:custDataLst>
                <p:tags r:id="rId79"/>
              </p:custDataLst>
            </p:nvPr>
          </p:nvSpPr>
          <p:spPr>
            <a:xfrm>
              <a:off x="10426536" y="2333625"/>
              <a:ext cx="165265" cy="9526"/>
            </a:xfrm>
            <a:custGeom>
              <a:avLst/>
              <a:gdLst/>
              <a:ahLst/>
              <a:cxnLst/>
              <a:rect l="0" t="0" r="0" b="0"/>
              <a:pathLst>
                <a:path w="165265" h="9526">
                  <a:moveTo>
                    <a:pt x="22389" y="0"/>
                  </a:moveTo>
                  <a:lnTo>
                    <a:pt x="22389" y="0"/>
                  </a:lnTo>
                  <a:lnTo>
                    <a:pt x="0" y="0"/>
                  </a:lnTo>
                  <a:lnTo>
                    <a:pt x="55" y="1058"/>
                  </a:lnTo>
                  <a:lnTo>
                    <a:pt x="5760" y="5056"/>
                  </a:lnTo>
                  <a:lnTo>
                    <a:pt x="25928" y="8201"/>
                  </a:lnTo>
                  <a:lnTo>
                    <a:pt x="66675" y="2718"/>
                  </a:lnTo>
                  <a:lnTo>
                    <a:pt x="114195" y="358"/>
                  </a:lnTo>
                  <a:lnTo>
                    <a:pt x="16526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466"/>
          <p:cNvGrpSpPr/>
          <p:nvPr/>
        </p:nvGrpSpPr>
        <p:grpSpPr>
          <a:xfrm>
            <a:off x="5920673" y="1428750"/>
            <a:ext cx="156278" cy="1522771"/>
            <a:chOff x="5920673" y="1428750"/>
            <a:chExt cx="156278" cy="1522771"/>
          </a:xfrm>
        </p:grpSpPr>
        <p:sp>
          <p:nvSpPr>
            <p:cNvPr id="290" name="SMARTInkShape-2660"/>
            <p:cNvSpPr/>
            <p:nvPr>
              <p:custDataLst>
                <p:tags r:id="rId74"/>
              </p:custDataLst>
            </p:nvPr>
          </p:nvSpPr>
          <p:spPr>
            <a:xfrm>
              <a:off x="5972175" y="14287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4469" y="44829"/>
                  </a:lnTo>
                  <a:lnTo>
                    <a:pt x="588" y="9016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661"/>
            <p:cNvSpPr/>
            <p:nvPr>
              <p:custDataLst>
                <p:tags r:id="rId75"/>
              </p:custDataLst>
            </p:nvPr>
          </p:nvSpPr>
          <p:spPr>
            <a:xfrm>
              <a:off x="5920673" y="2828925"/>
              <a:ext cx="107581" cy="122596"/>
            </a:xfrm>
            <a:custGeom>
              <a:avLst/>
              <a:gdLst/>
              <a:ahLst/>
              <a:cxnLst/>
              <a:rect l="0" t="0" r="0" b="0"/>
              <a:pathLst>
                <a:path w="107581" h="122596">
                  <a:moveTo>
                    <a:pt x="70552" y="0"/>
                  </a:moveTo>
                  <a:lnTo>
                    <a:pt x="70552" y="0"/>
                  </a:lnTo>
                  <a:lnTo>
                    <a:pt x="65496" y="0"/>
                  </a:lnTo>
                  <a:lnTo>
                    <a:pt x="36399" y="9701"/>
                  </a:lnTo>
                  <a:lnTo>
                    <a:pt x="29620" y="14189"/>
                  </a:lnTo>
                  <a:lnTo>
                    <a:pt x="13447" y="39132"/>
                  </a:lnTo>
                  <a:lnTo>
                    <a:pt x="711" y="63704"/>
                  </a:lnTo>
                  <a:lnTo>
                    <a:pt x="0" y="79112"/>
                  </a:lnTo>
                  <a:lnTo>
                    <a:pt x="8167" y="109819"/>
                  </a:lnTo>
                  <a:lnTo>
                    <a:pt x="13087" y="114488"/>
                  </a:lnTo>
                  <a:lnTo>
                    <a:pt x="27021" y="119675"/>
                  </a:lnTo>
                  <a:lnTo>
                    <a:pt x="57773" y="122595"/>
                  </a:lnTo>
                  <a:lnTo>
                    <a:pt x="66265" y="120889"/>
                  </a:lnTo>
                  <a:lnTo>
                    <a:pt x="78525" y="113348"/>
                  </a:lnTo>
                  <a:lnTo>
                    <a:pt x="105032" y="89126"/>
                  </a:lnTo>
                  <a:lnTo>
                    <a:pt x="107580" y="71563"/>
                  </a:lnTo>
                  <a:lnTo>
                    <a:pt x="102531" y="57911"/>
                  </a:lnTo>
                  <a:lnTo>
                    <a:pt x="94290" y="46905"/>
                  </a:lnTo>
                  <a:lnTo>
                    <a:pt x="77554" y="31373"/>
                  </a:lnTo>
                  <a:lnTo>
                    <a:pt x="610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662"/>
            <p:cNvSpPr/>
            <p:nvPr>
              <p:custDataLst>
                <p:tags r:id="rId76"/>
              </p:custDataLst>
            </p:nvPr>
          </p:nvSpPr>
          <p:spPr>
            <a:xfrm>
              <a:off x="5954223" y="1795620"/>
              <a:ext cx="122728" cy="842806"/>
            </a:xfrm>
            <a:custGeom>
              <a:avLst/>
              <a:gdLst/>
              <a:ahLst/>
              <a:cxnLst/>
              <a:rect l="0" t="0" r="0" b="0"/>
              <a:pathLst>
                <a:path w="122728" h="842806">
                  <a:moveTo>
                    <a:pt x="122727" y="14130"/>
                  </a:moveTo>
                  <a:lnTo>
                    <a:pt x="122727" y="14130"/>
                  </a:lnTo>
                  <a:lnTo>
                    <a:pt x="117671" y="14130"/>
                  </a:lnTo>
                  <a:lnTo>
                    <a:pt x="116182" y="13072"/>
                  </a:lnTo>
                  <a:lnTo>
                    <a:pt x="115188" y="11308"/>
                  </a:lnTo>
                  <a:lnTo>
                    <a:pt x="114526" y="9074"/>
                  </a:lnTo>
                  <a:lnTo>
                    <a:pt x="108146" y="3769"/>
                  </a:lnTo>
                  <a:lnTo>
                    <a:pt x="103481" y="872"/>
                  </a:lnTo>
                  <a:lnTo>
                    <a:pt x="98254" y="0"/>
                  </a:lnTo>
                  <a:lnTo>
                    <a:pt x="86802" y="1853"/>
                  </a:lnTo>
                  <a:lnTo>
                    <a:pt x="55659" y="19270"/>
                  </a:lnTo>
                  <a:lnTo>
                    <a:pt x="34651" y="39054"/>
                  </a:lnTo>
                  <a:lnTo>
                    <a:pt x="16079" y="71845"/>
                  </a:lnTo>
                  <a:lnTo>
                    <a:pt x="4463" y="111429"/>
                  </a:lnTo>
                  <a:lnTo>
                    <a:pt x="0" y="156665"/>
                  </a:lnTo>
                  <a:lnTo>
                    <a:pt x="2049" y="201707"/>
                  </a:lnTo>
                  <a:lnTo>
                    <a:pt x="6652" y="231906"/>
                  </a:lnTo>
                  <a:lnTo>
                    <a:pt x="12223" y="270022"/>
                  </a:lnTo>
                  <a:lnTo>
                    <a:pt x="21311" y="312905"/>
                  </a:lnTo>
                  <a:lnTo>
                    <a:pt x="30707" y="350776"/>
                  </a:lnTo>
                  <a:lnTo>
                    <a:pt x="40194" y="388809"/>
                  </a:lnTo>
                  <a:lnTo>
                    <a:pt x="49707" y="426889"/>
                  </a:lnTo>
                  <a:lnTo>
                    <a:pt x="62403" y="471136"/>
                  </a:lnTo>
                  <a:lnTo>
                    <a:pt x="70869" y="507138"/>
                  </a:lnTo>
                  <a:lnTo>
                    <a:pt x="74906" y="544617"/>
                  </a:lnTo>
                  <a:lnTo>
                    <a:pt x="81277" y="582533"/>
                  </a:lnTo>
                  <a:lnTo>
                    <a:pt x="83635" y="619519"/>
                  </a:lnTo>
                  <a:lnTo>
                    <a:pt x="83275" y="654233"/>
                  </a:lnTo>
                  <a:lnTo>
                    <a:pt x="77994" y="700148"/>
                  </a:lnTo>
                  <a:lnTo>
                    <a:pt x="73842" y="736331"/>
                  </a:lnTo>
                  <a:lnTo>
                    <a:pt x="57371" y="780302"/>
                  </a:lnTo>
                  <a:lnTo>
                    <a:pt x="40351" y="822188"/>
                  </a:lnTo>
                  <a:lnTo>
                    <a:pt x="33904" y="832936"/>
                  </a:lnTo>
                  <a:lnTo>
                    <a:pt x="17952" y="842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467"/>
          <p:cNvGrpSpPr/>
          <p:nvPr/>
        </p:nvGrpSpPr>
        <p:grpSpPr>
          <a:xfrm>
            <a:off x="9735258" y="2212799"/>
            <a:ext cx="263996" cy="366287"/>
            <a:chOff x="9735258" y="2212799"/>
            <a:chExt cx="263996" cy="366287"/>
          </a:xfrm>
        </p:grpSpPr>
        <p:sp>
          <p:nvSpPr>
            <p:cNvPr id="294" name="SMARTInkShape-2663"/>
            <p:cNvSpPr/>
            <p:nvPr>
              <p:custDataLst>
                <p:tags r:id="rId72"/>
              </p:custDataLst>
            </p:nvPr>
          </p:nvSpPr>
          <p:spPr>
            <a:xfrm>
              <a:off x="9888393" y="2327995"/>
              <a:ext cx="110861" cy="251091"/>
            </a:xfrm>
            <a:custGeom>
              <a:avLst/>
              <a:gdLst/>
              <a:ahLst/>
              <a:cxnLst/>
              <a:rect l="0" t="0" r="0" b="0"/>
              <a:pathLst>
                <a:path w="110861" h="251091">
                  <a:moveTo>
                    <a:pt x="17607" y="110405"/>
                  </a:moveTo>
                  <a:lnTo>
                    <a:pt x="17607" y="110405"/>
                  </a:lnTo>
                  <a:lnTo>
                    <a:pt x="17607" y="105349"/>
                  </a:lnTo>
                  <a:lnTo>
                    <a:pt x="18665" y="103859"/>
                  </a:lnTo>
                  <a:lnTo>
                    <a:pt x="20431" y="102866"/>
                  </a:lnTo>
                  <a:lnTo>
                    <a:pt x="30864" y="101272"/>
                  </a:lnTo>
                  <a:lnTo>
                    <a:pt x="31736" y="103258"/>
                  </a:lnTo>
                  <a:lnTo>
                    <a:pt x="22317" y="150727"/>
                  </a:lnTo>
                  <a:lnTo>
                    <a:pt x="16825" y="198025"/>
                  </a:lnTo>
                  <a:lnTo>
                    <a:pt x="7931" y="238238"/>
                  </a:lnTo>
                  <a:lnTo>
                    <a:pt x="0" y="251090"/>
                  </a:lnTo>
                  <a:lnTo>
                    <a:pt x="15089" y="207060"/>
                  </a:lnTo>
                  <a:lnTo>
                    <a:pt x="22166" y="165363"/>
                  </a:lnTo>
                  <a:lnTo>
                    <a:pt x="33756" y="121379"/>
                  </a:lnTo>
                  <a:lnTo>
                    <a:pt x="44336" y="77552"/>
                  </a:lnTo>
                  <a:lnTo>
                    <a:pt x="56300" y="36464"/>
                  </a:lnTo>
                  <a:lnTo>
                    <a:pt x="68524" y="9251"/>
                  </a:lnTo>
                  <a:lnTo>
                    <a:pt x="72719" y="4869"/>
                  </a:lnTo>
                  <a:lnTo>
                    <a:pt x="83023" y="0"/>
                  </a:lnTo>
                  <a:lnTo>
                    <a:pt x="87676" y="818"/>
                  </a:lnTo>
                  <a:lnTo>
                    <a:pt x="95668" y="7372"/>
                  </a:lnTo>
                  <a:lnTo>
                    <a:pt x="106119" y="33075"/>
                  </a:lnTo>
                  <a:lnTo>
                    <a:pt x="110860" y="62445"/>
                  </a:lnTo>
                  <a:lnTo>
                    <a:pt x="107210" y="91256"/>
                  </a:lnTo>
                  <a:lnTo>
                    <a:pt x="84282" y="119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664"/>
            <p:cNvSpPr/>
            <p:nvPr>
              <p:custDataLst>
                <p:tags r:id="rId73"/>
              </p:custDataLst>
            </p:nvPr>
          </p:nvSpPr>
          <p:spPr>
            <a:xfrm>
              <a:off x="9735258" y="2212799"/>
              <a:ext cx="122941" cy="269146"/>
            </a:xfrm>
            <a:custGeom>
              <a:avLst/>
              <a:gdLst/>
              <a:ahLst/>
              <a:cxnLst/>
              <a:rect l="0" t="0" r="0" b="0"/>
              <a:pathLst>
                <a:path w="122941" h="269146">
                  <a:moveTo>
                    <a:pt x="75492" y="197026"/>
                  </a:moveTo>
                  <a:lnTo>
                    <a:pt x="75492" y="197026"/>
                  </a:lnTo>
                  <a:lnTo>
                    <a:pt x="74434" y="173175"/>
                  </a:lnTo>
                  <a:lnTo>
                    <a:pt x="67886" y="156328"/>
                  </a:lnTo>
                  <a:lnTo>
                    <a:pt x="62235" y="147893"/>
                  </a:lnTo>
                  <a:lnTo>
                    <a:pt x="56196" y="143439"/>
                  </a:lnTo>
                  <a:lnTo>
                    <a:pt x="53103" y="142252"/>
                  </a:lnTo>
                  <a:lnTo>
                    <a:pt x="48924" y="143576"/>
                  </a:lnTo>
                  <a:lnTo>
                    <a:pt x="38636" y="150693"/>
                  </a:lnTo>
                  <a:lnTo>
                    <a:pt x="20946" y="171656"/>
                  </a:lnTo>
                  <a:lnTo>
                    <a:pt x="4666" y="205067"/>
                  </a:lnTo>
                  <a:lnTo>
                    <a:pt x="885" y="222222"/>
                  </a:lnTo>
                  <a:lnTo>
                    <a:pt x="0" y="237858"/>
                  </a:lnTo>
                  <a:lnTo>
                    <a:pt x="5251" y="252568"/>
                  </a:lnTo>
                  <a:lnTo>
                    <a:pt x="13583" y="264045"/>
                  </a:lnTo>
                  <a:lnTo>
                    <a:pt x="20813" y="269145"/>
                  </a:lnTo>
                  <a:lnTo>
                    <a:pt x="26339" y="268389"/>
                  </a:lnTo>
                  <a:lnTo>
                    <a:pt x="48229" y="257211"/>
                  </a:lnTo>
                  <a:lnTo>
                    <a:pt x="61964" y="246353"/>
                  </a:lnTo>
                  <a:lnTo>
                    <a:pt x="72301" y="228827"/>
                  </a:lnTo>
                  <a:lnTo>
                    <a:pt x="92617" y="183082"/>
                  </a:lnTo>
                  <a:lnTo>
                    <a:pt x="109409" y="138768"/>
                  </a:lnTo>
                  <a:lnTo>
                    <a:pt x="118586" y="96391"/>
                  </a:lnTo>
                  <a:lnTo>
                    <a:pt x="121774" y="52438"/>
                  </a:lnTo>
                  <a:lnTo>
                    <a:pt x="122853" y="10891"/>
                  </a:lnTo>
                  <a:lnTo>
                    <a:pt x="122940" y="3086"/>
                  </a:lnTo>
                  <a:lnTo>
                    <a:pt x="121942" y="0"/>
                  </a:lnTo>
                  <a:lnTo>
                    <a:pt x="120216" y="58"/>
                  </a:lnTo>
                  <a:lnTo>
                    <a:pt x="118008" y="2214"/>
                  </a:lnTo>
                  <a:lnTo>
                    <a:pt x="100721" y="40863"/>
                  </a:lnTo>
                  <a:lnTo>
                    <a:pt x="89218" y="86373"/>
                  </a:lnTo>
                  <a:lnTo>
                    <a:pt x="87320" y="114968"/>
                  </a:lnTo>
                  <a:lnTo>
                    <a:pt x="92989" y="154486"/>
                  </a:lnTo>
                  <a:lnTo>
                    <a:pt x="101566" y="200657"/>
                  </a:lnTo>
                  <a:lnTo>
                    <a:pt x="113592" y="24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468"/>
          <p:cNvGrpSpPr/>
          <p:nvPr/>
        </p:nvGrpSpPr>
        <p:grpSpPr>
          <a:xfrm>
            <a:off x="7153327" y="1829192"/>
            <a:ext cx="2285949" cy="695634"/>
            <a:chOff x="7153327" y="1829192"/>
            <a:chExt cx="2285949" cy="695634"/>
          </a:xfrm>
        </p:grpSpPr>
        <p:sp>
          <p:nvSpPr>
            <p:cNvPr id="297" name="SMARTInkShape-2665"/>
            <p:cNvSpPr/>
            <p:nvPr>
              <p:custDataLst>
                <p:tags r:id="rId54"/>
              </p:custDataLst>
            </p:nvPr>
          </p:nvSpPr>
          <p:spPr>
            <a:xfrm>
              <a:off x="9425146" y="1947399"/>
              <a:ext cx="14130" cy="14752"/>
            </a:xfrm>
            <a:custGeom>
              <a:avLst/>
              <a:gdLst/>
              <a:ahLst/>
              <a:cxnLst/>
              <a:rect l="0" t="0" r="0" b="0"/>
              <a:pathLst>
                <a:path w="14130" h="14752">
                  <a:moveTo>
                    <a:pt x="14129" y="14751"/>
                  </a:moveTo>
                  <a:lnTo>
                    <a:pt x="14129" y="14751"/>
                  </a:lnTo>
                  <a:lnTo>
                    <a:pt x="14129" y="9695"/>
                  </a:lnTo>
                  <a:lnTo>
                    <a:pt x="13071" y="8205"/>
                  </a:lnTo>
                  <a:lnTo>
                    <a:pt x="11307" y="7212"/>
                  </a:lnTo>
                  <a:lnTo>
                    <a:pt x="9072" y="6550"/>
                  </a:lnTo>
                  <a:lnTo>
                    <a:pt x="0" y="0"/>
                  </a:lnTo>
                  <a:lnTo>
                    <a:pt x="4604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666"/>
            <p:cNvSpPr/>
            <p:nvPr>
              <p:custDataLst>
                <p:tags r:id="rId55"/>
              </p:custDataLst>
            </p:nvPr>
          </p:nvSpPr>
          <p:spPr>
            <a:xfrm>
              <a:off x="9391650" y="20288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0970" y="866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667"/>
            <p:cNvSpPr/>
            <p:nvPr>
              <p:custDataLst>
                <p:tags r:id="rId56"/>
              </p:custDataLst>
            </p:nvPr>
          </p:nvSpPr>
          <p:spPr>
            <a:xfrm>
              <a:off x="9248775" y="1880462"/>
              <a:ext cx="133351" cy="167414"/>
            </a:xfrm>
            <a:custGeom>
              <a:avLst/>
              <a:gdLst/>
              <a:ahLst/>
              <a:cxnLst/>
              <a:rect l="0" t="0" r="0" b="0"/>
              <a:pathLst>
                <a:path w="133351" h="167414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432"/>
                  </a:lnTo>
                  <a:lnTo>
                    <a:pt x="132292" y="0"/>
                  </a:lnTo>
                  <a:lnTo>
                    <a:pt x="96151" y="18257"/>
                  </a:lnTo>
                  <a:lnTo>
                    <a:pt x="64676" y="47190"/>
                  </a:lnTo>
                  <a:lnTo>
                    <a:pt x="35111" y="92505"/>
                  </a:lnTo>
                  <a:lnTo>
                    <a:pt x="11261" y="139008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668"/>
            <p:cNvSpPr/>
            <p:nvPr>
              <p:custDataLst>
                <p:tags r:id="rId57"/>
              </p:custDataLst>
            </p:nvPr>
          </p:nvSpPr>
          <p:spPr>
            <a:xfrm>
              <a:off x="9258300" y="188595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26569" y="49361"/>
                  </a:lnTo>
                  <a:lnTo>
                    <a:pt x="54161" y="91835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69"/>
            <p:cNvSpPr/>
            <p:nvPr>
              <p:custDataLst>
                <p:tags r:id="rId58"/>
              </p:custDataLst>
            </p:nvPr>
          </p:nvSpPr>
          <p:spPr>
            <a:xfrm>
              <a:off x="9021304" y="1877865"/>
              <a:ext cx="118660" cy="150889"/>
            </a:xfrm>
            <a:custGeom>
              <a:avLst/>
              <a:gdLst/>
              <a:ahLst/>
              <a:cxnLst/>
              <a:rect l="0" t="0" r="0" b="0"/>
              <a:pathLst>
                <a:path w="118660" h="150889">
                  <a:moveTo>
                    <a:pt x="113171" y="17610"/>
                  </a:moveTo>
                  <a:lnTo>
                    <a:pt x="113171" y="17610"/>
                  </a:lnTo>
                  <a:lnTo>
                    <a:pt x="113171" y="12554"/>
                  </a:lnTo>
                  <a:lnTo>
                    <a:pt x="114229" y="11064"/>
                  </a:lnTo>
                  <a:lnTo>
                    <a:pt x="115993" y="10071"/>
                  </a:lnTo>
                  <a:lnTo>
                    <a:pt x="118228" y="9409"/>
                  </a:lnTo>
                  <a:lnTo>
                    <a:pt x="118659" y="7909"/>
                  </a:lnTo>
                  <a:lnTo>
                    <a:pt x="116316" y="3421"/>
                  </a:lnTo>
                  <a:lnTo>
                    <a:pt x="114210" y="1801"/>
                  </a:lnTo>
                  <a:lnTo>
                    <a:pt x="109045" y="0"/>
                  </a:lnTo>
                  <a:lnTo>
                    <a:pt x="95134" y="4043"/>
                  </a:lnTo>
                  <a:lnTo>
                    <a:pt x="68083" y="17914"/>
                  </a:lnTo>
                  <a:lnTo>
                    <a:pt x="27068" y="48054"/>
                  </a:lnTo>
                  <a:lnTo>
                    <a:pt x="25077" y="51664"/>
                  </a:lnTo>
                  <a:lnTo>
                    <a:pt x="24808" y="55129"/>
                  </a:lnTo>
                  <a:lnTo>
                    <a:pt x="25687" y="58498"/>
                  </a:lnTo>
                  <a:lnTo>
                    <a:pt x="32308" y="65063"/>
                  </a:lnTo>
                  <a:lnTo>
                    <a:pt x="63980" y="92507"/>
                  </a:lnTo>
                  <a:lnTo>
                    <a:pt x="70142" y="101344"/>
                  </a:lnTo>
                  <a:lnTo>
                    <a:pt x="71785" y="105183"/>
                  </a:lnTo>
                  <a:lnTo>
                    <a:pt x="71822" y="108800"/>
                  </a:lnTo>
                  <a:lnTo>
                    <a:pt x="69041" y="115642"/>
                  </a:lnTo>
                  <a:lnTo>
                    <a:pt x="64700" y="117889"/>
                  </a:lnTo>
                  <a:lnTo>
                    <a:pt x="18150" y="132483"/>
                  </a:lnTo>
                  <a:lnTo>
                    <a:pt x="7440" y="138515"/>
                  </a:lnTo>
                  <a:lnTo>
                    <a:pt x="0" y="149112"/>
                  </a:lnTo>
                  <a:lnTo>
                    <a:pt x="5017" y="150139"/>
                  </a:lnTo>
                  <a:lnTo>
                    <a:pt x="47872" y="150888"/>
                  </a:lnTo>
                  <a:lnTo>
                    <a:pt x="75480" y="148116"/>
                  </a:lnTo>
                  <a:lnTo>
                    <a:pt x="103646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670"/>
            <p:cNvSpPr/>
            <p:nvPr>
              <p:custDataLst>
                <p:tags r:id="rId59"/>
              </p:custDataLst>
            </p:nvPr>
          </p:nvSpPr>
          <p:spPr>
            <a:xfrm>
              <a:off x="8820150" y="19621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36454" y="3939"/>
                  </a:lnTo>
                  <a:lnTo>
                    <a:pt x="79871" y="3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671"/>
            <p:cNvSpPr/>
            <p:nvPr>
              <p:custDataLst>
                <p:tags r:id="rId60"/>
              </p:custDataLst>
            </p:nvPr>
          </p:nvSpPr>
          <p:spPr>
            <a:xfrm>
              <a:off x="8667750" y="1947137"/>
              <a:ext cx="95251" cy="111142"/>
            </a:xfrm>
            <a:custGeom>
              <a:avLst/>
              <a:gdLst/>
              <a:ahLst/>
              <a:cxnLst/>
              <a:rect l="0" t="0" r="0" b="0"/>
              <a:pathLst>
                <a:path w="95251" h="111142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8644" y="47498"/>
                  </a:lnTo>
                  <a:lnTo>
                    <a:pt x="9447" y="93477"/>
                  </a:lnTo>
                  <a:lnTo>
                    <a:pt x="9509" y="111141"/>
                  </a:lnTo>
                  <a:lnTo>
                    <a:pt x="12346" y="86795"/>
                  </a:lnTo>
                  <a:lnTo>
                    <a:pt x="19885" y="66974"/>
                  </a:lnTo>
                  <a:lnTo>
                    <a:pt x="38174" y="23246"/>
                  </a:lnTo>
                  <a:lnTo>
                    <a:pt x="41324" y="14152"/>
                  </a:lnTo>
                  <a:lnTo>
                    <a:pt x="45541" y="8089"/>
                  </a:lnTo>
                  <a:lnTo>
                    <a:pt x="50469" y="4047"/>
                  </a:lnTo>
                  <a:lnTo>
                    <a:pt x="55870" y="1352"/>
                  </a:lnTo>
                  <a:lnTo>
                    <a:pt x="60530" y="614"/>
                  </a:lnTo>
                  <a:lnTo>
                    <a:pt x="68531" y="2616"/>
                  </a:lnTo>
                  <a:lnTo>
                    <a:pt x="75613" y="12678"/>
                  </a:lnTo>
                  <a:lnTo>
                    <a:pt x="81230" y="27734"/>
                  </a:lnTo>
                  <a:lnTo>
                    <a:pt x="9525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672"/>
            <p:cNvSpPr/>
            <p:nvPr>
              <p:custDataLst>
                <p:tags r:id="rId61"/>
              </p:custDataLst>
            </p:nvPr>
          </p:nvSpPr>
          <p:spPr>
            <a:xfrm>
              <a:off x="8524875" y="2152650"/>
              <a:ext cx="66099" cy="190501"/>
            </a:xfrm>
            <a:custGeom>
              <a:avLst/>
              <a:gdLst/>
              <a:ahLst/>
              <a:cxnLst/>
              <a:rect l="0" t="0" r="0" b="0"/>
              <a:pathLst>
                <a:path w="66099" h="190501">
                  <a:moveTo>
                    <a:pt x="28575" y="0"/>
                  </a:moveTo>
                  <a:lnTo>
                    <a:pt x="28575" y="0"/>
                  </a:lnTo>
                  <a:lnTo>
                    <a:pt x="38688" y="5057"/>
                  </a:lnTo>
                  <a:lnTo>
                    <a:pt x="46475" y="13183"/>
                  </a:lnTo>
                  <a:lnTo>
                    <a:pt x="56810" y="32481"/>
                  </a:lnTo>
                  <a:lnTo>
                    <a:pt x="63752" y="55485"/>
                  </a:lnTo>
                  <a:lnTo>
                    <a:pt x="66098" y="92334"/>
                  </a:lnTo>
                  <a:lnTo>
                    <a:pt x="60774" y="113004"/>
                  </a:lnTo>
                  <a:lnTo>
                    <a:pt x="45165" y="14203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673"/>
            <p:cNvSpPr/>
            <p:nvPr>
              <p:custDataLst>
                <p:tags r:id="rId62"/>
              </p:custDataLst>
            </p:nvPr>
          </p:nvSpPr>
          <p:spPr>
            <a:xfrm>
              <a:off x="8353865" y="2165256"/>
              <a:ext cx="136561" cy="321263"/>
            </a:xfrm>
            <a:custGeom>
              <a:avLst/>
              <a:gdLst/>
              <a:ahLst/>
              <a:cxnLst/>
              <a:rect l="0" t="0" r="0" b="0"/>
              <a:pathLst>
                <a:path w="136561" h="321263">
                  <a:moveTo>
                    <a:pt x="75760" y="54069"/>
                  </a:moveTo>
                  <a:lnTo>
                    <a:pt x="75760" y="54069"/>
                  </a:lnTo>
                  <a:lnTo>
                    <a:pt x="62577" y="74791"/>
                  </a:lnTo>
                  <a:lnTo>
                    <a:pt x="57446" y="80584"/>
                  </a:lnTo>
                  <a:lnTo>
                    <a:pt x="51745" y="95487"/>
                  </a:lnTo>
                  <a:lnTo>
                    <a:pt x="43029" y="135981"/>
                  </a:lnTo>
                  <a:lnTo>
                    <a:pt x="35545" y="182200"/>
                  </a:lnTo>
                  <a:lnTo>
                    <a:pt x="27508" y="220092"/>
                  </a:lnTo>
                  <a:lnTo>
                    <a:pt x="18424" y="259189"/>
                  </a:lnTo>
                  <a:lnTo>
                    <a:pt x="10931" y="300844"/>
                  </a:lnTo>
                  <a:lnTo>
                    <a:pt x="7083" y="314736"/>
                  </a:lnTo>
                  <a:lnTo>
                    <a:pt x="4575" y="319922"/>
                  </a:lnTo>
                  <a:lnTo>
                    <a:pt x="2904" y="321262"/>
                  </a:lnTo>
                  <a:lnTo>
                    <a:pt x="1789" y="320040"/>
                  </a:lnTo>
                  <a:lnTo>
                    <a:pt x="0" y="297812"/>
                  </a:lnTo>
                  <a:lnTo>
                    <a:pt x="7252" y="260731"/>
                  </a:lnTo>
                  <a:lnTo>
                    <a:pt x="15832" y="218548"/>
                  </a:lnTo>
                  <a:lnTo>
                    <a:pt x="21962" y="184321"/>
                  </a:lnTo>
                  <a:lnTo>
                    <a:pt x="31362" y="144520"/>
                  </a:lnTo>
                  <a:lnTo>
                    <a:pt x="44020" y="103686"/>
                  </a:lnTo>
                  <a:lnTo>
                    <a:pt x="64943" y="57336"/>
                  </a:lnTo>
                  <a:lnTo>
                    <a:pt x="82286" y="18731"/>
                  </a:lnTo>
                  <a:lnTo>
                    <a:pt x="93125" y="7319"/>
                  </a:lnTo>
                  <a:lnTo>
                    <a:pt x="104997" y="1541"/>
                  </a:lnTo>
                  <a:lnTo>
                    <a:pt x="111126" y="0"/>
                  </a:lnTo>
                  <a:lnTo>
                    <a:pt x="116271" y="1090"/>
                  </a:lnTo>
                  <a:lnTo>
                    <a:pt x="124809" y="7945"/>
                  </a:lnTo>
                  <a:lnTo>
                    <a:pt x="135566" y="23704"/>
                  </a:lnTo>
                  <a:lnTo>
                    <a:pt x="136560" y="41279"/>
                  </a:lnTo>
                  <a:lnTo>
                    <a:pt x="132416" y="62143"/>
                  </a:lnTo>
                  <a:lnTo>
                    <a:pt x="112507" y="101407"/>
                  </a:lnTo>
                  <a:lnTo>
                    <a:pt x="93250" y="129625"/>
                  </a:lnTo>
                  <a:lnTo>
                    <a:pt x="56710" y="149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74"/>
            <p:cNvSpPr/>
            <p:nvPr>
              <p:custDataLst>
                <p:tags r:id="rId63"/>
              </p:custDataLst>
            </p:nvPr>
          </p:nvSpPr>
          <p:spPr>
            <a:xfrm>
              <a:off x="8201025" y="224790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7"/>
                  </a:lnTo>
                  <a:lnTo>
                    <a:pt x="1058" y="13387"/>
                  </a:lnTo>
                  <a:lnTo>
                    <a:pt x="2822" y="1209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75"/>
            <p:cNvSpPr/>
            <p:nvPr>
              <p:custDataLst>
                <p:tags r:id="rId64"/>
              </p:custDataLst>
            </p:nvPr>
          </p:nvSpPr>
          <p:spPr>
            <a:xfrm>
              <a:off x="8162925" y="2178494"/>
              <a:ext cx="9526" cy="136082"/>
            </a:xfrm>
            <a:custGeom>
              <a:avLst/>
              <a:gdLst/>
              <a:ahLst/>
              <a:cxnLst/>
              <a:rect l="0" t="0" r="0" b="0"/>
              <a:pathLst>
                <a:path w="9526" h="136082">
                  <a:moveTo>
                    <a:pt x="0" y="12256"/>
                  </a:moveTo>
                  <a:lnTo>
                    <a:pt x="0" y="12256"/>
                  </a:lnTo>
                  <a:lnTo>
                    <a:pt x="6545" y="222"/>
                  </a:lnTo>
                  <a:lnTo>
                    <a:pt x="7538" y="0"/>
                  </a:lnTo>
                  <a:lnTo>
                    <a:pt x="8200" y="910"/>
                  </a:lnTo>
                  <a:lnTo>
                    <a:pt x="7584" y="2576"/>
                  </a:lnTo>
                  <a:lnTo>
                    <a:pt x="4076" y="7248"/>
                  </a:lnTo>
                  <a:lnTo>
                    <a:pt x="536" y="53041"/>
                  </a:lnTo>
                  <a:lnTo>
                    <a:pt x="106" y="96630"/>
                  </a:lnTo>
                  <a:lnTo>
                    <a:pt x="9525" y="136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76"/>
            <p:cNvSpPr/>
            <p:nvPr>
              <p:custDataLst>
                <p:tags r:id="rId65"/>
              </p:custDataLst>
            </p:nvPr>
          </p:nvSpPr>
          <p:spPr>
            <a:xfrm>
              <a:off x="7974472" y="2100161"/>
              <a:ext cx="73761" cy="271565"/>
            </a:xfrm>
            <a:custGeom>
              <a:avLst/>
              <a:gdLst/>
              <a:ahLst/>
              <a:cxnLst/>
              <a:rect l="0" t="0" r="0" b="0"/>
              <a:pathLst>
                <a:path w="73761" h="271565">
                  <a:moveTo>
                    <a:pt x="64628" y="42964"/>
                  </a:moveTo>
                  <a:lnTo>
                    <a:pt x="64628" y="42964"/>
                  </a:lnTo>
                  <a:lnTo>
                    <a:pt x="64628" y="37907"/>
                  </a:lnTo>
                  <a:lnTo>
                    <a:pt x="67450" y="32603"/>
                  </a:lnTo>
                  <a:lnTo>
                    <a:pt x="69684" y="29706"/>
                  </a:lnTo>
                  <a:lnTo>
                    <a:pt x="72166" y="20844"/>
                  </a:lnTo>
                  <a:lnTo>
                    <a:pt x="73760" y="8021"/>
                  </a:lnTo>
                  <a:lnTo>
                    <a:pt x="68334" y="3445"/>
                  </a:lnTo>
                  <a:lnTo>
                    <a:pt x="63924" y="743"/>
                  </a:lnTo>
                  <a:lnTo>
                    <a:pt x="59925" y="0"/>
                  </a:lnTo>
                  <a:lnTo>
                    <a:pt x="56201" y="563"/>
                  </a:lnTo>
                  <a:lnTo>
                    <a:pt x="48182" y="5069"/>
                  </a:lnTo>
                  <a:lnTo>
                    <a:pt x="33885" y="18448"/>
                  </a:lnTo>
                  <a:lnTo>
                    <a:pt x="22441" y="46425"/>
                  </a:lnTo>
                  <a:lnTo>
                    <a:pt x="10180" y="91045"/>
                  </a:lnTo>
                  <a:lnTo>
                    <a:pt x="2955" y="133835"/>
                  </a:lnTo>
                  <a:lnTo>
                    <a:pt x="0" y="180937"/>
                  </a:lnTo>
                  <a:lnTo>
                    <a:pt x="11341" y="224757"/>
                  </a:lnTo>
                  <a:lnTo>
                    <a:pt x="30494" y="252756"/>
                  </a:lnTo>
                  <a:lnTo>
                    <a:pt x="55103" y="271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77"/>
            <p:cNvSpPr/>
            <p:nvPr>
              <p:custDataLst>
                <p:tags r:id="rId66"/>
              </p:custDataLst>
            </p:nvPr>
          </p:nvSpPr>
          <p:spPr>
            <a:xfrm>
              <a:off x="7810500" y="1876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78"/>
            <p:cNvSpPr/>
            <p:nvPr>
              <p:custDataLst>
                <p:tags r:id="rId67"/>
              </p:custDataLst>
            </p:nvPr>
          </p:nvSpPr>
          <p:spPr>
            <a:xfrm>
              <a:off x="7791450" y="19716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6703" y="19298"/>
                  </a:lnTo>
                  <a:lnTo>
                    <a:pt x="4469" y="22390"/>
                  </a:lnTo>
                  <a:lnTo>
                    <a:pt x="1325" y="368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679"/>
            <p:cNvSpPr/>
            <p:nvPr>
              <p:custDataLst>
                <p:tags r:id="rId68"/>
              </p:custDataLst>
            </p:nvPr>
          </p:nvSpPr>
          <p:spPr>
            <a:xfrm>
              <a:off x="7620000" y="1829192"/>
              <a:ext cx="123826" cy="180584"/>
            </a:xfrm>
            <a:custGeom>
              <a:avLst/>
              <a:gdLst/>
              <a:ahLst/>
              <a:cxnLst/>
              <a:rect l="0" t="0" r="0" b="0"/>
              <a:pathLst>
                <a:path w="123826" h="180584">
                  <a:moveTo>
                    <a:pt x="123825" y="9133"/>
                  </a:moveTo>
                  <a:lnTo>
                    <a:pt x="123825" y="9133"/>
                  </a:lnTo>
                  <a:lnTo>
                    <a:pt x="123825" y="4077"/>
                  </a:lnTo>
                  <a:lnTo>
                    <a:pt x="122767" y="2587"/>
                  </a:lnTo>
                  <a:lnTo>
                    <a:pt x="121003" y="1594"/>
                  </a:lnTo>
                  <a:lnTo>
                    <a:pt x="110568" y="0"/>
                  </a:lnTo>
                  <a:lnTo>
                    <a:pt x="104528" y="2605"/>
                  </a:lnTo>
                  <a:lnTo>
                    <a:pt x="86969" y="17956"/>
                  </a:lnTo>
                  <a:lnTo>
                    <a:pt x="80987" y="26460"/>
                  </a:lnTo>
                  <a:lnTo>
                    <a:pt x="79391" y="30209"/>
                  </a:lnTo>
                  <a:lnTo>
                    <a:pt x="46820" y="76822"/>
                  </a:lnTo>
                  <a:lnTo>
                    <a:pt x="20552" y="116645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80"/>
            <p:cNvSpPr/>
            <p:nvPr>
              <p:custDataLst>
                <p:tags r:id="rId69"/>
              </p:custDataLst>
            </p:nvPr>
          </p:nvSpPr>
          <p:spPr>
            <a:xfrm>
              <a:off x="7600950" y="183832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6691" y="42815"/>
                  </a:lnTo>
                  <a:lnTo>
                    <a:pt x="85326" y="87151"/>
                  </a:lnTo>
                  <a:lnTo>
                    <a:pt x="112147" y="122431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81"/>
            <p:cNvSpPr/>
            <p:nvPr>
              <p:custDataLst>
                <p:tags r:id="rId70"/>
              </p:custDataLst>
            </p:nvPr>
          </p:nvSpPr>
          <p:spPr>
            <a:xfrm>
              <a:off x="7330561" y="1829227"/>
              <a:ext cx="170841" cy="184932"/>
            </a:xfrm>
            <a:custGeom>
              <a:avLst/>
              <a:gdLst/>
              <a:ahLst/>
              <a:cxnLst/>
              <a:rect l="0" t="0" r="0" b="0"/>
              <a:pathLst>
                <a:path w="170841" h="184932">
                  <a:moveTo>
                    <a:pt x="156089" y="18623"/>
                  </a:moveTo>
                  <a:lnTo>
                    <a:pt x="156089" y="18623"/>
                  </a:lnTo>
                  <a:lnTo>
                    <a:pt x="156089" y="13567"/>
                  </a:lnTo>
                  <a:lnTo>
                    <a:pt x="157147" y="12077"/>
                  </a:lnTo>
                  <a:lnTo>
                    <a:pt x="158911" y="11084"/>
                  </a:lnTo>
                  <a:lnTo>
                    <a:pt x="161145" y="10422"/>
                  </a:lnTo>
                  <a:lnTo>
                    <a:pt x="162634" y="8922"/>
                  </a:lnTo>
                  <a:lnTo>
                    <a:pt x="164289" y="4434"/>
                  </a:lnTo>
                  <a:lnTo>
                    <a:pt x="165790" y="2814"/>
                  </a:lnTo>
                  <a:lnTo>
                    <a:pt x="170840" y="533"/>
                  </a:lnTo>
                  <a:lnTo>
                    <a:pt x="170156" y="213"/>
                  </a:lnTo>
                  <a:lnTo>
                    <a:pt x="168642" y="0"/>
                  </a:lnTo>
                  <a:lnTo>
                    <a:pt x="124315" y="18887"/>
                  </a:lnTo>
                  <a:lnTo>
                    <a:pt x="81584" y="34533"/>
                  </a:lnTo>
                  <a:lnTo>
                    <a:pt x="59606" y="50027"/>
                  </a:lnTo>
                  <a:lnTo>
                    <a:pt x="44246" y="67086"/>
                  </a:lnTo>
                  <a:lnTo>
                    <a:pt x="40253" y="73157"/>
                  </a:lnTo>
                  <a:lnTo>
                    <a:pt x="38648" y="78262"/>
                  </a:lnTo>
                  <a:lnTo>
                    <a:pt x="38636" y="82724"/>
                  </a:lnTo>
                  <a:lnTo>
                    <a:pt x="39688" y="86757"/>
                  </a:lnTo>
                  <a:lnTo>
                    <a:pt x="46500" y="94060"/>
                  </a:lnTo>
                  <a:lnTo>
                    <a:pt x="51280" y="97490"/>
                  </a:lnTo>
                  <a:lnTo>
                    <a:pt x="89660" y="108803"/>
                  </a:lnTo>
                  <a:lnTo>
                    <a:pt x="92753" y="111551"/>
                  </a:lnTo>
                  <a:lnTo>
                    <a:pt x="96190" y="117427"/>
                  </a:lnTo>
                  <a:lnTo>
                    <a:pt x="94990" y="120476"/>
                  </a:lnTo>
                  <a:lnTo>
                    <a:pt x="88011" y="126685"/>
                  </a:lnTo>
                  <a:lnTo>
                    <a:pt x="64168" y="139295"/>
                  </a:lnTo>
                  <a:lnTo>
                    <a:pt x="23710" y="154799"/>
                  </a:lnTo>
                  <a:lnTo>
                    <a:pt x="7296" y="164871"/>
                  </a:lnTo>
                  <a:lnTo>
                    <a:pt x="0" y="172875"/>
                  </a:lnTo>
                  <a:lnTo>
                    <a:pt x="171" y="175433"/>
                  </a:lnTo>
                  <a:lnTo>
                    <a:pt x="2402" y="177138"/>
                  </a:lnTo>
                  <a:lnTo>
                    <a:pt x="26247" y="184931"/>
                  </a:lnTo>
                  <a:lnTo>
                    <a:pt x="67020" y="182511"/>
                  </a:lnTo>
                  <a:lnTo>
                    <a:pt x="114543" y="175750"/>
                  </a:lnTo>
                  <a:lnTo>
                    <a:pt x="165614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82"/>
            <p:cNvSpPr/>
            <p:nvPr>
              <p:custDataLst>
                <p:tags r:id="rId71"/>
              </p:custDataLst>
            </p:nvPr>
          </p:nvSpPr>
          <p:spPr>
            <a:xfrm>
              <a:off x="7153327" y="2126677"/>
              <a:ext cx="129443" cy="398149"/>
            </a:xfrm>
            <a:custGeom>
              <a:avLst/>
              <a:gdLst/>
              <a:ahLst/>
              <a:cxnLst/>
              <a:rect l="0" t="0" r="0" b="0"/>
              <a:pathLst>
                <a:path w="129443" h="398149">
                  <a:moveTo>
                    <a:pt x="9473" y="73598"/>
                  </a:moveTo>
                  <a:lnTo>
                    <a:pt x="9473" y="73598"/>
                  </a:lnTo>
                  <a:lnTo>
                    <a:pt x="9473" y="117838"/>
                  </a:lnTo>
                  <a:lnTo>
                    <a:pt x="9473" y="162914"/>
                  </a:lnTo>
                  <a:lnTo>
                    <a:pt x="9473" y="197311"/>
                  </a:lnTo>
                  <a:lnTo>
                    <a:pt x="9473" y="237372"/>
                  </a:lnTo>
                  <a:lnTo>
                    <a:pt x="9473" y="279946"/>
                  </a:lnTo>
                  <a:lnTo>
                    <a:pt x="9473" y="323202"/>
                  </a:lnTo>
                  <a:lnTo>
                    <a:pt x="9473" y="369130"/>
                  </a:lnTo>
                  <a:lnTo>
                    <a:pt x="9473" y="398148"/>
                  </a:lnTo>
                  <a:lnTo>
                    <a:pt x="8415" y="388718"/>
                  </a:lnTo>
                  <a:lnTo>
                    <a:pt x="1273" y="348673"/>
                  </a:lnTo>
                  <a:lnTo>
                    <a:pt x="341" y="310795"/>
                  </a:lnTo>
                  <a:lnTo>
                    <a:pt x="64" y="271114"/>
                  </a:lnTo>
                  <a:lnTo>
                    <a:pt x="0" y="236877"/>
                  </a:lnTo>
                  <a:lnTo>
                    <a:pt x="1029" y="201200"/>
                  </a:lnTo>
                  <a:lnTo>
                    <a:pt x="7559" y="160089"/>
                  </a:lnTo>
                  <a:lnTo>
                    <a:pt x="13208" y="126855"/>
                  </a:lnTo>
                  <a:lnTo>
                    <a:pt x="22070" y="93740"/>
                  </a:lnTo>
                  <a:lnTo>
                    <a:pt x="36136" y="50991"/>
                  </a:lnTo>
                  <a:lnTo>
                    <a:pt x="48183" y="13392"/>
                  </a:lnTo>
                  <a:lnTo>
                    <a:pt x="57017" y="5212"/>
                  </a:lnTo>
                  <a:lnTo>
                    <a:pt x="70820" y="871"/>
                  </a:lnTo>
                  <a:lnTo>
                    <a:pt x="86480" y="0"/>
                  </a:lnTo>
                  <a:lnTo>
                    <a:pt x="100495" y="3140"/>
                  </a:lnTo>
                  <a:lnTo>
                    <a:pt x="113781" y="16531"/>
                  </a:lnTo>
                  <a:lnTo>
                    <a:pt x="124623" y="35535"/>
                  </a:lnTo>
                  <a:lnTo>
                    <a:pt x="129442" y="54564"/>
                  </a:lnTo>
                  <a:lnTo>
                    <a:pt x="127099" y="88184"/>
                  </a:lnTo>
                  <a:lnTo>
                    <a:pt x="119607" y="106892"/>
                  </a:lnTo>
                  <a:lnTo>
                    <a:pt x="108163" y="122262"/>
                  </a:lnTo>
                  <a:lnTo>
                    <a:pt x="92493" y="136149"/>
                  </a:lnTo>
                  <a:lnTo>
                    <a:pt x="74946" y="143732"/>
                  </a:lnTo>
                  <a:lnTo>
                    <a:pt x="9473" y="149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469"/>
          <p:cNvGrpSpPr/>
          <p:nvPr/>
        </p:nvGrpSpPr>
        <p:grpSpPr>
          <a:xfrm>
            <a:off x="6307479" y="2000687"/>
            <a:ext cx="482130" cy="331562"/>
            <a:chOff x="6307479" y="2000687"/>
            <a:chExt cx="482130" cy="331562"/>
          </a:xfrm>
        </p:grpSpPr>
        <p:sp>
          <p:nvSpPr>
            <p:cNvPr id="316" name="SMARTInkShape-2683"/>
            <p:cNvSpPr/>
            <p:nvPr>
              <p:custDataLst>
                <p:tags r:id="rId52"/>
              </p:custDataLst>
            </p:nvPr>
          </p:nvSpPr>
          <p:spPr>
            <a:xfrm>
              <a:off x="6772275" y="2238375"/>
              <a:ext cx="17334" cy="9134"/>
            </a:xfrm>
            <a:custGeom>
              <a:avLst/>
              <a:gdLst/>
              <a:ahLst/>
              <a:cxnLst/>
              <a:rect l="0" t="0" r="0" b="0"/>
              <a:pathLst>
                <a:path w="17334" h="9134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7333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84"/>
            <p:cNvSpPr/>
            <p:nvPr>
              <p:custDataLst>
                <p:tags r:id="rId53"/>
              </p:custDataLst>
            </p:nvPr>
          </p:nvSpPr>
          <p:spPr>
            <a:xfrm>
              <a:off x="6307479" y="2000687"/>
              <a:ext cx="283822" cy="331562"/>
            </a:xfrm>
            <a:custGeom>
              <a:avLst/>
              <a:gdLst/>
              <a:ahLst/>
              <a:cxnLst/>
              <a:rect l="0" t="0" r="0" b="0"/>
              <a:pathLst>
                <a:path w="283822" h="331562">
                  <a:moveTo>
                    <a:pt x="255246" y="28138"/>
                  </a:moveTo>
                  <a:lnTo>
                    <a:pt x="255246" y="28138"/>
                  </a:lnTo>
                  <a:lnTo>
                    <a:pt x="255246" y="23082"/>
                  </a:lnTo>
                  <a:lnTo>
                    <a:pt x="252424" y="17777"/>
                  </a:lnTo>
                  <a:lnTo>
                    <a:pt x="250190" y="14880"/>
                  </a:lnTo>
                  <a:lnTo>
                    <a:pt x="242063" y="11662"/>
                  </a:lnTo>
                  <a:lnTo>
                    <a:pt x="236932" y="10804"/>
                  </a:lnTo>
                  <a:lnTo>
                    <a:pt x="233512" y="9174"/>
                  </a:lnTo>
                  <a:lnTo>
                    <a:pt x="231231" y="7029"/>
                  </a:lnTo>
                  <a:lnTo>
                    <a:pt x="229711" y="4540"/>
                  </a:lnTo>
                  <a:lnTo>
                    <a:pt x="226581" y="2881"/>
                  </a:lnTo>
                  <a:lnTo>
                    <a:pt x="200422" y="0"/>
                  </a:lnTo>
                  <a:lnTo>
                    <a:pt x="174645" y="708"/>
                  </a:lnTo>
                  <a:lnTo>
                    <a:pt x="151285" y="7193"/>
                  </a:lnTo>
                  <a:lnTo>
                    <a:pt x="134602" y="17934"/>
                  </a:lnTo>
                  <a:lnTo>
                    <a:pt x="92486" y="57878"/>
                  </a:lnTo>
                  <a:lnTo>
                    <a:pt x="51486" y="100684"/>
                  </a:lnTo>
                  <a:lnTo>
                    <a:pt x="29357" y="141403"/>
                  </a:lnTo>
                  <a:lnTo>
                    <a:pt x="11129" y="184439"/>
                  </a:lnTo>
                  <a:lnTo>
                    <a:pt x="0" y="226625"/>
                  </a:lnTo>
                  <a:lnTo>
                    <a:pt x="3699" y="254636"/>
                  </a:lnTo>
                  <a:lnTo>
                    <a:pt x="11509" y="272031"/>
                  </a:lnTo>
                  <a:lnTo>
                    <a:pt x="33769" y="300446"/>
                  </a:lnTo>
                  <a:lnTo>
                    <a:pt x="57331" y="314962"/>
                  </a:lnTo>
                  <a:lnTo>
                    <a:pt x="102401" y="328289"/>
                  </a:lnTo>
                  <a:lnTo>
                    <a:pt x="142695" y="331561"/>
                  </a:lnTo>
                  <a:lnTo>
                    <a:pt x="182527" y="329844"/>
                  </a:lnTo>
                  <a:lnTo>
                    <a:pt x="228854" y="316655"/>
                  </a:lnTo>
                  <a:lnTo>
                    <a:pt x="254834" y="306359"/>
                  </a:lnTo>
                  <a:lnTo>
                    <a:pt x="283821" y="285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470"/>
          <p:cNvGrpSpPr/>
          <p:nvPr/>
        </p:nvGrpSpPr>
        <p:grpSpPr>
          <a:xfrm>
            <a:off x="4620918" y="2066925"/>
            <a:ext cx="208258" cy="133282"/>
            <a:chOff x="4620918" y="2066925"/>
            <a:chExt cx="208258" cy="133282"/>
          </a:xfrm>
        </p:grpSpPr>
        <p:sp>
          <p:nvSpPr>
            <p:cNvPr id="319" name="SMARTInkShape-2685"/>
            <p:cNvSpPr/>
            <p:nvPr>
              <p:custDataLst>
                <p:tags r:id="rId50"/>
              </p:custDataLst>
            </p:nvPr>
          </p:nvSpPr>
          <p:spPr>
            <a:xfrm>
              <a:off x="4620918" y="2171700"/>
              <a:ext cx="208258" cy="28507"/>
            </a:xfrm>
            <a:custGeom>
              <a:avLst/>
              <a:gdLst/>
              <a:ahLst/>
              <a:cxnLst/>
              <a:rect l="0" t="0" r="0" b="0"/>
              <a:pathLst>
                <a:path w="208258" h="28507">
                  <a:moveTo>
                    <a:pt x="36807" y="9525"/>
                  </a:moveTo>
                  <a:lnTo>
                    <a:pt x="36807" y="9525"/>
                  </a:lnTo>
                  <a:lnTo>
                    <a:pt x="31750" y="9525"/>
                  </a:lnTo>
                  <a:lnTo>
                    <a:pt x="0" y="27791"/>
                  </a:lnTo>
                  <a:lnTo>
                    <a:pt x="35449" y="28506"/>
                  </a:lnTo>
                  <a:lnTo>
                    <a:pt x="76713" y="18205"/>
                  </a:lnTo>
                  <a:lnTo>
                    <a:pt x="113364" y="11239"/>
                  </a:lnTo>
                  <a:lnTo>
                    <a:pt x="156857" y="10033"/>
                  </a:lnTo>
                  <a:lnTo>
                    <a:pt x="208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86"/>
            <p:cNvSpPr/>
            <p:nvPr>
              <p:custDataLst>
                <p:tags r:id="rId51"/>
              </p:custDataLst>
            </p:nvPr>
          </p:nvSpPr>
          <p:spPr>
            <a:xfrm>
              <a:off x="4630867" y="2066925"/>
              <a:ext cx="150684" cy="19051"/>
            </a:xfrm>
            <a:custGeom>
              <a:avLst/>
              <a:gdLst/>
              <a:ahLst/>
              <a:cxnLst/>
              <a:rect l="0" t="0" r="0" b="0"/>
              <a:pathLst>
                <a:path w="150684" h="19051">
                  <a:moveTo>
                    <a:pt x="17333" y="0"/>
                  </a:moveTo>
                  <a:lnTo>
                    <a:pt x="17333" y="0"/>
                  </a:lnTo>
                  <a:lnTo>
                    <a:pt x="12276" y="0"/>
                  </a:lnTo>
                  <a:lnTo>
                    <a:pt x="6972" y="2822"/>
                  </a:lnTo>
                  <a:lnTo>
                    <a:pt x="4076" y="5057"/>
                  </a:lnTo>
                  <a:lnTo>
                    <a:pt x="858" y="10361"/>
                  </a:lnTo>
                  <a:lnTo>
                    <a:pt x="0" y="13258"/>
                  </a:lnTo>
                  <a:lnTo>
                    <a:pt x="486" y="15188"/>
                  </a:lnTo>
                  <a:lnTo>
                    <a:pt x="1868" y="16476"/>
                  </a:lnTo>
                  <a:lnTo>
                    <a:pt x="3847" y="17334"/>
                  </a:lnTo>
                  <a:lnTo>
                    <a:pt x="45909" y="18824"/>
                  </a:lnTo>
                  <a:lnTo>
                    <a:pt x="89065" y="13949"/>
                  </a:lnTo>
                  <a:lnTo>
                    <a:pt x="110671" y="10836"/>
                  </a:lnTo>
                  <a:lnTo>
                    <a:pt x="1506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SMARTInkShape-2687"/>
          <p:cNvSpPr/>
          <p:nvPr>
            <p:custDataLst>
              <p:tags r:id="rId5"/>
            </p:custDataLst>
          </p:nvPr>
        </p:nvSpPr>
        <p:spPr>
          <a:xfrm>
            <a:off x="1499894" y="1423694"/>
            <a:ext cx="24107" cy="195557"/>
          </a:xfrm>
          <a:custGeom>
            <a:avLst/>
            <a:gdLst/>
            <a:ahLst/>
            <a:cxnLst/>
            <a:rect l="0" t="0" r="0" b="0"/>
            <a:pathLst>
              <a:path w="24107" h="195557">
                <a:moveTo>
                  <a:pt x="5056" y="5056"/>
                </a:moveTo>
                <a:lnTo>
                  <a:pt x="5056" y="5056"/>
                </a:lnTo>
                <a:lnTo>
                  <a:pt x="5056" y="0"/>
                </a:lnTo>
                <a:lnTo>
                  <a:pt x="3998" y="627"/>
                </a:lnTo>
                <a:lnTo>
                  <a:pt x="0" y="6968"/>
                </a:lnTo>
                <a:lnTo>
                  <a:pt x="339" y="19664"/>
                </a:lnTo>
                <a:lnTo>
                  <a:pt x="4124" y="58742"/>
                </a:lnTo>
                <a:lnTo>
                  <a:pt x="5930" y="105109"/>
                </a:lnTo>
                <a:lnTo>
                  <a:pt x="12559" y="142491"/>
                </a:lnTo>
                <a:lnTo>
                  <a:pt x="24106" y="1955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MARTInkShape-2688"/>
          <p:cNvSpPr/>
          <p:nvPr>
            <p:custDataLst>
              <p:tags r:id="rId6"/>
            </p:custDataLst>
          </p:nvPr>
        </p:nvSpPr>
        <p:spPr>
          <a:xfrm>
            <a:off x="1477261" y="2467367"/>
            <a:ext cx="84089" cy="164307"/>
          </a:xfrm>
          <a:custGeom>
            <a:avLst/>
            <a:gdLst/>
            <a:ahLst/>
            <a:cxnLst/>
            <a:rect l="0" t="0" r="0" b="0"/>
            <a:pathLst>
              <a:path w="84089" h="164307">
                <a:moveTo>
                  <a:pt x="56264" y="9133"/>
                </a:moveTo>
                <a:lnTo>
                  <a:pt x="56264" y="9133"/>
                </a:lnTo>
                <a:lnTo>
                  <a:pt x="56264" y="4077"/>
                </a:lnTo>
                <a:lnTo>
                  <a:pt x="55206" y="2587"/>
                </a:lnTo>
                <a:lnTo>
                  <a:pt x="53442" y="1594"/>
                </a:lnTo>
                <a:lnTo>
                  <a:pt x="43007" y="0"/>
                </a:lnTo>
                <a:lnTo>
                  <a:pt x="34144" y="5427"/>
                </a:lnTo>
                <a:lnTo>
                  <a:pt x="28817" y="9837"/>
                </a:lnTo>
                <a:lnTo>
                  <a:pt x="16264" y="31214"/>
                </a:lnTo>
                <a:lnTo>
                  <a:pt x="3599" y="74486"/>
                </a:lnTo>
                <a:lnTo>
                  <a:pt x="0" y="118154"/>
                </a:lnTo>
                <a:lnTo>
                  <a:pt x="566" y="133787"/>
                </a:lnTo>
                <a:lnTo>
                  <a:pt x="4345" y="147790"/>
                </a:lnTo>
                <a:lnTo>
                  <a:pt x="12375" y="158247"/>
                </a:lnTo>
                <a:lnTo>
                  <a:pt x="17480" y="162517"/>
                </a:lnTo>
                <a:lnTo>
                  <a:pt x="24058" y="164306"/>
                </a:lnTo>
                <a:lnTo>
                  <a:pt x="39834" y="163471"/>
                </a:lnTo>
                <a:lnTo>
                  <a:pt x="54606" y="156750"/>
                </a:lnTo>
                <a:lnTo>
                  <a:pt x="61509" y="151994"/>
                </a:lnTo>
                <a:lnTo>
                  <a:pt x="72001" y="138244"/>
                </a:lnTo>
                <a:lnTo>
                  <a:pt x="79133" y="122607"/>
                </a:lnTo>
                <a:lnTo>
                  <a:pt x="84088" y="88817"/>
                </a:lnTo>
                <a:lnTo>
                  <a:pt x="79560" y="64493"/>
                </a:lnTo>
                <a:lnTo>
                  <a:pt x="71515" y="47291"/>
                </a:lnTo>
                <a:lnTo>
                  <a:pt x="52770" y="26509"/>
                </a:lnTo>
                <a:lnTo>
                  <a:pt x="37214" y="18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6" name="SMARTInkShape-Group473"/>
          <p:cNvGrpSpPr/>
          <p:nvPr/>
        </p:nvGrpSpPr>
        <p:grpSpPr>
          <a:xfrm>
            <a:off x="3598452" y="1826551"/>
            <a:ext cx="353787" cy="503561"/>
            <a:chOff x="3598452" y="1826551"/>
            <a:chExt cx="353787" cy="503561"/>
          </a:xfrm>
        </p:grpSpPr>
        <p:sp>
          <p:nvSpPr>
            <p:cNvPr id="324" name="SMARTInkShape-2689"/>
            <p:cNvSpPr/>
            <p:nvPr>
              <p:custDataLst>
                <p:tags r:id="rId48"/>
              </p:custDataLst>
            </p:nvPr>
          </p:nvSpPr>
          <p:spPr>
            <a:xfrm>
              <a:off x="3829169" y="1951663"/>
              <a:ext cx="123070" cy="378449"/>
            </a:xfrm>
            <a:custGeom>
              <a:avLst/>
              <a:gdLst/>
              <a:ahLst/>
              <a:cxnLst/>
              <a:rect l="0" t="0" r="0" b="0"/>
              <a:pathLst>
                <a:path w="123070" h="378449">
                  <a:moveTo>
                    <a:pt x="28456" y="115262"/>
                  </a:moveTo>
                  <a:lnTo>
                    <a:pt x="28456" y="115262"/>
                  </a:lnTo>
                  <a:lnTo>
                    <a:pt x="28456" y="120319"/>
                  </a:lnTo>
                  <a:lnTo>
                    <a:pt x="20255" y="155966"/>
                  </a:lnTo>
                  <a:lnTo>
                    <a:pt x="19193" y="197464"/>
                  </a:lnTo>
                  <a:lnTo>
                    <a:pt x="16161" y="233883"/>
                  </a:lnTo>
                  <a:lnTo>
                    <a:pt x="10740" y="281215"/>
                  </a:lnTo>
                  <a:lnTo>
                    <a:pt x="6760" y="326074"/>
                  </a:lnTo>
                  <a:lnTo>
                    <a:pt x="283" y="370102"/>
                  </a:lnTo>
                  <a:lnTo>
                    <a:pt x="0" y="378448"/>
                  </a:lnTo>
                  <a:lnTo>
                    <a:pt x="946" y="331938"/>
                  </a:lnTo>
                  <a:lnTo>
                    <a:pt x="6429" y="286354"/>
                  </a:lnTo>
                  <a:lnTo>
                    <a:pt x="9582" y="250270"/>
                  </a:lnTo>
                  <a:lnTo>
                    <a:pt x="15691" y="213237"/>
                  </a:lnTo>
                  <a:lnTo>
                    <a:pt x="19029" y="175454"/>
                  </a:lnTo>
                  <a:lnTo>
                    <a:pt x="26251" y="135331"/>
                  </a:lnTo>
                  <a:lnTo>
                    <a:pt x="32062" y="101957"/>
                  </a:lnTo>
                  <a:lnTo>
                    <a:pt x="41284" y="62636"/>
                  </a:lnTo>
                  <a:lnTo>
                    <a:pt x="54940" y="16476"/>
                  </a:lnTo>
                  <a:lnTo>
                    <a:pt x="65274" y="3271"/>
                  </a:lnTo>
                  <a:lnTo>
                    <a:pt x="72051" y="385"/>
                  </a:lnTo>
                  <a:lnTo>
                    <a:pt x="88048" y="0"/>
                  </a:lnTo>
                  <a:lnTo>
                    <a:pt x="94642" y="3496"/>
                  </a:lnTo>
                  <a:lnTo>
                    <a:pt x="104792" y="15846"/>
                  </a:lnTo>
                  <a:lnTo>
                    <a:pt x="120483" y="53173"/>
                  </a:lnTo>
                  <a:lnTo>
                    <a:pt x="123069" y="85006"/>
                  </a:lnTo>
                  <a:lnTo>
                    <a:pt x="117779" y="104990"/>
                  </a:lnTo>
                  <a:lnTo>
                    <a:pt x="102191" y="138633"/>
                  </a:lnTo>
                  <a:lnTo>
                    <a:pt x="47506" y="17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690"/>
            <p:cNvSpPr/>
            <p:nvPr>
              <p:custDataLst>
                <p:tags r:id="rId49"/>
              </p:custDataLst>
            </p:nvPr>
          </p:nvSpPr>
          <p:spPr>
            <a:xfrm>
              <a:off x="3598452" y="1826551"/>
              <a:ext cx="163924" cy="340456"/>
            </a:xfrm>
            <a:custGeom>
              <a:avLst/>
              <a:gdLst/>
              <a:ahLst/>
              <a:cxnLst/>
              <a:rect l="0" t="0" r="0" b="0"/>
              <a:pathLst>
                <a:path w="163924" h="340456">
                  <a:moveTo>
                    <a:pt x="106773" y="249899"/>
                  </a:moveTo>
                  <a:lnTo>
                    <a:pt x="106773" y="249899"/>
                  </a:lnTo>
                  <a:lnTo>
                    <a:pt x="106773" y="236641"/>
                  </a:lnTo>
                  <a:lnTo>
                    <a:pt x="96660" y="222452"/>
                  </a:lnTo>
                  <a:lnTo>
                    <a:pt x="80258" y="209899"/>
                  </a:lnTo>
                  <a:lnTo>
                    <a:pt x="65355" y="208485"/>
                  </a:lnTo>
                  <a:lnTo>
                    <a:pt x="34974" y="216201"/>
                  </a:lnTo>
                  <a:lnTo>
                    <a:pt x="21593" y="227514"/>
                  </a:lnTo>
                  <a:lnTo>
                    <a:pt x="9649" y="244183"/>
                  </a:lnTo>
                  <a:lnTo>
                    <a:pt x="812" y="265703"/>
                  </a:lnTo>
                  <a:lnTo>
                    <a:pt x="0" y="306675"/>
                  </a:lnTo>
                  <a:lnTo>
                    <a:pt x="6755" y="325580"/>
                  </a:lnTo>
                  <a:lnTo>
                    <a:pt x="11519" y="332103"/>
                  </a:lnTo>
                  <a:lnTo>
                    <a:pt x="30924" y="339351"/>
                  </a:lnTo>
                  <a:lnTo>
                    <a:pt x="55071" y="340455"/>
                  </a:lnTo>
                  <a:lnTo>
                    <a:pt x="76386" y="333891"/>
                  </a:lnTo>
                  <a:lnTo>
                    <a:pt x="101180" y="318295"/>
                  </a:lnTo>
                  <a:lnTo>
                    <a:pt x="121931" y="290155"/>
                  </a:lnTo>
                  <a:lnTo>
                    <a:pt x="140302" y="250325"/>
                  </a:lnTo>
                  <a:lnTo>
                    <a:pt x="154122" y="211883"/>
                  </a:lnTo>
                  <a:lnTo>
                    <a:pt x="159567" y="188553"/>
                  </a:lnTo>
                  <a:lnTo>
                    <a:pt x="161987" y="153490"/>
                  </a:lnTo>
                  <a:lnTo>
                    <a:pt x="158293" y="112325"/>
                  </a:lnTo>
                  <a:lnTo>
                    <a:pt x="150496" y="69907"/>
                  </a:lnTo>
                  <a:lnTo>
                    <a:pt x="139438" y="25491"/>
                  </a:lnTo>
                  <a:lnTo>
                    <a:pt x="137166" y="13285"/>
                  </a:lnTo>
                  <a:lnTo>
                    <a:pt x="134443" y="8548"/>
                  </a:lnTo>
                  <a:lnTo>
                    <a:pt x="125773" y="462"/>
                  </a:lnTo>
                  <a:lnTo>
                    <a:pt x="120498" y="0"/>
                  </a:lnTo>
                  <a:lnTo>
                    <a:pt x="108992" y="5130"/>
                  </a:lnTo>
                  <a:lnTo>
                    <a:pt x="99646" y="20110"/>
                  </a:lnTo>
                  <a:lnTo>
                    <a:pt x="93022" y="41937"/>
                  </a:lnTo>
                  <a:lnTo>
                    <a:pt x="89293" y="81859"/>
                  </a:lnTo>
                  <a:lnTo>
                    <a:pt x="90855" y="124866"/>
                  </a:lnTo>
                  <a:lnTo>
                    <a:pt x="104010" y="166994"/>
                  </a:lnTo>
                  <a:lnTo>
                    <a:pt x="124584" y="212170"/>
                  </a:lnTo>
                  <a:lnTo>
                    <a:pt x="163923" y="25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474"/>
          <p:cNvGrpSpPr/>
          <p:nvPr/>
        </p:nvGrpSpPr>
        <p:grpSpPr>
          <a:xfrm>
            <a:off x="2657475" y="1781175"/>
            <a:ext cx="626318" cy="409576"/>
            <a:chOff x="2657475" y="1781175"/>
            <a:chExt cx="626318" cy="409576"/>
          </a:xfrm>
        </p:grpSpPr>
        <p:sp>
          <p:nvSpPr>
            <p:cNvPr id="327" name="SMARTInkShape-2691"/>
            <p:cNvSpPr/>
            <p:nvPr>
              <p:custDataLst>
                <p:tags r:id="rId42"/>
              </p:custDataLst>
            </p:nvPr>
          </p:nvSpPr>
          <p:spPr>
            <a:xfrm>
              <a:off x="3209925" y="1828800"/>
              <a:ext cx="73868" cy="314326"/>
            </a:xfrm>
            <a:custGeom>
              <a:avLst/>
              <a:gdLst/>
              <a:ahLst/>
              <a:cxnLst/>
              <a:rect l="0" t="0" r="0" b="0"/>
              <a:pathLst>
                <a:path w="73868" h="314326">
                  <a:moveTo>
                    <a:pt x="19050" y="0"/>
                  </a:moveTo>
                  <a:lnTo>
                    <a:pt x="19050" y="0"/>
                  </a:lnTo>
                  <a:lnTo>
                    <a:pt x="32233" y="20722"/>
                  </a:lnTo>
                  <a:lnTo>
                    <a:pt x="41843" y="34610"/>
                  </a:lnTo>
                  <a:lnTo>
                    <a:pt x="59982" y="80000"/>
                  </a:lnTo>
                  <a:lnTo>
                    <a:pt x="71899" y="127084"/>
                  </a:lnTo>
                  <a:lnTo>
                    <a:pt x="73867" y="155952"/>
                  </a:lnTo>
                  <a:lnTo>
                    <a:pt x="68218" y="196609"/>
                  </a:lnTo>
                  <a:lnTo>
                    <a:pt x="59841" y="238995"/>
                  </a:lnTo>
                  <a:lnTo>
                    <a:pt x="53760" y="258267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92"/>
            <p:cNvSpPr/>
            <p:nvPr>
              <p:custDataLst>
                <p:tags r:id="rId43"/>
              </p:custDataLst>
            </p:nvPr>
          </p:nvSpPr>
          <p:spPr>
            <a:xfrm>
              <a:off x="3000375" y="1781175"/>
              <a:ext cx="85013" cy="133351"/>
            </a:xfrm>
            <a:custGeom>
              <a:avLst/>
              <a:gdLst/>
              <a:ahLst/>
              <a:cxnLst/>
              <a:rect l="0" t="0" r="0" b="0"/>
              <a:pathLst>
                <a:path w="85013" h="133351">
                  <a:moveTo>
                    <a:pt x="0" y="0"/>
                  </a:moveTo>
                  <a:lnTo>
                    <a:pt x="0" y="0"/>
                  </a:lnTo>
                  <a:lnTo>
                    <a:pt x="45713" y="14189"/>
                  </a:lnTo>
                  <a:lnTo>
                    <a:pt x="77604" y="40082"/>
                  </a:lnTo>
                  <a:lnTo>
                    <a:pt x="82116" y="52739"/>
                  </a:lnTo>
                  <a:lnTo>
                    <a:pt x="85012" y="81679"/>
                  </a:lnTo>
                  <a:lnTo>
                    <a:pt x="79764" y="94863"/>
                  </a:lnTo>
                  <a:lnTo>
                    <a:pt x="571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93"/>
            <p:cNvSpPr/>
            <p:nvPr>
              <p:custDataLst>
                <p:tags r:id="rId44"/>
              </p:custDataLst>
            </p:nvPr>
          </p:nvSpPr>
          <p:spPr>
            <a:xfrm>
              <a:off x="2806142" y="1847850"/>
              <a:ext cx="213284" cy="9526"/>
            </a:xfrm>
            <a:custGeom>
              <a:avLst/>
              <a:gdLst/>
              <a:ahLst/>
              <a:cxnLst/>
              <a:rect l="0" t="0" r="0" b="0"/>
              <a:pathLst>
                <a:path w="213284" h="9526">
                  <a:moveTo>
                    <a:pt x="13258" y="9525"/>
                  </a:moveTo>
                  <a:lnTo>
                    <a:pt x="13258" y="9525"/>
                  </a:lnTo>
                  <a:lnTo>
                    <a:pt x="0" y="9525"/>
                  </a:lnTo>
                  <a:lnTo>
                    <a:pt x="16150" y="4469"/>
                  </a:lnTo>
                  <a:lnTo>
                    <a:pt x="54046" y="883"/>
                  </a:lnTo>
                  <a:lnTo>
                    <a:pt x="95311" y="261"/>
                  </a:lnTo>
                  <a:lnTo>
                    <a:pt x="137877" y="78"/>
                  </a:lnTo>
                  <a:lnTo>
                    <a:pt x="213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94"/>
            <p:cNvSpPr/>
            <p:nvPr>
              <p:custDataLst>
                <p:tags r:id="rId45"/>
              </p:custDataLst>
            </p:nvPr>
          </p:nvSpPr>
          <p:spPr>
            <a:xfrm>
              <a:off x="2847975" y="1981592"/>
              <a:ext cx="152401" cy="209159"/>
            </a:xfrm>
            <a:custGeom>
              <a:avLst/>
              <a:gdLst/>
              <a:ahLst/>
              <a:cxnLst/>
              <a:rect l="0" t="0" r="0" b="0"/>
              <a:pathLst>
                <a:path w="152401" h="209159">
                  <a:moveTo>
                    <a:pt x="152400" y="9133"/>
                  </a:moveTo>
                  <a:lnTo>
                    <a:pt x="152400" y="9133"/>
                  </a:lnTo>
                  <a:lnTo>
                    <a:pt x="152400" y="4077"/>
                  </a:lnTo>
                  <a:lnTo>
                    <a:pt x="151342" y="2587"/>
                  </a:lnTo>
                  <a:lnTo>
                    <a:pt x="149578" y="1594"/>
                  </a:lnTo>
                  <a:lnTo>
                    <a:pt x="144199" y="0"/>
                  </a:lnTo>
                  <a:lnTo>
                    <a:pt x="98129" y="44398"/>
                  </a:lnTo>
                  <a:lnTo>
                    <a:pt x="59097" y="86214"/>
                  </a:lnTo>
                  <a:lnTo>
                    <a:pt x="32135" y="128663"/>
                  </a:lnTo>
                  <a:lnTo>
                    <a:pt x="6941" y="173329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695"/>
            <p:cNvSpPr/>
            <p:nvPr>
              <p:custDataLst>
                <p:tags r:id="rId46"/>
              </p:custDataLst>
            </p:nvPr>
          </p:nvSpPr>
          <p:spPr>
            <a:xfrm>
              <a:off x="2838450" y="1943100"/>
              <a:ext cx="123826" cy="209551"/>
            </a:xfrm>
            <a:custGeom>
              <a:avLst/>
              <a:gdLst/>
              <a:ahLst/>
              <a:cxnLst/>
              <a:rect l="0" t="0" r="0" b="0"/>
              <a:pathLst>
                <a:path w="123826" h="2095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24054" y="44737"/>
                  </a:lnTo>
                  <a:lnTo>
                    <a:pt x="50401" y="91028"/>
                  </a:lnTo>
                  <a:lnTo>
                    <a:pt x="80315" y="134931"/>
                  </a:lnTo>
                  <a:lnTo>
                    <a:pt x="113519" y="182217"/>
                  </a:lnTo>
                  <a:lnTo>
                    <a:pt x="1238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696"/>
            <p:cNvSpPr/>
            <p:nvPr>
              <p:custDataLst>
                <p:tags r:id="rId47"/>
              </p:custDataLst>
            </p:nvPr>
          </p:nvSpPr>
          <p:spPr>
            <a:xfrm>
              <a:off x="2657475" y="1876817"/>
              <a:ext cx="18861" cy="304409"/>
            </a:xfrm>
            <a:custGeom>
              <a:avLst/>
              <a:gdLst/>
              <a:ahLst/>
              <a:cxnLst/>
              <a:rect l="0" t="0" r="0" b="0"/>
              <a:pathLst>
                <a:path w="18861" h="30440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4189" y="9837"/>
                  </a:lnTo>
                  <a:lnTo>
                    <a:pt x="18090" y="40787"/>
                  </a:lnTo>
                  <a:lnTo>
                    <a:pt x="18860" y="86568"/>
                  </a:lnTo>
                  <a:lnTo>
                    <a:pt x="13956" y="131321"/>
                  </a:lnTo>
                  <a:lnTo>
                    <a:pt x="10838" y="171161"/>
                  </a:lnTo>
                  <a:lnTo>
                    <a:pt x="9785" y="217880"/>
                  </a:lnTo>
                  <a:lnTo>
                    <a:pt x="9576" y="263954"/>
                  </a:lnTo>
                  <a:lnTo>
                    <a:pt x="9525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475"/>
          <p:cNvGrpSpPr/>
          <p:nvPr/>
        </p:nvGrpSpPr>
        <p:grpSpPr>
          <a:xfrm>
            <a:off x="1526344" y="1691230"/>
            <a:ext cx="902308" cy="638265"/>
            <a:chOff x="1526344" y="1691230"/>
            <a:chExt cx="902308" cy="638265"/>
          </a:xfrm>
        </p:grpSpPr>
        <p:sp>
          <p:nvSpPr>
            <p:cNvPr id="334" name="SMARTInkShape-2697"/>
            <p:cNvSpPr/>
            <p:nvPr>
              <p:custDataLst>
                <p:tags r:id="rId37"/>
              </p:custDataLst>
            </p:nvPr>
          </p:nvSpPr>
          <p:spPr>
            <a:xfrm>
              <a:off x="2305106" y="1985623"/>
              <a:ext cx="123546" cy="343872"/>
            </a:xfrm>
            <a:custGeom>
              <a:avLst/>
              <a:gdLst/>
              <a:ahLst/>
              <a:cxnLst/>
              <a:rect l="0" t="0" r="0" b="0"/>
              <a:pathLst>
                <a:path w="123546" h="343872">
                  <a:moveTo>
                    <a:pt x="38044" y="90827"/>
                  </a:moveTo>
                  <a:lnTo>
                    <a:pt x="38044" y="90827"/>
                  </a:lnTo>
                  <a:lnTo>
                    <a:pt x="32988" y="90827"/>
                  </a:lnTo>
                  <a:lnTo>
                    <a:pt x="27683" y="93649"/>
                  </a:lnTo>
                  <a:lnTo>
                    <a:pt x="24786" y="95884"/>
                  </a:lnTo>
                  <a:lnTo>
                    <a:pt x="21568" y="104010"/>
                  </a:lnTo>
                  <a:lnTo>
                    <a:pt x="19333" y="147792"/>
                  </a:lnTo>
                  <a:lnTo>
                    <a:pt x="19061" y="190548"/>
                  </a:lnTo>
                  <a:lnTo>
                    <a:pt x="19007" y="230117"/>
                  </a:lnTo>
                  <a:lnTo>
                    <a:pt x="18997" y="275523"/>
                  </a:lnTo>
                  <a:lnTo>
                    <a:pt x="17936" y="319810"/>
                  </a:lnTo>
                  <a:lnTo>
                    <a:pt x="10793" y="343871"/>
                  </a:lnTo>
                  <a:lnTo>
                    <a:pt x="4805" y="326552"/>
                  </a:lnTo>
                  <a:lnTo>
                    <a:pt x="1384" y="289553"/>
                  </a:lnTo>
                  <a:lnTo>
                    <a:pt x="584" y="257466"/>
                  </a:lnTo>
                  <a:lnTo>
                    <a:pt x="134" y="212168"/>
                  </a:lnTo>
                  <a:lnTo>
                    <a:pt x="0" y="170172"/>
                  </a:lnTo>
                  <a:lnTo>
                    <a:pt x="1027" y="136675"/>
                  </a:lnTo>
                  <a:lnTo>
                    <a:pt x="6498" y="90183"/>
                  </a:lnTo>
                  <a:lnTo>
                    <a:pt x="10705" y="55358"/>
                  </a:lnTo>
                  <a:lnTo>
                    <a:pt x="24417" y="25990"/>
                  </a:lnTo>
                  <a:lnTo>
                    <a:pt x="35868" y="10505"/>
                  </a:lnTo>
                  <a:lnTo>
                    <a:pt x="48013" y="2212"/>
                  </a:lnTo>
                  <a:lnTo>
                    <a:pt x="54215" y="0"/>
                  </a:lnTo>
                  <a:lnTo>
                    <a:pt x="69573" y="3187"/>
                  </a:lnTo>
                  <a:lnTo>
                    <a:pt x="93247" y="16882"/>
                  </a:lnTo>
                  <a:lnTo>
                    <a:pt x="115153" y="35416"/>
                  </a:lnTo>
                  <a:lnTo>
                    <a:pt x="119940" y="48208"/>
                  </a:lnTo>
                  <a:lnTo>
                    <a:pt x="123013" y="87348"/>
                  </a:lnTo>
                  <a:lnTo>
                    <a:pt x="123545" y="108258"/>
                  </a:lnTo>
                  <a:lnTo>
                    <a:pt x="115203" y="122916"/>
                  </a:lnTo>
                  <a:lnTo>
                    <a:pt x="89033" y="153140"/>
                  </a:lnTo>
                  <a:lnTo>
                    <a:pt x="70584" y="160855"/>
                  </a:lnTo>
                  <a:lnTo>
                    <a:pt x="39415" y="165808"/>
                  </a:lnTo>
                  <a:lnTo>
                    <a:pt x="9469" y="15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698"/>
            <p:cNvSpPr/>
            <p:nvPr>
              <p:custDataLst>
                <p:tags r:id="rId38"/>
              </p:custDataLst>
            </p:nvPr>
          </p:nvSpPr>
          <p:spPr>
            <a:xfrm>
              <a:off x="2134278" y="1820991"/>
              <a:ext cx="132673" cy="379285"/>
            </a:xfrm>
            <a:custGeom>
              <a:avLst/>
              <a:gdLst/>
              <a:ahLst/>
              <a:cxnLst/>
              <a:rect l="0" t="0" r="0" b="0"/>
              <a:pathLst>
                <a:path w="132673" h="379285">
                  <a:moveTo>
                    <a:pt x="132672" y="17334"/>
                  </a:moveTo>
                  <a:lnTo>
                    <a:pt x="132672" y="17334"/>
                  </a:lnTo>
                  <a:lnTo>
                    <a:pt x="132672" y="12278"/>
                  </a:lnTo>
                  <a:lnTo>
                    <a:pt x="127028" y="6973"/>
                  </a:lnTo>
                  <a:lnTo>
                    <a:pt x="116270" y="0"/>
                  </a:lnTo>
                  <a:lnTo>
                    <a:pt x="99237" y="3849"/>
                  </a:lnTo>
                  <a:lnTo>
                    <a:pt x="88531" y="11693"/>
                  </a:lnTo>
                  <a:lnTo>
                    <a:pt x="58764" y="53789"/>
                  </a:lnTo>
                  <a:lnTo>
                    <a:pt x="39840" y="96688"/>
                  </a:lnTo>
                  <a:lnTo>
                    <a:pt x="24615" y="135509"/>
                  </a:lnTo>
                  <a:lnTo>
                    <a:pt x="12275" y="178143"/>
                  </a:lnTo>
                  <a:lnTo>
                    <a:pt x="2752" y="225679"/>
                  </a:lnTo>
                  <a:lnTo>
                    <a:pt x="0" y="263060"/>
                  </a:lnTo>
                  <a:lnTo>
                    <a:pt x="2345" y="296869"/>
                  </a:lnTo>
                  <a:lnTo>
                    <a:pt x="12565" y="323115"/>
                  </a:lnTo>
                  <a:lnTo>
                    <a:pt x="40038" y="360428"/>
                  </a:lnTo>
                  <a:lnTo>
                    <a:pt x="65997" y="379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699"/>
            <p:cNvSpPr/>
            <p:nvPr>
              <p:custDataLst>
                <p:tags r:id="rId39"/>
              </p:custDataLst>
            </p:nvPr>
          </p:nvSpPr>
          <p:spPr>
            <a:xfrm>
              <a:off x="1813787" y="2019300"/>
              <a:ext cx="186464" cy="57151"/>
            </a:xfrm>
            <a:custGeom>
              <a:avLst/>
              <a:gdLst/>
              <a:ahLst/>
              <a:cxnLst/>
              <a:rect l="0" t="0" r="0" b="0"/>
              <a:pathLst>
                <a:path w="186464" h="57151">
                  <a:moveTo>
                    <a:pt x="5488" y="57150"/>
                  </a:moveTo>
                  <a:lnTo>
                    <a:pt x="5488" y="57150"/>
                  </a:lnTo>
                  <a:lnTo>
                    <a:pt x="432" y="52093"/>
                  </a:lnTo>
                  <a:lnTo>
                    <a:pt x="0" y="49546"/>
                  </a:lnTo>
                  <a:lnTo>
                    <a:pt x="771" y="46789"/>
                  </a:lnTo>
                  <a:lnTo>
                    <a:pt x="2343" y="43892"/>
                  </a:lnTo>
                  <a:lnTo>
                    <a:pt x="19726" y="34760"/>
                  </a:lnTo>
                  <a:lnTo>
                    <a:pt x="63259" y="21851"/>
                  </a:lnTo>
                  <a:lnTo>
                    <a:pt x="100861" y="14547"/>
                  </a:lnTo>
                  <a:lnTo>
                    <a:pt x="144350" y="9459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00"/>
            <p:cNvSpPr/>
            <p:nvPr>
              <p:custDataLst>
                <p:tags r:id="rId40"/>
              </p:custDataLst>
            </p:nvPr>
          </p:nvSpPr>
          <p:spPr>
            <a:xfrm>
              <a:off x="1886401" y="1805668"/>
              <a:ext cx="66225" cy="375558"/>
            </a:xfrm>
            <a:custGeom>
              <a:avLst/>
              <a:gdLst/>
              <a:ahLst/>
              <a:cxnLst/>
              <a:rect l="0" t="0" r="0" b="0"/>
              <a:pathLst>
                <a:path w="66225" h="375558">
                  <a:moveTo>
                    <a:pt x="66224" y="32657"/>
                  </a:moveTo>
                  <a:lnTo>
                    <a:pt x="66224" y="32657"/>
                  </a:lnTo>
                  <a:lnTo>
                    <a:pt x="66224" y="11199"/>
                  </a:lnTo>
                  <a:lnTo>
                    <a:pt x="63402" y="4423"/>
                  </a:lnTo>
                  <a:lnTo>
                    <a:pt x="61168" y="1134"/>
                  </a:lnTo>
                  <a:lnTo>
                    <a:pt x="58620" y="0"/>
                  </a:lnTo>
                  <a:lnTo>
                    <a:pt x="55863" y="302"/>
                  </a:lnTo>
                  <a:lnTo>
                    <a:pt x="49977" y="2402"/>
                  </a:lnTo>
                  <a:lnTo>
                    <a:pt x="43834" y="3335"/>
                  </a:lnTo>
                  <a:lnTo>
                    <a:pt x="29368" y="24087"/>
                  </a:lnTo>
                  <a:lnTo>
                    <a:pt x="14180" y="60362"/>
                  </a:lnTo>
                  <a:lnTo>
                    <a:pt x="7261" y="97475"/>
                  </a:lnTo>
                  <a:lnTo>
                    <a:pt x="1834" y="136882"/>
                  </a:lnTo>
                  <a:lnTo>
                    <a:pt x="0" y="183067"/>
                  </a:lnTo>
                  <a:lnTo>
                    <a:pt x="4739" y="218099"/>
                  </a:lnTo>
                  <a:lnTo>
                    <a:pt x="7790" y="260346"/>
                  </a:lnTo>
                  <a:lnTo>
                    <a:pt x="15366" y="302392"/>
                  </a:lnTo>
                  <a:lnTo>
                    <a:pt x="18599" y="375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01"/>
            <p:cNvSpPr/>
            <p:nvPr>
              <p:custDataLst>
                <p:tags r:id="rId41"/>
              </p:custDataLst>
            </p:nvPr>
          </p:nvSpPr>
          <p:spPr>
            <a:xfrm>
              <a:off x="1526344" y="1691230"/>
              <a:ext cx="111957" cy="619932"/>
            </a:xfrm>
            <a:custGeom>
              <a:avLst/>
              <a:gdLst/>
              <a:ahLst/>
              <a:cxnLst/>
              <a:rect l="0" t="0" r="0" b="0"/>
              <a:pathLst>
                <a:path w="111957" h="619932">
                  <a:moveTo>
                    <a:pt x="111956" y="51845"/>
                  </a:moveTo>
                  <a:lnTo>
                    <a:pt x="111956" y="51845"/>
                  </a:lnTo>
                  <a:lnTo>
                    <a:pt x="111956" y="20322"/>
                  </a:lnTo>
                  <a:lnTo>
                    <a:pt x="109839" y="17071"/>
                  </a:lnTo>
                  <a:lnTo>
                    <a:pt x="90498" y="1065"/>
                  </a:lnTo>
                  <a:lnTo>
                    <a:pt x="86009" y="0"/>
                  </a:lnTo>
                  <a:lnTo>
                    <a:pt x="75377" y="1639"/>
                  </a:lnTo>
                  <a:lnTo>
                    <a:pt x="57491" y="8512"/>
                  </a:lnTo>
                  <a:lnTo>
                    <a:pt x="38786" y="27364"/>
                  </a:lnTo>
                  <a:lnTo>
                    <a:pt x="24894" y="48001"/>
                  </a:lnTo>
                  <a:lnTo>
                    <a:pt x="10719" y="90205"/>
                  </a:lnTo>
                  <a:lnTo>
                    <a:pt x="1997" y="130004"/>
                  </a:lnTo>
                  <a:lnTo>
                    <a:pt x="0" y="157671"/>
                  </a:lnTo>
                  <a:lnTo>
                    <a:pt x="8271" y="192105"/>
                  </a:lnTo>
                  <a:lnTo>
                    <a:pt x="17029" y="224284"/>
                  </a:lnTo>
                  <a:lnTo>
                    <a:pt x="26327" y="265569"/>
                  </a:lnTo>
                  <a:lnTo>
                    <a:pt x="38607" y="303554"/>
                  </a:lnTo>
                  <a:lnTo>
                    <a:pt x="52828" y="348322"/>
                  </a:lnTo>
                  <a:lnTo>
                    <a:pt x="63745" y="389457"/>
                  </a:lnTo>
                  <a:lnTo>
                    <a:pt x="73682" y="427398"/>
                  </a:lnTo>
                  <a:lnTo>
                    <a:pt x="80507" y="472153"/>
                  </a:lnTo>
                  <a:lnTo>
                    <a:pt x="82813" y="519514"/>
                  </a:lnTo>
                  <a:lnTo>
                    <a:pt x="83213" y="547425"/>
                  </a:lnTo>
                  <a:lnTo>
                    <a:pt x="66964" y="594207"/>
                  </a:lnTo>
                  <a:lnTo>
                    <a:pt x="54998" y="611419"/>
                  </a:lnTo>
                  <a:lnTo>
                    <a:pt x="46778" y="618045"/>
                  </a:lnTo>
                  <a:lnTo>
                    <a:pt x="43104" y="619811"/>
                  </a:lnTo>
                  <a:lnTo>
                    <a:pt x="40655" y="619931"/>
                  </a:lnTo>
                  <a:lnTo>
                    <a:pt x="35756" y="61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2702"/>
          <p:cNvSpPr/>
          <p:nvPr>
            <p:custDataLst>
              <p:tags r:id="rId7"/>
            </p:custDataLst>
          </p:nvPr>
        </p:nvSpPr>
        <p:spPr>
          <a:xfrm>
            <a:off x="1005928" y="981153"/>
            <a:ext cx="1099412" cy="91136"/>
          </a:xfrm>
          <a:custGeom>
            <a:avLst/>
            <a:gdLst/>
            <a:ahLst/>
            <a:cxnLst/>
            <a:rect l="0" t="0" r="0" b="0"/>
            <a:pathLst>
              <a:path w="1099412" h="91136">
                <a:moveTo>
                  <a:pt x="22772" y="85647"/>
                </a:moveTo>
                <a:lnTo>
                  <a:pt x="22772" y="85647"/>
                </a:lnTo>
                <a:lnTo>
                  <a:pt x="12659" y="85647"/>
                </a:lnTo>
                <a:lnTo>
                  <a:pt x="4872" y="88469"/>
                </a:lnTo>
                <a:lnTo>
                  <a:pt x="1314" y="90703"/>
                </a:lnTo>
                <a:lnTo>
                  <a:pt x="0" y="91135"/>
                </a:lnTo>
                <a:lnTo>
                  <a:pt x="182" y="90364"/>
                </a:lnTo>
                <a:lnTo>
                  <a:pt x="1362" y="88792"/>
                </a:lnTo>
                <a:lnTo>
                  <a:pt x="45784" y="83239"/>
                </a:lnTo>
                <a:lnTo>
                  <a:pt x="79566" y="78227"/>
                </a:lnTo>
                <a:lnTo>
                  <a:pt x="124502" y="69455"/>
                </a:lnTo>
                <a:lnTo>
                  <a:pt x="159002" y="63281"/>
                </a:lnTo>
                <a:lnTo>
                  <a:pt x="198324" y="57009"/>
                </a:lnTo>
                <a:lnTo>
                  <a:pt x="240495" y="50694"/>
                </a:lnTo>
                <a:lnTo>
                  <a:pt x="283932" y="44360"/>
                </a:lnTo>
                <a:lnTo>
                  <a:pt x="308004" y="42247"/>
                </a:lnTo>
                <a:lnTo>
                  <a:pt x="333577" y="40839"/>
                </a:lnTo>
                <a:lnTo>
                  <a:pt x="360150" y="39900"/>
                </a:lnTo>
                <a:lnTo>
                  <a:pt x="386332" y="38216"/>
                </a:lnTo>
                <a:lnTo>
                  <a:pt x="412254" y="36034"/>
                </a:lnTo>
                <a:lnTo>
                  <a:pt x="438002" y="33522"/>
                </a:lnTo>
                <a:lnTo>
                  <a:pt x="464692" y="30789"/>
                </a:lnTo>
                <a:lnTo>
                  <a:pt x="492010" y="27908"/>
                </a:lnTo>
                <a:lnTo>
                  <a:pt x="519747" y="24929"/>
                </a:lnTo>
                <a:lnTo>
                  <a:pt x="548822" y="22944"/>
                </a:lnTo>
                <a:lnTo>
                  <a:pt x="578789" y="21620"/>
                </a:lnTo>
                <a:lnTo>
                  <a:pt x="609350" y="20737"/>
                </a:lnTo>
                <a:lnTo>
                  <a:pt x="639249" y="19091"/>
                </a:lnTo>
                <a:lnTo>
                  <a:pt x="668707" y="16934"/>
                </a:lnTo>
                <a:lnTo>
                  <a:pt x="697870" y="14439"/>
                </a:lnTo>
                <a:lnTo>
                  <a:pt x="725779" y="12775"/>
                </a:lnTo>
                <a:lnTo>
                  <a:pt x="752852" y="11665"/>
                </a:lnTo>
                <a:lnTo>
                  <a:pt x="779367" y="10926"/>
                </a:lnTo>
                <a:lnTo>
                  <a:pt x="805510" y="10433"/>
                </a:lnTo>
                <a:lnTo>
                  <a:pt x="831406" y="10104"/>
                </a:lnTo>
                <a:lnTo>
                  <a:pt x="857136" y="9885"/>
                </a:lnTo>
                <a:lnTo>
                  <a:pt x="902659" y="9642"/>
                </a:lnTo>
                <a:lnTo>
                  <a:pt x="944058" y="9534"/>
                </a:lnTo>
                <a:lnTo>
                  <a:pt x="983624" y="9485"/>
                </a:lnTo>
                <a:lnTo>
                  <a:pt x="1016731" y="9464"/>
                </a:lnTo>
                <a:lnTo>
                  <a:pt x="1061992" y="6630"/>
                </a:lnTo>
                <a:lnTo>
                  <a:pt x="1099411" y="1247"/>
                </a:lnTo>
                <a:lnTo>
                  <a:pt x="1099306" y="805"/>
                </a:lnTo>
                <a:lnTo>
                  <a:pt x="1051739" y="0"/>
                </a:lnTo>
                <a:lnTo>
                  <a:pt x="1014627" y="1003"/>
                </a:lnTo>
                <a:lnTo>
                  <a:pt x="970587" y="6475"/>
                </a:lnTo>
                <a:lnTo>
                  <a:pt x="939676" y="8126"/>
                </a:lnTo>
                <a:lnTo>
                  <a:pt x="902654" y="8860"/>
                </a:lnTo>
                <a:lnTo>
                  <a:pt x="861506" y="10245"/>
                </a:lnTo>
                <a:lnTo>
                  <a:pt x="818523" y="14387"/>
                </a:lnTo>
                <a:lnTo>
                  <a:pt x="774725" y="16934"/>
                </a:lnTo>
                <a:lnTo>
                  <a:pt x="731623" y="19125"/>
                </a:lnTo>
                <a:lnTo>
                  <a:pt x="691300" y="23626"/>
                </a:lnTo>
                <a:lnTo>
                  <a:pt x="649390" y="29154"/>
                </a:lnTo>
                <a:lnTo>
                  <a:pt x="608185" y="35139"/>
                </a:lnTo>
                <a:lnTo>
                  <a:pt x="572234" y="41327"/>
                </a:lnTo>
                <a:lnTo>
                  <a:pt x="538616" y="44783"/>
                </a:lnTo>
                <a:lnTo>
                  <a:pt x="492762" y="49550"/>
                </a:lnTo>
                <a:lnTo>
                  <a:pt x="455187" y="57666"/>
                </a:lnTo>
                <a:lnTo>
                  <a:pt x="429215" y="64833"/>
                </a:lnTo>
                <a:lnTo>
                  <a:pt x="431317" y="66479"/>
                </a:lnTo>
                <a:lnTo>
                  <a:pt x="459464" y="73904"/>
                </a:lnTo>
                <a:lnTo>
                  <a:pt x="475091" y="74078"/>
                </a:lnTo>
                <a:lnTo>
                  <a:pt x="522439" y="68388"/>
                </a:lnTo>
                <a:lnTo>
                  <a:pt x="566991" y="67128"/>
                </a:lnTo>
                <a:lnTo>
                  <a:pt x="613705" y="66754"/>
                </a:lnTo>
                <a:lnTo>
                  <a:pt x="647359" y="66667"/>
                </a:lnTo>
                <a:lnTo>
                  <a:pt x="687011" y="66628"/>
                </a:lnTo>
                <a:lnTo>
                  <a:pt x="726506" y="66611"/>
                </a:lnTo>
                <a:lnTo>
                  <a:pt x="766284" y="65545"/>
                </a:lnTo>
                <a:lnTo>
                  <a:pt x="808658" y="61543"/>
                </a:lnTo>
                <a:lnTo>
                  <a:pt x="849363" y="59059"/>
                </a:lnTo>
                <a:lnTo>
                  <a:pt x="889679" y="57955"/>
                </a:lnTo>
                <a:lnTo>
                  <a:pt x="932292" y="57465"/>
                </a:lnTo>
                <a:lnTo>
                  <a:pt x="973103" y="54424"/>
                </a:lnTo>
                <a:lnTo>
                  <a:pt x="1011350" y="49545"/>
                </a:lnTo>
                <a:lnTo>
                  <a:pt x="1057340" y="41907"/>
                </a:lnTo>
                <a:lnTo>
                  <a:pt x="1080047" y="380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477"/>
          <p:cNvGrpSpPr/>
          <p:nvPr/>
        </p:nvGrpSpPr>
        <p:grpSpPr>
          <a:xfrm>
            <a:off x="4915072" y="145523"/>
            <a:ext cx="1447629" cy="689592"/>
            <a:chOff x="4915072" y="145523"/>
            <a:chExt cx="1447629" cy="689592"/>
          </a:xfrm>
        </p:grpSpPr>
        <p:sp>
          <p:nvSpPr>
            <p:cNvPr id="341" name="SMARTInkShape-2703"/>
            <p:cNvSpPr/>
            <p:nvPr>
              <p:custDataLst>
                <p:tags r:id="rId25"/>
              </p:custDataLst>
            </p:nvPr>
          </p:nvSpPr>
          <p:spPr>
            <a:xfrm>
              <a:off x="6334125" y="2000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6247" y="872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704"/>
            <p:cNvSpPr/>
            <p:nvPr>
              <p:custDataLst>
                <p:tags r:id="rId26"/>
              </p:custDataLst>
            </p:nvPr>
          </p:nvSpPr>
          <p:spPr>
            <a:xfrm>
              <a:off x="6292303" y="304800"/>
              <a:ext cx="22773" cy="47626"/>
            </a:xfrm>
            <a:custGeom>
              <a:avLst/>
              <a:gdLst/>
              <a:ahLst/>
              <a:cxnLst/>
              <a:rect l="0" t="0" r="0" b="0"/>
              <a:pathLst>
                <a:path w="22773" h="47626">
                  <a:moveTo>
                    <a:pt x="22772" y="0"/>
                  </a:moveTo>
                  <a:lnTo>
                    <a:pt x="22772" y="0"/>
                  </a:lnTo>
                  <a:lnTo>
                    <a:pt x="22772" y="5057"/>
                  </a:lnTo>
                  <a:lnTo>
                    <a:pt x="0" y="39640"/>
                  </a:lnTo>
                  <a:lnTo>
                    <a:pt x="372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705"/>
            <p:cNvSpPr/>
            <p:nvPr>
              <p:custDataLst>
                <p:tags r:id="rId27"/>
              </p:custDataLst>
            </p:nvPr>
          </p:nvSpPr>
          <p:spPr>
            <a:xfrm>
              <a:off x="6153150" y="145523"/>
              <a:ext cx="123826" cy="206903"/>
            </a:xfrm>
            <a:custGeom>
              <a:avLst/>
              <a:gdLst/>
              <a:ahLst/>
              <a:cxnLst/>
              <a:rect l="0" t="0" r="0" b="0"/>
              <a:pathLst>
                <a:path w="123826" h="206903">
                  <a:moveTo>
                    <a:pt x="123825" y="16402"/>
                  </a:moveTo>
                  <a:lnTo>
                    <a:pt x="123825" y="16402"/>
                  </a:lnTo>
                  <a:lnTo>
                    <a:pt x="123825" y="0"/>
                  </a:lnTo>
                  <a:lnTo>
                    <a:pt x="113712" y="8250"/>
                  </a:lnTo>
                  <a:lnTo>
                    <a:pt x="91332" y="32117"/>
                  </a:lnTo>
                  <a:lnTo>
                    <a:pt x="66528" y="66935"/>
                  </a:lnTo>
                  <a:lnTo>
                    <a:pt x="53910" y="80136"/>
                  </a:lnTo>
                  <a:lnTo>
                    <a:pt x="28561" y="120283"/>
                  </a:lnTo>
                  <a:lnTo>
                    <a:pt x="5486" y="161080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706"/>
            <p:cNvSpPr/>
            <p:nvPr>
              <p:custDataLst>
                <p:tags r:id="rId28"/>
              </p:custDataLst>
            </p:nvPr>
          </p:nvSpPr>
          <p:spPr>
            <a:xfrm>
              <a:off x="5936028" y="152909"/>
              <a:ext cx="112348" cy="170384"/>
            </a:xfrm>
            <a:custGeom>
              <a:avLst/>
              <a:gdLst/>
              <a:ahLst/>
              <a:cxnLst/>
              <a:rect l="0" t="0" r="0" b="0"/>
              <a:pathLst>
                <a:path w="112348" h="170384">
                  <a:moveTo>
                    <a:pt x="93297" y="18541"/>
                  </a:moveTo>
                  <a:lnTo>
                    <a:pt x="93297" y="18541"/>
                  </a:lnTo>
                  <a:lnTo>
                    <a:pt x="93297" y="5283"/>
                  </a:lnTo>
                  <a:lnTo>
                    <a:pt x="92239" y="3353"/>
                  </a:lnTo>
                  <a:lnTo>
                    <a:pt x="90475" y="2065"/>
                  </a:lnTo>
                  <a:lnTo>
                    <a:pt x="84635" y="635"/>
                  </a:lnTo>
                  <a:lnTo>
                    <a:pt x="74983" y="0"/>
                  </a:lnTo>
                  <a:lnTo>
                    <a:pt x="70503" y="1947"/>
                  </a:lnTo>
                  <a:lnTo>
                    <a:pt x="50067" y="17458"/>
                  </a:lnTo>
                  <a:lnTo>
                    <a:pt x="26196" y="31027"/>
                  </a:lnTo>
                  <a:lnTo>
                    <a:pt x="11291" y="44957"/>
                  </a:lnTo>
                  <a:lnTo>
                    <a:pt x="4638" y="55329"/>
                  </a:lnTo>
                  <a:lnTo>
                    <a:pt x="0" y="73068"/>
                  </a:lnTo>
                  <a:lnTo>
                    <a:pt x="1465" y="78176"/>
                  </a:lnTo>
                  <a:lnTo>
                    <a:pt x="19677" y="97407"/>
                  </a:lnTo>
                  <a:lnTo>
                    <a:pt x="47469" y="116921"/>
                  </a:lnTo>
                  <a:lnTo>
                    <a:pt x="51763" y="123296"/>
                  </a:lnTo>
                  <a:lnTo>
                    <a:pt x="52908" y="126478"/>
                  </a:lnTo>
                  <a:lnTo>
                    <a:pt x="52613" y="129657"/>
                  </a:lnTo>
                  <a:lnTo>
                    <a:pt x="49462" y="136012"/>
                  </a:lnTo>
                  <a:lnTo>
                    <a:pt x="22064" y="158241"/>
                  </a:lnTo>
                  <a:lnTo>
                    <a:pt x="19305" y="164591"/>
                  </a:lnTo>
                  <a:lnTo>
                    <a:pt x="19627" y="166708"/>
                  </a:lnTo>
                  <a:lnTo>
                    <a:pt x="20900" y="168119"/>
                  </a:lnTo>
                  <a:lnTo>
                    <a:pt x="22808" y="169060"/>
                  </a:lnTo>
                  <a:lnTo>
                    <a:pt x="35604" y="170383"/>
                  </a:lnTo>
                  <a:lnTo>
                    <a:pt x="75430" y="160506"/>
                  </a:lnTo>
                  <a:lnTo>
                    <a:pt x="112347" y="14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707"/>
            <p:cNvSpPr/>
            <p:nvPr>
              <p:custDataLst>
                <p:tags r:id="rId29"/>
              </p:custDataLst>
            </p:nvPr>
          </p:nvSpPr>
          <p:spPr>
            <a:xfrm>
              <a:off x="6143625" y="161925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6515" y="45761"/>
                  </a:lnTo>
                  <a:lnTo>
                    <a:pt x="51021" y="85357"/>
                  </a:lnTo>
                  <a:lnTo>
                    <a:pt x="82373" y="128692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708"/>
            <p:cNvSpPr/>
            <p:nvPr>
              <p:custDataLst>
                <p:tags r:id="rId30"/>
              </p:custDataLst>
            </p:nvPr>
          </p:nvSpPr>
          <p:spPr>
            <a:xfrm>
              <a:off x="5772150" y="26670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8662" y="11523"/>
                  </a:lnTo>
                  <a:lnTo>
                    <a:pt x="18314" y="582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709"/>
            <p:cNvSpPr/>
            <p:nvPr>
              <p:custDataLst>
                <p:tags r:id="rId31"/>
              </p:custDataLst>
            </p:nvPr>
          </p:nvSpPr>
          <p:spPr>
            <a:xfrm>
              <a:off x="5601092" y="240259"/>
              <a:ext cx="85334" cy="102642"/>
            </a:xfrm>
            <a:custGeom>
              <a:avLst/>
              <a:gdLst/>
              <a:ahLst/>
              <a:cxnLst/>
              <a:rect l="0" t="0" r="0" b="0"/>
              <a:pathLst>
                <a:path w="85334" h="102642">
                  <a:moveTo>
                    <a:pt x="9133" y="26441"/>
                  </a:moveTo>
                  <a:lnTo>
                    <a:pt x="9133" y="26441"/>
                  </a:lnTo>
                  <a:lnTo>
                    <a:pt x="932" y="26441"/>
                  </a:lnTo>
                  <a:lnTo>
                    <a:pt x="491" y="27499"/>
                  </a:lnTo>
                  <a:lnTo>
                    <a:pt x="0" y="31498"/>
                  </a:lnTo>
                  <a:lnTo>
                    <a:pt x="2605" y="36802"/>
                  </a:lnTo>
                  <a:lnTo>
                    <a:pt x="4781" y="39698"/>
                  </a:lnTo>
                  <a:lnTo>
                    <a:pt x="7844" y="53888"/>
                  </a:lnTo>
                  <a:lnTo>
                    <a:pt x="9111" y="99110"/>
                  </a:lnTo>
                  <a:lnTo>
                    <a:pt x="10189" y="84061"/>
                  </a:lnTo>
                  <a:lnTo>
                    <a:pt x="20892" y="40989"/>
                  </a:lnTo>
                  <a:lnTo>
                    <a:pt x="30365" y="8668"/>
                  </a:lnTo>
                  <a:lnTo>
                    <a:pt x="32813" y="5067"/>
                  </a:lnTo>
                  <a:lnTo>
                    <a:pt x="36562" y="2667"/>
                  </a:lnTo>
                  <a:lnTo>
                    <a:pt x="46371" y="0"/>
                  </a:lnTo>
                  <a:lnTo>
                    <a:pt x="50892" y="1405"/>
                  </a:lnTo>
                  <a:lnTo>
                    <a:pt x="58736" y="8611"/>
                  </a:lnTo>
                  <a:lnTo>
                    <a:pt x="74160" y="29625"/>
                  </a:lnTo>
                  <a:lnTo>
                    <a:pt x="80367" y="46906"/>
                  </a:lnTo>
                  <a:lnTo>
                    <a:pt x="85333" y="10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710"/>
            <p:cNvSpPr/>
            <p:nvPr>
              <p:custDataLst>
                <p:tags r:id="rId32"/>
              </p:custDataLst>
            </p:nvPr>
          </p:nvSpPr>
          <p:spPr>
            <a:xfrm>
              <a:off x="5391167" y="510048"/>
              <a:ext cx="92960" cy="325067"/>
            </a:xfrm>
            <a:custGeom>
              <a:avLst/>
              <a:gdLst/>
              <a:ahLst/>
              <a:cxnLst/>
              <a:rect l="0" t="0" r="0" b="0"/>
              <a:pathLst>
                <a:path w="92960" h="325067">
                  <a:moveTo>
                    <a:pt x="66658" y="61452"/>
                  </a:moveTo>
                  <a:lnTo>
                    <a:pt x="66658" y="61452"/>
                  </a:lnTo>
                  <a:lnTo>
                    <a:pt x="61602" y="66509"/>
                  </a:lnTo>
                  <a:lnTo>
                    <a:pt x="41716" y="109011"/>
                  </a:lnTo>
                  <a:lnTo>
                    <a:pt x="34156" y="118558"/>
                  </a:lnTo>
                  <a:lnTo>
                    <a:pt x="25754" y="140455"/>
                  </a:lnTo>
                  <a:lnTo>
                    <a:pt x="20361" y="178893"/>
                  </a:lnTo>
                  <a:lnTo>
                    <a:pt x="12749" y="219960"/>
                  </a:lnTo>
                  <a:lnTo>
                    <a:pt x="4878" y="267547"/>
                  </a:lnTo>
                  <a:lnTo>
                    <a:pt x="627" y="312528"/>
                  </a:lnTo>
                  <a:lnTo>
                    <a:pt x="110" y="325066"/>
                  </a:lnTo>
                  <a:lnTo>
                    <a:pt x="0" y="280656"/>
                  </a:lnTo>
                  <a:lnTo>
                    <a:pt x="1048" y="247776"/>
                  </a:lnTo>
                  <a:lnTo>
                    <a:pt x="5043" y="211996"/>
                  </a:lnTo>
                  <a:lnTo>
                    <a:pt x="8185" y="171322"/>
                  </a:lnTo>
                  <a:lnTo>
                    <a:pt x="16851" y="125958"/>
                  </a:lnTo>
                  <a:lnTo>
                    <a:pt x="25676" y="80212"/>
                  </a:lnTo>
                  <a:lnTo>
                    <a:pt x="38141" y="34701"/>
                  </a:lnTo>
                  <a:lnTo>
                    <a:pt x="44459" y="17813"/>
                  </a:lnTo>
                  <a:lnTo>
                    <a:pt x="60311" y="1025"/>
                  </a:lnTo>
                  <a:lnTo>
                    <a:pt x="64543" y="0"/>
                  </a:lnTo>
                  <a:lnTo>
                    <a:pt x="74890" y="1685"/>
                  </a:lnTo>
                  <a:lnTo>
                    <a:pt x="79555" y="5732"/>
                  </a:lnTo>
                  <a:lnTo>
                    <a:pt x="87559" y="18696"/>
                  </a:lnTo>
                  <a:lnTo>
                    <a:pt x="92959" y="43845"/>
                  </a:lnTo>
                  <a:lnTo>
                    <a:pt x="89503" y="76461"/>
                  </a:lnTo>
                  <a:lnTo>
                    <a:pt x="71130" y="121950"/>
                  </a:lnTo>
                  <a:lnTo>
                    <a:pt x="69639" y="127184"/>
                  </a:lnTo>
                  <a:lnTo>
                    <a:pt x="66528" y="130674"/>
                  </a:lnTo>
                  <a:lnTo>
                    <a:pt x="57429" y="134550"/>
                  </a:lnTo>
                  <a:lnTo>
                    <a:pt x="28558" y="137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711"/>
            <p:cNvSpPr/>
            <p:nvPr>
              <p:custDataLst>
                <p:tags r:id="rId33"/>
              </p:custDataLst>
            </p:nvPr>
          </p:nvSpPr>
          <p:spPr>
            <a:xfrm>
              <a:off x="5543550" y="447675"/>
              <a:ext cx="64521" cy="228601"/>
            </a:xfrm>
            <a:custGeom>
              <a:avLst/>
              <a:gdLst/>
              <a:ahLst/>
              <a:cxnLst/>
              <a:rect l="0" t="0" r="0" b="0"/>
              <a:pathLst>
                <a:path w="64521" h="2286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3" y="5644"/>
                  </a:lnTo>
                  <a:lnTo>
                    <a:pt x="44780" y="26515"/>
                  </a:lnTo>
                  <a:lnTo>
                    <a:pt x="51653" y="38596"/>
                  </a:lnTo>
                  <a:lnTo>
                    <a:pt x="62972" y="85124"/>
                  </a:lnTo>
                  <a:lnTo>
                    <a:pt x="64520" y="120354"/>
                  </a:lnTo>
                  <a:lnTo>
                    <a:pt x="56097" y="161239"/>
                  </a:lnTo>
                  <a:lnTo>
                    <a:pt x="49275" y="179612"/>
                  </a:lnTo>
                  <a:lnTo>
                    <a:pt x="32474" y="20185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712"/>
            <p:cNvSpPr/>
            <p:nvPr>
              <p:custDataLst>
                <p:tags r:id="rId34"/>
              </p:custDataLst>
            </p:nvPr>
          </p:nvSpPr>
          <p:spPr>
            <a:xfrm>
              <a:off x="5172075" y="6096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13183" y="20200"/>
                  </a:lnTo>
                  <a:lnTo>
                    <a:pt x="22794" y="1426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13"/>
            <p:cNvSpPr/>
            <p:nvPr>
              <p:custDataLst>
                <p:tags r:id="rId35"/>
              </p:custDataLst>
            </p:nvPr>
          </p:nvSpPr>
          <p:spPr>
            <a:xfrm>
              <a:off x="5095875" y="538320"/>
              <a:ext cx="9526" cy="157006"/>
            </a:xfrm>
            <a:custGeom>
              <a:avLst/>
              <a:gdLst/>
              <a:ahLst/>
              <a:cxnLst/>
              <a:rect l="0" t="0" r="0" b="0"/>
              <a:pathLst>
                <a:path w="9526" h="157006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6" y="1853"/>
                  </a:lnTo>
                  <a:lnTo>
                    <a:pt x="5488" y="5945"/>
                  </a:lnTo>
                  <a:lnTo>
                    <a:pt x="621" y="48755"/>
                  </a:lnTo>
                  <a:lnTo>
                    <a:pt x="1242" y="87654"/>
                  </a:lnTo>
                  <a:lnTo>
                    <a:pt x="6600" y="128460"/>
                  </a:lnTo>
                  <a:lnTo>
                    <a:pt x="9525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714"/>
            <p:cNvSpPr/>
            <p:nvPr>
              <p:custDataLst>
                <p:tags r:id="rId36"/>
              </p:custDataLst>
            </p:nvPr>
          </p:nvSpPr>
          <p:spPr>
            <a:xfrm>
              <a:off x="4915072" y="447826"/>
              <a:ext cx="85554" cy="276075"/>
            </a:xfrm>
            <a:custGeom>
              <a:avLst/>
              <a:gdLst/>
              <a:ahLst/>
              <a:cxnLst/>
              <a:rect l="0" t="0" r="0" b="0"/>
              <a:pathLst>
                <a:path w="85554" h="276075">
                  <a:moveTo>
                    <a:pt x="85553" y="18899"/>
                  </a:moveTo>
                  <a:lnTo>
                    <a:pt x="85553" y="18899"/>
                  </a:lnTo>
                  <a:lnTo>
                    <a:pt x="85553" y="1565"/>
                  </a:lnTo>
                  <a:lnTo>
                    <a:pt x="71402" y="188"/>
                  </a:lnTo>
                  <a:lnTo>
                    <a:pt x="64094" y="0"/>
                  </a:lnTo>
                  <a:lnTo>
                    <a:pt x="54496" y="5560"/>
                  </a:lnTo>
                  <a:lnTo>
                    <a:pt x="45292" y="14029"/>
                  </a:lnTo>
                  <a:lnTo>
                    <a:pt x="24424" y="57438"/>
                  </a:lnTo>
                  <a:lnTo>
                    <a:pt x="9822" y="99693"/>
                  </a:lnTo>
                  <a:lnTo>
                    <a:pt x="4270" y="117249"/>
                  </a:lnTo>
                  <a:lnTo>
                    <a:pt x="704" y="163014"/>
                  </a:lnTo>
                  <a:lnTo>
                    <a:pt x="0" y="202706"/>
                  </a:lnTo>
                  <a:lnTo>
                    <a:pt x="17751" y="245050"/>
                  </a:lnTo>
                  <a:lnTo>
                    <a:pt x="25786" y="258052"/>
                  </a:lnTo>
                  <a:lnTo>
                    <a:pt x="36412" y="267359"/>
                  </a:lnTo>
                  <a:lnTo>
                    <a:pt x="66503" y="27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478"/>
          <p:cNvGrpSpPr/>
          <p:nvPr/>
        </p:nvGrpSpPr>
        <p:grpSpPr>
          <a:xfrm>
            <a:off x="3933825" y="177253"/>
            <a:ext cx="676276" cy="721775"/>
            <a:chOff x="3933825" y="177253"/>
            <a:chExt cx="676276" cy="721775"/>
          </a:xfrm>
        </p:grpSpPr>
        <p:sp>
          <p:nvSpPr>
            <p:cNvPr id="354" name="SMARTInkShape-2715"/>
            <p:cNvSpPr/>
            <p:nvPr>
              <p:custDataLst>
                <p:tags r:id="rId19"/>
              </p:custDataLst>
            </p:nvPr>
          </p:nvSpPr>
          <p:spPr>
            <a:xfrm>
              <a:off x="4591442" y="231248"/>
              <a:ext cx="18659" cy="16403"/>
            </a:xfrm>
            <a:custGeom>
              <a:avLst/>
              <a:gdLst/>
              <a:ahLst/>
              <a:cxnLst/>
              <a:rect l="0" t="0" r="0" b="0"/>
              <a:pathLst>
                <a:path w="18659" h="16403">
                  <a:moveTo>
                    <a:pt x="9133" y="16402"/>
                  </a:moveTo>
                  <a:lnTo>
                    <a:pt x="9133" y="16402"/>
                  </a:lnTo>
                  <a:lnTo>
                    <a:pt x="932" y="0"/>
                  </a:lnTo>
                  <a:lnTo>
                    <a:pt x="491" y="176"/>
                  </a:lnTo>
                  <a:lnTo>
                    <a:pt x="0" y="3193"/>
                  </a:lnTo>
                  <a:lnTo>
                    <a:pt x="18658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16"/>
            <p:cNvSpPr/>
            <p:nvPr>
              <p:custDataLst>
                <p:tags r:id="rId20"/>
              </p:custDataLst>
            </p:nvPr>
          </p:nvSpPr>
          <p:spPr>
            <a:xfrm>
              <a:off x="4562475" y="3619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0361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717"/>
            <p:cNvSpPr/>
            <p:nvPr>
              <p:custDataLst>
                <p:tags r:id="rId21"/>
              </p:custDataLst>
            </p:nvPr>
          </p:nvSpPr>
          <p:spPr>
            <a:xfrm>
              <a:off x="4410075" y="177253"/>
              <a:ext cx="104776" cy="222798"/>
            </a:xfrm>
            <a:custGeom>
              <a:avLst/>
              <a:gdLst/>
              <a:ahLst/>
              <a:cxnLst/>
              <a:rect l="0" t="0" r="0" b="0"/>
              <a:pathLst>
                <a:path w="104776" h="222798">
                  <a:moveTo>
                    <a:pt x="104775" y="22772"/>
                  </a:moveTo>
                  <a:lnTo>
                    <a:pt x="104775" y="22772"/>
                  </a:lnTo>
                  <a:lnTo>
                    <a:pt x="104775" y="1314"/>
                  </a:lnTo>
                  <a:lnTo>
                    <a:pt x="103717" y="0"/>
                  </a:lnTo>
                  <a:lnTo>
                    <a:pt x="101953" y="182"/>
                  </a:lnTo>
                  <a:lnTo>
                    <a:pt x="94414" y="5495"/>
                  </a:lnTo>
                  <a:lnTo>
                    <a:pt x="77327" y="26885"/>
                  </a:lnTo>
                  <a:lnTo>
                    <a:pt x="71410" y="40828"/>
                  </a:lnTo>
                  <a:lnTo>
                    <a:pt x="66663" y="55138"/>
                  </a:lnTo>
                  <a:lnTo>
                    <a:pt x="45493" y="94415"/>
                  </a:lnTo>
                  <a:lnTo>
                    <a:pt x="30178" y="129607"/>
                  </a:lnTo>
                  <a:lnTo>
                    <a:pt x="12234" y="168492"/>
                  </a:lnTo>
                  <a:lnTo>
                    <a:pt x="2417" y="197802"/>
                  </a:lnTo>
                  <a:lnTo>
                    <a:pt x="0" y="22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18"/>
            <p:cNvSpPr/>
            <p:nvPr>
              <p:custDataLst>
                <p:tags r:id="rId22"/>
              </p:custDataLst>
            </p:nvPr>
          </p:nvSpPr>
          <p:spPr>
            <a:xfrm>
              <a:off x="4371975" y="213587"/>
              <a:ext cx="123826" cy="167414"/>
            </a:xfrm>
            <a:custGeom>
              <a:avLst/>
              <a:gdLst/>
              <a:ahLst/>
              <a:cxnLst/>
              <a:rect l="0" t="0" r="0" b="0"/>
              <a:pathLst>
                <a:path w="123826" h="1674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23370" y="14669"/>
                  </a:lnTo>
                  <a:lnTo>
                    <a:pt x="56883" y="54322"/>
                  </a:lnTo>
                  <a:lnTo>
                    <a:pt x="92405" y="100008"/>
                  </a:lnTo>
                  <a:lnTo>
                    <a:pt x="118767" y="143491"/>
                  </a:lnTo>
                  <a:lnTo>
                    <a:pt x="123825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19"/>
            <p:cNvSpPr/>
            <p:nvPr>
              <p:custDataLst>
                <p:tags r:id="rId23"/>
              </p:custDataLst>
            </p:nvPr>
          </p:nvSpPr>
          <p:spPr>
            <a:xfrm>
              <a:off x="4119158" y="190927"/>
              <a:ext cx="148043" cy="208945"/>
            </a:xfrm>
            <a:custGeom>
              <a:avLst/>
              <a:gdLst/>
              <a:ahLst/>
              <a:cxnLst/>
              <a:rect l="0" t="0" r="0" b="0"/>
              <a:pathLst>
                <a:path w="148043" h="208945">
                  <a:moveTo>
                    <a:pt x="109942" y="18623"/>
                  </a:moveTo>
                  <a:lnTo>
                    <a:pt x="109942" y="18623"/>
                  </a:lnTo>
                  <a:lnTo>
                    <a:pt x="128566" y="0"/>
                  </a:lnTo>
                  <a:lnTo>
                    <a:pt x="128866" y="4756"/>
                  </a:lnTo>
                  <a:lnTo>
                    <a:pt x="123291" y="9990"/>
                  </a:lnTo>
                  <a:lnTo>
                    <a:pt x="77970" y="48663"/>
                  </a:lnTo>
                  <a:lnTo>
                    <a:pt x="52748" y="60775"/>
                  </a:lnTo>
                  <a:lnTo>
                    <a:pt x="33729" y="79796"/>
                  </a:lnTo>
                  <a:lnTo>
                    <a:pt x="20332" y="99896"/>
                  </a:lnTo>
                  <a:lnTo>
                    <a:pt x="18452" y="104555"/>
                  </a:lnTo>
                  <a:lnTo>
                    <a:pt x="18257" y="107661"/>
                  </a:lnTo>
                  <a:lnTo>
                    <a:pt x="19186" y="109732"/>
                  </a:lnTo>
                  <a:lnTo>
                    <a:pt x="20863" y="111112"/>
                  </a:lnTo>
                  <a:lnTo>
                    <a:pt x="52913" y="119874"/>
                  </a:lnTo>
                  <a:lnTo>
                    <a:pt x="100433" y="122934"/>
                  </a:lnTo>
                  <a:lnTo>
                    <a:pt x="106777" y="124147"/>
                  </a:lnTo>
                  <a:lnTo>
                    <a:pt x="111007" y="126014"/>
                  </a:lnTo>
                  <a:lnTo>
                    <a:pt x="113827" y="128317"/>
                  </a:lnTo>
                  <a:lnTo>
                    <a:pt x="113591" y="131969"/>
                  </a:lnTo>
                  <a:lnTo>
                    <a:pt x="107683" y="141671"/>
                  </a:lnTo>
                  <a:lnTo>
                    <a:pt x="77981" y="165147"/>
                  </a:lnTo>
                  <a:lnTo>
                    <a:pt x="35347" y="191429"/>
                  </a:lnTo>
                  <a:lnTo>
                    <a:pt x="591" y="207082"/>
                  </a:lnTo>
                  <a:lnTo>
                    <a:pt x="0" y="207762"/>
                  </a:lnTo>
                  <a:lnTo>
                    <a:pt x="664" y="208216"/>
                  </a:lnTo>
                  <a:lnTo>
                    <a:pt x="24503" y="208944"/>
                  </a:lnTo>
                  <a:lnTo>
                    <a:pt x="68919" y="201483"/>
                  </a:lnTo>
                  <a:lnTo>
                    <a:pt x="148042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20"/>
            <p:cNvSpPr/>
            <p:nvPr>
              <p:custDataLst>
                <p:tags r:id="rId24"/>
              </p:custDataLst>
            </p:nvPr>
          </p:nvSpPr>
          <p:spPr>
            <a:xfrm>
              <a:off x="3933825" y="457192"/>
              <a:ext cx="113549" cy="441836"/>
            </a:xfrm>
            <a:custGeom>
              <a:avLst/>
              <a:gdLst/>
              <a:ahLst/>
              <a:cxnLst/>
              <a:rect l="0" t="0" r="0" b="0"/>
              <a:pathLst>
                <a:path w="113549" h="441836">
                  <a:moveTo>
                    <a:pt x="0" y="142883"/>
                  </a:moveTo>
                  <a:lnTo>
                    <a:pt x="0" y="142883"/>
                  </a:lnTo>
                  <a:lnTo>
                    <a:pt x="0" y="137826"/>
                  </a:lnTo>
                  <a:lnTo>
                    <a:pt x="1058" y="137395"/>
                  </a:lnTo>
                  <a:lnTo>
                    <a:pt x="5057" y="139738"/>
                  </a:lnTo>
                  <a:lnTo>
                    <a:pt x="7539" y="149952"/>
                  </a:lnTo>
                  <a:lnTo>
                    <a:pt x="16868" y="192497"/>
                  </a:lnTo>
                  <a:lnTo>
                    <a:pt x="25949" y="233509"/>
                  </a:lnTo>
                  <a:lnTo>
                    <a:pt x="33113" y="277789"/>
                  </a:lnTo>
                  <a:lnTo>
                    <a:pt x="36623" y="322085"/>
                  </a:lnTo>
                  <a:lnTo>
                    <a:pt x="37662" y="363667"/>
                  </a:lnTo>
                  <a:lnTo>
                    <a:pt x="44559" y="408039"/>
                  </a:lnTo>
                  <a:lnTo>
                    <a:pt x="47221" y="441835"/>
                  </a:lnTo>
                  <a:lnTo>
                    <a:pt x="46298" y="440610"/>
                  </a:lnTo>
                  <a:lnTo>
                    <a:pt x="40999" y="422657"/>
                  </a:lnTo>
                  <a:lnTo>
                    <a:pt x="35851" y="382022"/>
                  </a:lnTo>
                  <a:lnTo>
                    <a:pt x="30731" y="341445"/>
                  </a:lnTo>
                  <a:lnTo>
                    <a:pt x="29533" y="306274"/>
                  </a:lnTo>
                  <a:lnTo>
                    <a:pt x="27801" y="262674"/>
                  </a:lnTo>
                  <a:lnTo>
                    <a:pt x="22113" y="219769"/>
                  </a:lnTo>
                  <a:lnTo>
                    <a:pt x="20412" y="181994"/>
                  </a:lnTo>
                  <a:lnTo>
                    <a:pt x="19655" y="148977"/>
                  </a:lnTo>
                  <a:lnTo>
                    <a:pt x="22052" y="109411"/>
                  </a:lnTo>
                  <a:lnTo>
                    <a:pt x="27286" y="62541"/>
                  </a:lnTo>
                  <a:lnTo>
                    <a:pt x="33250" y="30178"/>
                  </a:lnTo>
                  <a:lnTo>
                    <a:pt x="46776" y="5537"/>
                  </a:lnTo>
                  <a:lnTo>
                    <a:pt x="53409" y="1577"/>
                  </a:lnTo>
                  <a:lnTo>
                    <a:pt x="69246" y="0"/>
                  </a:lnTo>
                  <a:lnTo>
                    <a:pt x="84045" y="5649"/>
                  </a:lnTo>
                  <a:lnTo>
                    <a:pt x="90955" y="10119"/>
                  </a:lnTo>
                  <a:lnTo>
                    <a:pt x="101455" y="23552"/>
                  </a:lnTo>
                  <a:lnTo>
                    <a:pt x="108591" y="39047"/>
                  </a:lnTo>
                  <a:lnTo>
                    <a:pt x="113548" y="77795"/>
                  </a:lnTo>
                  <a:lnTo>
                    <a:pt x="108322" y="95963"/>
                  </a:lnTo>
                  <a:lnTo>
                    <a:pt x="92776" y="128441"/>
                  </a:lnTo>
                  <a:lnTo>
                    <a:pt x="77570" y="139286"/>
                  </a:lnTo>
                  <a:lnTo>
                    <a:pt x="28575" y="15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1" name="SMARTInkShape-2721"/>
          <p:cNvSpPr/>
          <p:nvPr>
            <p:custDataLst>
              <p:tags r:id="rId8"/>
            </p:custDataLst>
          </p:nvPr>
        </p:nvSpPr>
        <p:spPr>
          <a:xfrm>
            <a:off x="2949068" y="390525"/>
            <a:ext cx="337058" cy="270415"/>
          </a:xfrm>
          <a:custGeom>
            <a:avLst/>
            <a:gdLst/>
            <a:ahLst/>
            <a:cxnLst/>
            <a:rect l="0" t="0" r="0" b="0"/>
            <a:pathLst>
              <a:path w="337058" h="270415">
                <a:moveTo>
                  <a:pt x="260857" y="0"/>
                </a:moveTo>
                <a:lnTo>
                  <a:pt x="260857" y="0"/>
                </a:lnTo>
                <a:lnTo>
                  <a:pt x="259799" y="24909"/>
                </a:lnTo>
                <a:lnTo>
                  <a:pt x="244611" y="71227"/>
                </a:lnTo>
                <a:lnTo>
                  <a:pt x="232209" y="113004"/>
                </a:lnTo>
                <a:lnTo>
                  <a:pt x="214511" y="157200"/>
                </a:lnTo>
                <a:lnTo>
                  <a:pt x="196795" y="194157"/>
                </a:lnTo>
                <a:lnTo>
                  <a:pt x="160816" y="241233"/>
                </a:lnTo>
                <a:lnTo>
                  <a:pt x="149720" y="251148"/>
                </a:lnTo>
                <a:lnTo>
                  <a:pt x="112676" y="269499"/>
                </a:lnTo>
                <a:lnTo>
                  <a:pt x="96574" y="270414"/>
                </a:lnTo>
                <a:lnTo>
                  <a:pt x="66836" y="262156"/>
                </a:lnTo>
                <a:lnTo>
                  <a:pt x="45509" y="250922"/>
                </a:lnTo>
                <a:lnTo>
                  <a:pt x="22660" y="227806"/>
                </a:lnTo>
                <a:lnTo>
                  <a:pt x="1334" y="193989"/>
                </a:lnTo>
                <a:lnTo>
                  <a:pt x="0" y="187534"/>
                </a:lnTo>
                <a:lnTo>
                  <a:pt x="1340" y="174718"/>
                </a:lnTo>
                <a:lnTo>
                  <a:pt x="5463" y="164789"/>
                </a:lnTo>
                <a:lnTo>
                  <a:pt x="8045" y="160659"/>
                </a:lnTo>
                <a:lnTo>
                  <a:pt x="13999" y="158964"/>
                </a:lnTo>
                <a:lnTo>
                  <a:pt x="55670" y="161326"/>
                </a:lnTo>
                <a:lnTo>
                  <a:pt x="92386" y="169411"/>
                </a:lnTo>
                <a:lnTo>
                  <a:pt x="131329" y="178137"/>
                </a:lnTo>
                <a:lnTo>
                  <a:pt x="174006" y="190566"/>
                </a:lnTo>
                <a:lnTo>
                  <a:pt x="213009" y="203213"/>
                </a:lnTo>
                <a:lnTo>
                  <a:pt x="251854" y="217785"/>
                </a:lnTo>
                <a:lnTo>
                  <a:pt x="291821" y="235509"/>
                </a:lnTo>
                <a:lnTo>
                  <a:pt x="337057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480"/>
          <p:cNvGrpSpPr/>
          <p:nvPr/>
        </p:nvGrpSpPr>
        <p:grpSpPr>
          <a:xfrm>
            <a:off x="1990725" y="466725"/>
            <a:ext cx="161926" cy="219076"/>
            <a:chOff x="1990725" y="466725"/>
            <a:chExt cx="161926" cy="219076"/>
          </a:xfrm>
        </p:grpSpPr>
        <p:sp>
          <p:nvSpPr>
            <p:cNvPr id="362" name="SMARTInkShape-2722"/>
            <p:cNvSpPr/>
            <p:nvPr>
              <p:custDataLst>
                <p:tags r:id="rId17"/>
              </p:custDataLst>
            </p:nvPr>
          </p:nvSpPr>
          <p:spPr>
            <a:xfrm>
              <a:off x="2000250" y="468049"/>
              <a:ext cx="152401" cy="217752"/>
            </a:xfrm>
            <a:custGeom>
              <a:avLst/>
              <a:gdLst/>
              <a:ahLst/>
              <a:cxnLst/>
              <a:rect l="0" t="0" r="0" b="0"/>
              <a:pathLst>
                <a:path w="152401" h="217752">
                  <a:moveTo>
                    <a:pt x="152400" y="8201"/>
                  </a:moveTo>
                  <a:lnTo>
                    <a:pt x="152400" y="8201"/>
                  </a:lnTo>
                  <a:lnTo>
                    <a:pt x="144199" y="0"/>
                  </a:lnTo>
                  <a:lnTo>
                    <a:pt x="125149" y="13928"/>
                  </a:lnTo>
                  <a:lnTo>
                    <a:pt x="121533" y="15194"/>
                  </a:lnTo>
                  <a:lnTo>
                    <a:pt x="83364" y="57276"/>
                  </a:lnTo>
                  <a:lnTo>
                    <a:pt x="55689" y="91386"/>
                  </a:lnTo>
                  <a:lnTo>
                    <a:pt x="26405" y="136581"/>
                  </a:lnTo>
                  <a:lnTo>
                    <a:pt x="8926" y="180983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23"/>
            <p:cNvSpPr/>
            <p:nvPr>
              <p:custDataLst>
                <p:tags r:id="rId18"/>
              </p:custDataLst>
            </p:nvPr>
          </p:nvSpPr>
          <p:spPr>
            <a:xfrm>
              <a:off x="1990725" y="466725"/>
              <a:ext cx="142876" cy="209551"/>
            </a:xfrm>
            <a:custGeom>
              <a:avLst/>
              <a:gdLst/>
              <a:ahLst/>
              <a:cxnLst/>
              <a:rect l="0" t="0" r="0" b="0"/>
              <a:pathLst>
                <a:path w="142876" h="2095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31435" y="48303"/>
                  </a:lnTo>
                  <a:lnTo>
                    <a:pt x="55397" y="87278"/>
                  </a:lnTo>
                  <a:lnTo>
                    <a:pt x="85912" y="130732"/>
                  </a:lnTo>
                  <a:lnTo>
                    <a:pt x="97450" y="145945"/>
                  </a:lnTo>
                  <a:lnTo>
                    <a:pt x="126832" y="191632"/>
                  </a:lnTo>
                  <a:lnTo>
                    <a:pt x="1428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481"/>
          <p:cNvGrpSpPr/>
          <p:nvPr/>
        </p:nvGrpSpPr>
        <p:grpSpPr>
          <a:xfrm>
            <a:off x="934774" y="276617"/>
            <a:ext cx="1483102" cy="604400"/>
            <a:chOff x="934774" y="276617"/>
            <a:chExt cx="1483102" cy="604400"/>
          </a:xfrm>
        </p:grpSpPr>
        <p:sp>
          <p:nvSpPr>
            <p:cNvPr id="365" name="SMARTInkShape-2724"/>
            <p:cNvSpPr/>
            <p:nvPr>
              <p:custDataLst>
                <p:tags r:id="rId9"/>
              </p:custDataLst>
            </p:nvPr>
          </p:nvSpPr>
          <p:spPr>
            <a:xfrm>
              <a:off x="2343150" y="339168"/>
              <a:ext cx="74726" cy="346633"/>
            </a:xfrm>
            <a:custGeom>
              <a:avLst/>
              <a:gdLst/>
              <a:ahLst/>
              <a:cxnLst/>
              <a:rect l="0" t="0" r="0" b="0"/>
              <a:pathLst>
                <a:path w="74726" h="346633">
                  <a:moveTo>
                    <a:pt x="9525" y="13257"/>
                  </a:moveTo>
                  <a:lnTo>
                    <a:pt x="9525" y="13257"/>
                  </a:lnTo>
                  <a:lnTo>
                    <a:pt x="9525" y="8200"/>
                  </a:lnTo>
                  <a:lnTo>
                    <a:pt x="12347" y="2896"/>
                  </a:lnTo>
                  <a:lnTo>
                    <a:pt x="14581" y="0"/>
                  </a:lnTo>
                  <a:lnTo>
                    <a:pt x="17129" y="185"/>
                  </a:lnTo>
                  <a:lnTo>
                    <a:pt x="22783" y="6036"/>
                  </a:lnTo>
                  <a:lnTo>
                    <a:pt x="41581" y="35702"/>
                  </a:lnTo>
                  <a:lnTo>
                    <a:pt x="54183" y="70237"/>
                  </a:lnTo>
                  <a:lnTo>
                    <a:pt x="68736" y="110338"/>
                  </a:lnTo>
                  <a:lnTo>
                    <a:pt x="74725" y="155749"/>
                  </a:lnTo>
                  <a:lnTo>
                    <a:pt x="74486" y="187712"/>
                  </a:lnTo>
                  <a:lnTo>
                    <a:pt x="68401" y="233340"/>
                  </a:lnTo>
                  <a:lnTo>
                    <a:pt x="57779" y="268967"/>
                  </a:lnTo>
                  <a:lnTo>
                    <a:pt x="32462" y="312750"/>
                  </a:lnTo>
                  <a:lnTo>
                    <a:pt x="22894" y="327340"/>
                  </a:lnTo>
                  <a:lnTo>
                    <a:pt x="0" y="34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725"/>
            <p:cNvSpPr/>
            <p:nvPr>
              <p:custDataLst>
                <p:tags r:id="rId10"/>
              </p:custDataLst>
            </p:nvPr>
          </p:nvSpPr>
          <p:spPr>
            <a:xfrm>
              <a:off x="2105025" y="276617"/>
              <a:ext cx="81876" cy="123434"/>
            </a:xfrm>
            <a:custGeom>
              <a:avLst/>
              <a:gdLst/>
              <a:ahLst/>
              <a:cxnLst/>
              <a:rect l="0" t="0" r="0" b="0"/>
              <a:pathLst>
                <a:path w="81876" h="1234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39039" y="689"/>
                  </a:lnTo>
                  <a:lnTo>
                    <a:pt x="52981" y="4675"/>
                  </a:lnTo>
                  <a:lnTo>
                    <a:pt x="72731" y="17925"/>
                  </a:lnTo>
                  <a:lnTo>
                    <a:pt x="79950" y="32091"/>
                  </a:lnTo>
                  <a:lnTo>
                    <a:pt x="81875" y="40313"/>
                  </a:lnTo>
                  <a:lnTo>
                    <a:pt x="78369" y="57916"/>
                  </a:lnTo>
                  <a:lnTo>
                    <a:pt x="5715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726"/>
            <p:cNvSpPr/>
            <p:nvPr>
              <p:custDataLst>
                <p:tags r:id="rId11"/>
              </p:custDataLst>
            </p:nvPr>
          </p:nvSpPr>
          <p:spPr>
            <a:xfrm>
              <a:off x="1900395" y="333375"/>
              <a:ext cx="204631" cy="28576"/>
            </a:xfrm>
            <a:custGeom>
              <a:avLst/>
              <a:gdLst/>
              <a:ahLst/>
              <a:cxnLst/>
              <a:rect l="0" t="0" r="0" b="0"/>
              <a:pathLst>
                <a:path w="20463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872" y="15318"/>
                  </a:lnTo>
                  <a:lnTo>
                    <a:pt x="0" y="13387"/>
                  </a:lnTo>
                  <a:lnTo>
                    <a:pt x="477" y="12099"/>
                  </a:lnTo>
                  <a:lnTo>
                    <a:pt x="1853" y="11241"/>
                  </a:lnTo>
                  <a:lnTo>
                    <a:pt x="44136" y="9676"/>
                  </a:lnTo>
                  <a:lnTo>
                    <a:pt x="87634" y="9555"/>
                  </a:lnTo>
                  <a:lnTo>
                    <a:pt x="130720" y="9531"/>
                  </a:lnTo>
                  <a:lnTo>
                    <a:pt x="167208" y="6705"/>
                  </a:lnTo>
                  <a:lnTo>
                    <a:pt x="204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727"/>
            <p:cNvSpPr/>
            <p:nvPr>
              <p:custDataLst>
                <p:tags r:id="rId12"/>
              </p:custDataLst>
            </p:nvPr>
          </p:nvSpPr>
          <p:spPr>
            <a:xfrm>
              <a:off x="1680437" y="375512"/>
              <a:ext cx="15014" cy="329339"/>
            </a:xfrm>
            <a:custGeom>
              <a:avLst/>
              <a:gdLst/>
              <a:ahLst/>
              <a:cxnLst/>
              <a:rect l="0" t="0" r="0" b="0"/>
              <a:pathLst>
                <a:path w="15014" h="329339">
                  <a:moveTo>
                    <a:pt x="5488" y="5488"/>
                  </a:moveTo>
                  <a:lnTo>
                    <a:pt x="5488" y="5488"/>
                  </a:lnTo>
                  <a:lnTo>
                    <a:pt x="5488" y="431"/>
                  </a:lnTo>
                  <a:lnTo>
                    <a:pt x="4430" y="0"/>
                  </a:lnTo>
                  <a:lnTo>
                    <a:pt x="432" y="2343"/>
                  </a:lnTo>
                  <a:lnTo>
                    <a:pt x="0" y="5508"/>
                  </a:lnTo>
                  <a:lnTo>
                    <a:pt x="4556" y="41840"/>
                  </a:lnTo>
                  <a:lnTo>
                    <a:pt x="5212" y="81758"/>
                  </a:lnTo>
                  <a:lnTo>
                    <a:pt x="5434" y="124074"/>
                  </a:lnTo>
                  <a:lnTo>
                    <a:pt x="5472" y="170447"/>
                  </a:lnTo>
                  <a:lnTo>
                    <a:pt x="6542" y="216054"/>
                  </a:lnTo>
                  <a:lnTo>
                    <a:pt x="12033" y="251675"/>
                  </a:lnTo>
                  <a:lnTo>
                    <a:pt x="14424" y="295457"/>
                  </a:lnTo>
                  <a:lnTo>
                    <a:pt x="15013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728"/>
            <p:cNvSpPr/>
            <p:nvPr>
              <p:custDataLst>
                <p:tags r:id="rId13"/>
              </p:custDataLst>
            </p:nvPr>
          </p:nvSpPr>
          <p:spPr>
            <a:xfrm>
              <a:off x="1381125" y="554363"/>
              <a:ext cx="84619" cy="326654"/>
            </a:xfrm>
            <a:custGeom>
              <a:avLst/>
              <a:gdLst/>
              <a:ahLst/>
              <a:cxnLst/>
              <a:rect l="0" t="0" r="0" b="0"/>
              <a:pathLst>
                <a:path w="84619" h="326654">
                  <a:moveTo>
                    <a:pt x="19050" y="112387"/>
                  </a:moveTo>
                  <a:lnTo>
                    <a:pt x="19050" y="112387"/>
                  </a:lnTo>
                  <a:lnTo>
                    <a:pt x="10849" y="112387"/>
                  </a:lnTo>
                  <a:lnTo>
                    <a:pt x="4861" y="122500"/>
                  </a:lnTo>
                  <a:lnTo>
                    <a:pt x="960" y="166635"/>
                  </a:lnTo>
                  <a:lnTo>
                    <a:pt x="190" y="211571"/>
                  </a:lnTo>
                  <a:lnTo>
                    <a:pt x="37" y="251571"/>
                  </a:lnTo>
                  <a:lnTo>
                    <a:pt x="7" y="298120"/>
                  </a:lnTo>
                  <a:lnTo>
                    <a:pt x="1" y="326653"/>
                  </a:lnTo>
                  <a:lnTo>
                    <a:pt x="0" y="281154"/>
                  </a:lnTo>
                  <a:lnTo>
                    <a:pt x="0" y="249836"/>
                  </a:lnTo>
                  <a:lnTo>
                    <a:pt x="0" y="204971"/>
                  </a:lnTo>
                  <a:lnTo>
                    <a:pt x="0" y="168747"/>
                  </a:lnTo>
                  <a:lnTo>
                    <a:pt x="0" y="128381"/>
                  </a:lnTo>
                  <a:lnTo>
                    <a:pt x="0" y="82906"/>
                  </a:lnTo>
                  <a:lnTo>
                    <a:pt x="2822" y="41563"/>
                  </a:lnTo>
                  <a:lnTo>
                    <a:pt x="8201" y="14318"/>
                  </a:lnTo>
                  <a:lnTo>
                    <a:pt x="14581" y="7770"/>
                  </a:lnTo>
                  <a:lnTo>
                    <a:pt x="24472" y="2391"/>
                  </a:lnTo>
                  <a:lnTo>
                    <a:pt x="35924" y="0"/>
                  </a:lnTo>
                  <a:lnTo>
                    <a:pt x="41941" y="1479"/>
                  </a:lnTo>
                  <a:lnTo>
                    <a:pt x="54271" y="8767"/>
                  </a:lnTo>
                  <a:lnTo>
                    <a:pt x="73113" y="29826"/>
                  </a:lnTo>
                  <a:lnTo>
                    <a:pt x="80119" y="44296"/>
                  </a:lnTo>
                  <a:lnTo>
                    <a:pt x="84618" y="75889"/>
                  </a:lnTo>
                  <a:lnTo>
                    <a:pt x="80340" y="103337"/>
                  </a:lnTo>
                  <a:lnTo>
                    <a:pt x="72370" y="121465"/>
                  </a:lnTo>
                  <a:lnTo>
                    <a:pt x="53193" y="138595"/>
                  </a:lnTo>
                  <a:lnTo>
                    <a:pt x="9525" y="160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729"/>
            <p:cNvSpPr/>
            <p:nvPr>
              <p:custDataLst>
                <p:tags r:id="rId14"/>
              </p:custDataLst>
            </p:nvPr>
          </p:nvSpPr>
          <p:spPr>
            <a:xfrm>
              <a:off x="1182603" y="432450"/>
              <a:ext cx="112798" cy="367651"/>
            </a:xfrm>
            <a:custGeom>
              <a:avLst/>
              <a:gdLst/>
              <a:ahLst/>
              <a:cxnLst/>
              <a:rect l="0" t="0" r="0" b="0"/>
              <a:pathLst>
                <a:path w="112798" h="367651">
                  <a:moveTo>
                    <a:pt x="112797" y="43800"/>
                  </a:moveTo>
                  <a:lnTo>
                    <a:pt x="112797" y="43800"/>
                  </a:lnTo>
                  <a:lnTo>
                    <a:pt x="111739" y="22045"/>
                  </a:lnTo>
                  <a:lnTo>
                    <a:pt x="107740" y="9084"/>
                  </a:lnTo>
                  <a:lnTo>
                    <a:pt x="104134" y="4781"/>
                  </a:lnTo>
                  <a:lnTo>
                    <a:pt x="94483" y="0"/>
                  </a:lnTo>
                  <a:lnTo>
                    <a:pt x="83138" y="697"/>
                  </a:lnTo>
                  <a:lnTo>
                    <a:pt x="77149" y="2365"/>
                  </a:lnTo>
                  <a:lnTo>
                    <a:pt x="64851" y="12684"/>
                  </a:lnTo>
                  <a:lnTo>
                    <a:pt x="39709" y="50236"/>
                  </a:lnTo>
                  <a:lnTo>
                    <a:pt x="21964" y="90815"/>
                  </a:lnTo>
                  <a:lnTo>
                    <a:pt x="11090" y="129405"/>
                  </a:lnTo>
                  <a:lnTo>
                    <a:pt x="3571" y="167601"/>
                  </a:lnTo>
                  <a:lnTo>
                    <a:pt x="0" y="196193"/>
                  </a:lnTo>
                  <a:lnTo>
                    <a:pt x="6398" y="236415"/>
                  </a:lnTo>
                  <a:lnTo>
                    <a:pt x="15890" y="277025"/>
                  </a:lnTo>
                  <a:lnTo>
                    <a:pt x="37524" y="323565"/>
                  </a:lnTo>
                  <a:lnTo>
                    <a:pt x="58744" y="346827"/>
                  </a:lnTo>
                  <a:lnTo>
                    <a:pt x="76073" y="358395"/>
                  </a:lnTo>
                  <a:lnTo>
                    <a:pt x="112797" y="36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730"/>
            <p:cNvSpPr/>
            <p:nvPr>
              <p:custDataLst>
                <p:tags r:id="rId15"/>
              </p:custDataLst>
            </p:nvPr>
          </p:nvSpPr>
          <p:spPr>
            <a:xfrm>
              <a:off x="934774" y="657225"/>
              <a:ext cx="151077" cy="85726"/>
            </a:xfrm>
            <a:custGeom>
              <a:avLst/>
              <a:gdLst/>
              <a:ahLst/>
              <a:cxnLst/>
              <a:rect l="0" t="0" r="0" b="0"/>
              <a:pathLst>
                <a:path w="151077" h="85726">
                  <a:moveTo>
                    <a:pt x="8201" y="85725"/>
                  </a:moveTo>
                  <a:lnTo>
                    <a:pt x="8201" y="85725"/>
                  </a:lnTo>
                  <a:lnTo>
                    <a:pt x="662" y="67825"/>
                  </a:lnTo>
                  <a:lnTo>
                    <a:pt x="0" y="64266"/>
                  </a:lnTo>
                  <a:lnTo>
                    <a:pt x="617" y="60836"/>
                  </a:lnTo>
                  <a:lnTo>
                    <a:pt x="4125" y="54202"/>
                  </a:lnTo>
                  <a:lnTo>
                    <a:pt x="36755" y="34774"/>
                  </a:lnTo>
                  <a:lnTo>
                    <a:pt x="77694" y="19647"/>
                  </a:lnTo>
                  <a:lnTo>
                    <a:pt x="123538" y="4312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731"/>
            <p:cNvSpPr/>
            <p:nvPr>
              <p:custDataLst>
                <p:tags r:id="rId16"/>
              </p:custDataLst>
            </p:nvPr>
          </p:nvSpPr>
          <p:spPr>
            <a:xfrm>
              <a:off x="1000372" y="440409"/>
              <a:ext cx="47379" cy="388267"/>
            </a:xfrm>
            <a:custGeom>
              <a:avLst/>
              <a:gdLst/>
              <a:ahLst/>
              <a:cxnLst/>
              <a:rect l="0" t="0" r="0" b="0"/>
              <a:pathLst>
                <a:path w="47379" h="388267">
                  <a:moveTo>
                    <a:pt x="47378" y="45366"/>
                  </a:moveTo>
                  <a:lnTo>
                    <a:pt x="47378" y="45366"/>
                  </a:lnTo>
                  <a:lnTo>
                    <a:pt x="47378" y="40309"/>
                  </a:lnTo>
                  <a:lnTo>
                    <a:pt x="44556" y="35005"/>
                  </a:lnTo>
                  <a:lnTo>
                    <a:pt x="42321" y="32109"/>
                  </a:lnTo>
                  <a:lnTo>
                    <a:pt x="41890" y="28061"/>
                  </a:lnTo>
                  <a:lnTo>
                    <a:pt x="44223" y="13310"/>
                  </a:lnTo>
                  <a:lnTo>
                    <a:pt x="41390" y="5366"/>
                  </a:lnTo>
                  <a:lnTo>
                    <a:pt x="39152" y="2824"/>
                  </a:lnTo>
                  <a:lnTo>
                    <a:pt x="33844" y="0"/>
                  </a:lnTo>
                  <a:lnTo>
                    <a:pt x="30947" y="306"/>
                  </a:lnTo>
                  <a:lnTo>
                    <a:pt x="24906" y="3467"/>
                  </a:lnTo>
                  <a:lnTo>
                    <a:pt x="15555" y="21310"/>
                  </a:lnTo>
                  <a:lnTo>
                    <a:pt x="3972" y="61271"/>
                  </a:lnTo>
                  <a:lnTo>
                    <a:pt x="586" y="100209"/>
                  </a:lnTo>
                  <a:lnTo>
                    <a:pt x="0" y="142755"/>
                  </a:lnTo>
                  <a:lnTo>
                    <a:pt x="2648" y="188875"/>
                  </a:lnTo>
                  <a:lnTo>
                    <a:pt x="10136" y="230409"/>
                  </a:lnTo>
                  <a:lnTo>
                    <a:pt x="22147" y="277945"/>
                  </a:lnTo>
                  <a:lnTo>
                    <a:pt x="31553" y="315479"/>
                  </a:lnTo>
                  <a:lnTo>
                    <a:pt x="37300" y="359890"/>
                  </a:lnTo>
                  <a:lnTo>
                    <a:pt x="28328" y="388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63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82"/>
          <p:cNvGrpSpPr/>
          <p:nvPr/>
        </p:nvGrpSpPr>
        <p:grpSpPr>
          <a:xfrm>
            <a:off x="605867" y="410163"/>
            <a:ext cx="1792518" cy="599488"/>
            <a:chOff x="605867" y="410163"/>
            <a:chExt cx="1792518" cy="599488"/>
          </a:xfrm>
        </p:grpSpPr>
        <p:sp>
          <p:nvSpPr>
            <p:cNvPr id="2" name="SMARTInkShape-2732"/>
            <p:cNvSpPr/>
            <p:nvPr>
              <p:custDataLst>
                <p:tags r:id="rId114"/>
              </p:custDataLst>
            </p:nvPr>
          </p:nvSpPr>
          <p:spPr>
            <a:xfrm>
              <a:off x="726325" y="516643"/>
              <a:ext cx="110552" cy="493008"/>
            </a:xfrm>
            <a:custGeom>
              <a:avLst/>
              <a:gdLst/>
              <a:ahLst/>
              <a:cxnLst/>
              <a:rect l="0" t="0" r="0" b="0"/>
              <a:pathLst>
                <a:path w="110552" h="493008">
                  <a:moveTo>
                    <a:pt x="102350" y="83432"/>
                  </a:moveTo>
                  <a:lnTo>
                    <a:pt x="102350" y="83432"/>
                  </a:lnTo>
                  <a:lnTo>
                    <a:pt x="103408" y="73711"/>
                  </a:lnTo>
                  <a:lnTo>
                    <a:pt x="110551" y="44640"/>
                  </a:lnTo>
                  <a:lnTo>
                    <a:pt x="108464" y="36910"/>
                  </a:lnTo>
                  <a:lnTo>
                    <a:pt x="86306" y="5446"/>
                  </a:lnTo>
                  <a:lnTo>
                    <a:pt x="82129" y="2866"/>
                  </a:lnTo>
                  <a:lnTo>
                    <a:pt x="69021" y="0"/>
                  </a:lnTo>
                  <a:lnTo>
                    <a:pt x="62139" y="1352"/>
                  </a:lnTo>
                  <a:lnTo>
                    <a:pt x="48848" y="8499"/>
                  </a:lnTo>
                  <a:lnTo>
                    <a:pt x="29465" y="34536"/>
                  </a:lnTo>
                  <a:lnTo>
                    <a:pt x="15373" y="69062"/>
                  </a:lnTo>
                  <a:lnTo>
                    <a:pt x="4495" y="111159"/>
                  </a:lnTo>
                  <a:lnTo>
                    <a:pt x="0" y="157583"/>
                  </a:lnTo>
                  <a:lnTo>
                    <a:pt x="5384" y="197327"/>
                  </a:lnTo>
                  <a:lnTo>
                    <a:pt x="6592" y="234654"/>
                  </a:lnTo>
                  <a:lnTo>
                    <a:pt x="9772" y="277463"/>
                  </a:lnTo>
                  <a:lnTo>
                    <a:pt x="14594" y="318723"/>
                  </a:lnTo>
                  <a:lnTo>
                    <a:pt x="18846" y="362698"/>
                  </a:lnTo>
                  <a:lnTo>
                    <a:pt x="23986" y="398658"/>
                  </a:lnTo>
                  <a:lnTo>
                    <a:pt x="25723" y="443679"/>
                  </a:lnTo>
                  <a:lnTo>
                    <a:pt x="25007" y="479971"/>
                  </a:lnTo>
                  <a:lnTo>
                    <a:pt x="16625" y="49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33"/>
            <p:cNvSpPr/>
            <p:nvPr>
              <p:custDataLst>
                <p:tags r:id="rId115"/>
              </p:custDataLst>
            </p:nvPr>
          </p:nvSpPr>
          <p:spPr>
            <a:xfrm>
              <a:off x="605867" y="781050"/>
              <a:ext cx="260909" cy="95251"/>
            </a:xfrm>
            <a:custGeom>
              <a:avLst/>
              <a:gdLst/>
              <a:ahLst/>
              <a:cxnLst/>
              <a:rect l="0" t="0" r="0" b="0"/>
              <a:pathLst>
                <a:path w="260909" h="95251">
                  <a:moveTo>
                    <a:pt x="13258" y="95250"/>
                  </a:moveTo>
                  <a:lnTo>
                    <a:pt x="13258" y="95250"/>
                  </a:lnTo>
                  <a:lnTo>
                    <a:pt x="0" y="95250"/>
                  </a:lnTo>
                  <a:lnTo>
                    <a:pt x="186" y="94192"/>
                  </a:lnTo>
                  <a:lnTo>
                    <a:pt x="44196" y="67803"/>
                  </a:lnTo>
                  <a:lnTo>
                    <a:pt x="80400" y="52708"/>
                  </a:lnTo>
                  <a:lnTo>
                    <a:pt x="118125" y="42985"/>
                  </a:lnTo>
                  <a:lnTo>
                    <a:pt x="165670" y="23927"/>
                  </a:lnTo>
                  <a:lnTo>
                    <a:pt x="213285" y="14636"/>
                  </a:lnTo>
                  <a:lnTo>
                    <a:pt x="260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34"/>
            <p:cNvSpPr/>
            <p:nvPr>
              <p:custDataLst>
                <p:tags r:id="rId116"/>
              </p:custDataLst>
            </p:nvPr>
          </p:nvSpPr>
          <p:spPr>
            <a:xfrm>
              <a:off x="1020432" y="529057"/>
              <a:ext cx="151144" cy="425370"/>
            </a:xfrm>
            <a:custGeom>
              <a:avLst/>
              <a:gdLst/>
              <a:ahLst/>
              <a:cxnLst/>
              <a:rect l="0" t="0" r="0" b="0"/>
              <a:pathLst>
                <a:path w="151144" h="425370">
                  <a:moveTo>
                    <a:pt x="141618" y="23393"/>
                  </a:moveTo>
                  <a:lnTo>
                    <a:pt x="141618" y="23393"/>
                  </a:lnTo>
                  <a:lnTo>
                    <a:pt x="141618" y="18336"/>
                  </a:lnTo>
                  <a:lnTo>
                    <a:pt x="138796" y="13032"/>
                  </a:lnTo>
                  <a:lnTo>
                    <a:pt x="128361" y="1003"/>
                  </a:lnTo>
                  <a:lnTo>
                    <a:pt x="124313" y="0"/>
                  </a:lnTo>
                  <a:lnTo>
                    <a:pt x="114171" y="1707"/>
                  </a:lnTo>
                  <a:lnTo>
                    <a:pt x="96562" y="13675"/>
                  </a:lnTo>
                  <a:lnTo>
                    <a:pt x="59015" y="57256"/>
                  </a:lnTo>
                  <a:lnTo>
                    <a:pt x="34221" y="104526"/>
                  </a:lnTo>
                  <a:lnTo>
                    <a:pt x="17866" y="147868"/>
                  </a:lnTo>
                  <a:lnTo>
                    <a:pt x="5107" y="185446"/>
                  </a:lnTo>
                  <a:lnTo>
                    <a:pt x="0" y="229989"/>
                  </a:lnTo>
                  <a:lnTo>
                    <a:pt x="1814" y="276104"/>
                  </a:lnTo>
                  <a:lnTo>
                    <a:pt x="6356" y="314523"/>
                  </a:lnTo>
                  <a:lnTo>
                    <a:pt x="9535" y="336934"/>
                  </a:lnTo>
                  <a:lnTo>
                    <a:pt x="24283" y="372293"/>
                  </a:lnTo>
                  <a:lnTo>
                    <a:pt x="46174" y="400174"/>
                  </a:lnTo>
                  <a:lnTo>
                    <a:pt x="72592" y="416847"/>
                  </a:lnTo>
                  <a:lnTo>
                    <a:pt x="82901" y="422221"/>
                  </a:lnTo>
                  <a:lnTo>
                    <a:pt x="102822" y="425369"/>
                  </a:lnTo>
                  <a:lnTo>
                    <a:pt x="151143" y="423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35"/>
            <p:cNvSpPr/>
            <p:nvPr>
              <p:custDataLst>
                <p:tags r:id="rId117"/>
              </p:custDataLst>
            </p:nvPr>
          </p:nvSpPr>
          <p:spPr>
            <a:xfrm>
              <a:off x="1268327" y="641860"/>
              <a:ext cx="179474" cy="259540"/>
            </a:xfrm>
            <a:custGeom>
              <a:avLst/>
              <a:gdLst/>
              <a:ahLst/>
              <a:cxnLst/>
              <a:rect l="0" t="0" r="0" b="0"/>
              <a:pathLst>
                <a:path w="179474" h="259540">
                  <a:moveTo>
                    <a:pt x="84223" y="53465"/>
                  </a:moveTo>
                  <a:lnTo>
                    <a:pt x="84223" y="53465"/>
                  </a:lnTo>
                  <a:lnTo>
                    <a:pt x="84223" y="45264"/>
                  </a:lnTo>
                  <a:lnTo>
                    <a:pt x="76022" y="35855"/>
                  </a:lnTo>
                  <a:lnTo>
                    <a:pt x="70034" y="34842"/>
                  </a:lnTo>
                  <a:lnTo>
                    <a:pt x="56500" y="44654"/>
                  </a:lnTo>
                  <a:lnTo>
                    <a:pt x="34022" y="74538"/>
                  </a:lnTo>
                  <a:lnTo>
                    <a:pt x="14870" y="115350"/>
                  </a:lnTo>
                  <a:lnTo>
                    <a:pt x="6102" y="161686"/>
                  </a:lnTo>
                  <a:lnTo>
                    <a:pt x="0" y="194551"/>
                  </a:lnTo>
                  <a:lnTo>
                    <a:pt x="4000" y="217682"/>
                  </a:lnTo>
                  <a:lnTo>
                    <a:pt x="20927" y="251283"/>
                  </a:lnTo>
                  <a:lnTo>
                    <a:pt x="25093" y="255193"/>
                  </a:lnTo>
                  <a:lnTo>
                    <a:pt x="35365" y="259539"/>
                  </a:lnTo>
                  <a:lnTo>
                    <a:pt x="58105" y="256929"/>
                  </a:lnTo>
                  <a:lnTo>
                    <a:pt x="79894" y="249452"/>
                  </a:lnTo>
                  <a:lnTo>
                    <a:pt x="99756" y="235478"/>
                  </a:lnTo>
                  <a:lnTo>
                    <a:pt x="128981" y="190506"/>
                  </a:lnTo>
                  <a:lnTo>
                    <a:pt x="143982" y="152031"/>
                  </a:lnTo>
                  <a:lnTo>
                    <a:pt x="142986" y="104724"/>
                  </a:lnTo>
                  <a:lnTo>
                    <a:pt x="139734" y="73592"/>
                  </a:lnTo>
                  <a:lnTo>
                    <a:pt x="119978" y="30088"/>
                  </a:lnTo>
                  <a:lnTo>
                    <a:pt x="99756" y="9614"/>
                  </a:lnTo>
                  <a:lnTo>
                    <a:pt x="77015" y="2226"/>
                  </a:lnTo>
                  <a:lnTo>
                    <a:pt x="52445" y="0"/>
                  </a:lnTo>
                  <a:lnTo>
                    <a:pt x="34469" y="2539"/>
                  </a:lnTo>
                  <a:lnTo>
                    <a:pt x="19424" y="12840"/>
                  </a:lnTo>
                  <a:lnTo>
                    <a:pt x="12449" y="20031"/>
                  </a:lnTo>
                  <a:lnTo>
                    <a:pt x="8857" y="26943"/>
                  </a:lnTo>
                  <a:lnTo>
                    <a:pt x="7688" y="40266"/>
                  </a:lnTo>
                  <a:lnTo>
                    <a:pt x="12980" y="59667"/>
                  </a:lnTo>
                  <a:lnTo>
                    <a:pt x="23985" y="72449"/>
                  </a:lnTo>
                  <a:lnTo>
                    <a:pt x="38400" y="83069"/>
                  </a:lnTo>
                  <a:lnTo>
                    <a:pt x="81455" y="95503"/>
                  </a:lnTo>
                  <a:lnTo>
                    <a:pt x="179473" y="9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36"/>
            <p:cNvSpPr/>
            <p:nvPr>
              <p:custDataLst>
                <p:tags r:id="rId118"/>
              </p:custDataLst>
            </p:nvPr>
          </p:nvSpPr>
          <p:spPr>
            <a:xfrm>
              <a:off x="1581150" y="487099"/>
              <a:ext cx="19051" cy="503502"/>
            </a:xfrm>
            <a:custGeom>
              <a:avLst/>
              <a:gdLst/>
              <a:ahLst/>
              <a:cxnLst/>
              <a:rect l="0" t="0" r="0" b="0"/>
              <a:pathLst>
                <a:path w="19051" h="503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8642" y="54060"/>
                  </a:lnTo>
                  <a:lnTo>
                    <a:pt x="9263" y="99518"/>
                  </a:lnTo>
                  <a:lnTo>
                    <a:pt x="9409" y="134511"/>
                  </a:lnTo>
                  <a:lnTo>
                    <a:pt x="9491" y="174743"/>
                  </a:lnTo>
                  <a:lnTo>
                    <a:pt x="9515" y="211828"/>
                  </a:lnTo>
                  <a:lnTo>
                    <a:pt x="9520" y="245458"/>
                  </a:lnTo>
                  <a:lnTo>
                    <a:pt x="9523" y="284040"/>
                  </a:lnTo>
                  <a:lnTo>
                    <a:pt x="9524" y="322354"/>
                  </a:lnTo>
                  <a:lnTo>
                    <a:pt x="6702" y="360550"/>
                  </a:lnTo>
                  <a:lnTo>
                    <a:pt x="4037" y="395517"/>
                  </a:lnTo>
                  <a:lnTo>
                    <a:pt x="7429" y="434111"/>
                  </a:lnTo>
                  <a:lnTo>
                    <a:pt x="19050" y="5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37"/>
            <p:cNvSpPr/>
            <p:nvPr>
              <p:custDataLst>
                <p:tags r:id="rId119"/>
              </p:custDataLst>
            </p:nvPr>
          </p:nvSpPr>
          <p:spPr>
            <a:xfrm>
              <a:off x="1757520" y="495300"/>
              <a:ext cx="252256" cy="17727"/>
            </a:xfrm>
            <a:custGeom>
              <a:avLst/>
              <a:gdLst/>
              <a:ahLst/>
              <a:cxnLst/>
              <a:rect l="0" t="0" r="0" b="0"/>
              <a:pathLst>
                <a:path w="252256" h="17727">
                  <a:moveTo>
                    <a:pt x="14130" y="9525"/>
                  </a:moveTo>
                  <a:lnTo>
                    <a:pt x="14130" y="9525"/>
                  </a:lnTo>
                  <a:lnTo>
                    <a:pt x="872" y="9525"/>
                  </a:lnTo>
                  <a:lnTo>
                    <a:pt x="0" y="10583"/>
                  </a:lnTo>
                  <a:lnTo>
                    <a:pt x="477" y="12347"/>
                  </a:lnTo>
                  <a:lnTo>
                    <a:pt x="1853" y="14582"/>
                  </a:lnTo>
                  <a:lnTo>
                    <a:pt x="24015" y="17726"/>
                  </a:lnTo>
                  <a:lnTo>
                    <a:pt x="69433" y="16053"/>
                  </a:lnTo>
                  <a:lnTo>
                    <a:pt x="114477" y="11459"/>
                  </a:lnTo>
                  <a:lnTo>
                    <a:pt x="159574" y="10098"/>
                  </a:lnTo>
                  <a:lnTo>
                    <a:pt x="252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38"/>
            <p:cNvSpPr/>
            <p:nvPr>
              <p:custDataLst>
                <p:tags r:id="rId120"/>
              </p:custDataLst>
            </p:nvPr>
          </p:nvSpPr>
          <p:spPr>
            <a:xfrm>
              <a:off x="2042318" y="410163"/>
              <a:ext cx="130644" cy="142288"/>
            </a:xfrm>
            <a:custGeom>
              <a:avLst/>
              <a:gdLst/>
              <a:ahLst/>
              <a:cxnLst/>
              <a:rect l="0" t="0" r="0" b="0"/>
              <a:pathLst>
                <a:path w="130644" h="142288">
                  <a:moveTo>
                    <a:pt x="34132" y="8937"/>
                  </a:moveTo>
                  <a:lnTo>
                    <a:pt x="34132" y="8937"/>
                  </a:lnTo>
                  <a:lnTo>
                    <a:pt x="24411" y="7879"/>
                  </a:lnTo>
                  <a:lnTo>
                    <a:pt x="396" y="736"/>
                  </a:lnTo>
                  <a:lnTo>
                    <a:pt x="0" y="295"/>
                  </a:lnTo>
                  <a:lnTo>
                    <a:pt x="794" y="0"/>
                  </a:lnTo>
                  <a:lnTo>
                    <a:pt x="47585" y="493"/>
                  </a:lnTo>
                  <a:lnTo>
                    <a:pt x="85861" y="8081"/>
                  </a:lnTo>
                  <a:lnTo>
                    <a:pt x="116134" y="23265"/>
                  </a:lnTo>
                  <a:lnTo>
                    <a:pt x="128080" y="35060"/>
                  </a:lnTo>
                  <a:lnTo>
                    <a:pt x="130631" y="43286"/>
                  </a:lnTo>
                  <a:lnTo>
                    <a:pt x="130643" y="63714"/>
                  </a:lnTo>
                  <a:lnTo>
                    <a:pt x="119187" y="105860"/>
                  </a:lnTo>
                  <a:lnTo>
                    <a:pt x="110332" y="14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39"/>
            <p:cNvSpPr/>
            <p:nvPr>
              <p:custDataLst>
                <p:tags r:id="rId121"/>
              </p:custDataLst>
            </p:nvPr>
          </p:nvSpPr>
          <p:spPr>
            <a:xfrm>
              <a:off x="2305050" y="458524"/>
              <a:ext cx="93335" cy="455877"/>
            </a:xfrm>
            <a:custGeom>
              <a:avLst/>
              <a:gdLst/>
              <a:ahLst/>
              <a:cxnLst/>
              <a:rect l="0" t="0" r="0" b="0"/>
              <a:pathLst>
                <a:path w="93335" h="455877">
                  <a:moveTo>
                    <a:pt x="28575" y="8201"/>
                  </a:moveTo>
                  <a:lnTo>
                    <a:pt x="28575" y="8201"/>
                  </a:lnTo>
                  <a:lnTo>
                    <a:pt x="20374" y="0"/>
                  </a:lnTo>
                  <a:lnTo>
                    <a:pt x="19933" y="617"/>
                  </a:lnTo>
                  <a:lnTo>
                    <a:pt x="19442" y="4125"/>
                  </a:lnTo>
                  <a:lnTo>
                    <a:pt x="32342" y="44471"/>
                  </a:lnTo>
                  <a:lnTo>
                    <a:pt x="45625" y="87215"/>
                  </a:lnTo>
                  <a:lnTo>
                    <a:pt x="60555" y="132507"/>
                  </a:lnTo>
                  <a:lnTo>
                    <a:pt x="75618" y="177864"/>
                  </a:lnTo>
                  <a:lnTo>
                    <a:pt x="88785" y="217398"/>
                  </a:lnTo>
                  <a:lnTo>
                    <a:pt x="93334" y="251278"/>
                  </a:lnTo>
                  <a:lnTo>
                    <a:pt x="89626" y="298240"/>
                  </a:lnTo>
                  <a:lnTo>
                    <a:pt x="81814" y="333957"/>
                  </a:lnTo>
                  <a:lnTo>
                    <a:pt x="70228" y="368882"/>
                  </a:lnTo>
                  <a:lnTo>
                    <a:pt x="47972" y="410227"/>
                  </a:lnTo>
                  <a:lnTo>
                    <a:pt x="37902" y="428885"/>
                  </a:lnTo>
                  <a:lnTo>
                    <a:pt x="0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83"/>
          <p:cNvGrpSpPr/>
          <p:nvPr/>
        </p:nvGrpSpPr>
        <p:grpSpPr>
          <a:xfrm>
            <a:off x="1838325" y="620449"/>
            <a:ext cx="209551" cy="282745"/>
            <a:chOff x="1838325" y="620449"/>
            <a:chExt cx="209551" cy="282745"/>
          </a:xfrm>
        </p:grpSpPr>
        <p:sp>
          <p:nvSpPr>
            <p:cNvPr id="11" name="SMARTInkShape-2740"/>
            <p:cNvSpPr/>
            <p:nvPr>
              <p:custDataLst>
                <p:tags r:id="rId112"/>
              </p:custDataLst>
            </p:nvPr>
          </p:nvSpPr>
          <p:spPr>
            <a:xfrm>
              <a:off x="1838325" y="620449"/>
              <a:ext cx="171451" cy="265377"/>
            </a:xfrm>
            <a:custGeom>
              <a:avLst/>
              <a:gdLst/>
              <a:ahLst/>
              <a:cxnLst/>
              <a:rect l="0" t="0" r="0" b="0"/>
              <a:pathLst>
                <a:path w="171451" h="2653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8" y="4125"/>
                  </a:lnTo>
                  <a:lnTo>
                    <a:pt x="36016" y="51215"/>
                  </a:lnTo>
                  <a:lnTo>
                    <a:pt x="64062" y="97578"/>
                  </a:lnTo>
                  <a:lnTo>
                    <a:pt x="95557" y="140352"/>
                  </a:lnTo>
                  <a:lnTo>
                    <a:pt x="123259" y="183922"/>
                  </a:lnTo>
                  <a:lnTo>
                    <a:pt x="156231" y="231532"/>
                  </a:lnTo>
                  <a:lnTo>
                    <a:pt x="17145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41"/>
            <p:cNvSpPr/>
            <p:nvPr>
              <p:custDataLst>
                <p:tags r:id="rId113"/>
              </p:custDataLst>
            </p:nvPr>
          </p:nvSpPr>
          <p:spPr>
            <a:xfrm>
              <a:off x="1871663" y="629974"/>
              <a:ext cx="176213" cy="273220"/>
            </a:xfrm>
            <a:custGeom>
              <a:avLst/>
              <a:gdLst/>
              <a:ahLst/>
              <a:cxnLst/>
              <a:rect l="0" t="0" r="0" b="0"/>
              <a:pathLst>
                <a:path w="176213" h="273220">
                  <a:moveTo>
                    <a:pt x="176212" y="8201"/>
                  </a:moveTo>
                  <a:lnTo>
                    <a:pt x="176212" y="8201"/>
                  </a:lnTo>
                  <a:lnTo>
                    <a:pt x="176212" y="3144"/>
                  </a:lnTo>
                  <a:lnTo>
                    <a:pt x="175154" y="1655"/>
                  </a:lnTo>
                  <a:lnTo>
                    <a:pt x="173390" y="662"/>
                  </a:lnTo>
                  <a:lnTo>
                    <a:pt x="171156" y="0"/>
                  </a:lnTo>
                  <a:lnTo>
                    <a:pt x="168608" y="1675"/>
                  </a:lnTo>
                  <a:lnTo>
                    <a:pt x="140024" y="44862"/>
                  </a:lnTo>
                  <a:lnTo>
                    <a:pt x="114885" y="90954"/>
                  </a:lnTo>
                  <a:lnTo>
                    <a:pt x="89061" y="133098"/>
                  </a:lnTo>
                  <a:lnTo>
                    <a:pt x="61866" y="176884"/>
                  </a:lnTo>
                  <a:lnTo>
                    <a:pt x="41285" y="217204"/>
                  </a:lnTo>
                  <a:lnTo>
                    <a:pt x="13021" y="262129"/>
                  </a:lnTo>
                  <a:lnTo>
                    <a:pt x="8433" y="269225"/>
                  </a:lnTo>
                  <a:lnTo>
                    <a:pt x="6151" y="271117"/>
                  </a:lnTo>
                  <a:lnTo>
                    <a:pt x="793" y="273219"/>
                  </a:lnTo>
                  <a:lnTo>
                    <a:pt x="0" y="271663"/>
                  </a:lnTo>
                  <a:lnTo>
                    <a:pt x="4762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2742"/>
          <p:cNvSpPr/>
          <p:nvPr>
            <p:custDataLst>
              <p:tags r:id="rId1"/>
            </p:custDataLst>
          </p:nvPr>
        </p:nvSpPr>
        <p:spPr>
          <a:xfrm>
            <a:off x="2957496" y="514350"/>
            <a:ext cx="385780" cy="314326"/>
          </a:xfrm>
          <a:custGeom>
            <a:avLst/>
            <a:gdLst/>
            <a:ahLst/>
            <a:cxnLst/>
            <a:rect l="0" t="0" r="0" b="0"/>
            <a:pathLst>
              <a:path w="385780" h="314326">
                <a:moveTo>
                  <a:pt x="290529" y="0"/>
                </a:moveTo>
                <a:lnTo>
                  <a:pt x="290529" y="0"/>
                </a:lnTo>
                <a:lnTo>
                  <a:pt x="290529" y="5057"/>
                </a:lnTo>
                <a:lnTo>
                  <a:pt x="291587" y="6546"/>
                </a:lnTo>
                <a:lnTo>
                  <a:pt x="293351" y="7539"/>
                </a:lnTo>
                <a:lnTo>
                  <a:pt x="295586" y="8201"/>
                </a:lnTo>
                <a:lnTo>
                  <a:pt x="298068" y="17403"/>
                </a:lnTo>
                <a:lnTo>
                  <a:pt x="299937" y="63404"/>
                </a:lnTo>
                <a:lnTo>
                  <a:pt x="292500" y="107493"/>
                </a:lnTo>
                <a:lnTo>
                  <a:pt x="283184" y="152091"/>
                </a:lnTo>
                <a:lnTo>
                  <a:pt x="273229" y="197933"/>
                </a:lnTo>
                <a:lnTo>
                  <a:pt x="253809" y="240998"/>
                </a:lnTo>
                <a:lnTo>
                  <a:pt x="229889" y="269149"/>
                </a:lnTo>
                <a:lnTo>
                  <a:pt x="186035" y="297550"/>
                </a:lnTo>
                <a:lnTo>
                  <a:pt x="163965" y="307708"/>
                </a:lnTo>
                <a:lnTo>
                  <a:pt x="132261" y="312365"/>
                </a:lnTo>
                <a:lnTo>
                  <a:pt x="111179" y="307809"/>
                </a:lnTo>
                <a:lnTo>
                  <a:pt x="71775" y="287638"/>
                </a:lnTo>
                <a:lnTo>
                  <a:pt x="26532" y="250946"/>
                </a:lnTo>
                <a:lnTo>
                  <a:pt x="5933" y="234045"/>
                </a:lnTo>
                <a:lnTo>
                  <a:pt x="0" y="221848"/>
                </a:lnTo>
                <a:lnTo>
                  <a:pt x="535" y="216690"/>
                </a:lnTo>
                <a:lnTo>
                  <a:pt x="3008" y="212193"/>
                </a:lnTo>
                <a:lnTo>
                  <a:pt x="6773" y="208137"/>
                </a:lnTo>
                <a:lnTo>
                  <a:pt x="35629" y="194023"/>
                </a:lnTo>
                <a:lnTo>
                  <a:pt x="69081" y="183866"/>
                </a:lnTo>
                <a:lnTo>
                  <a:pt x="106498" y="181546"/>
                </a:lnTo>
                <a:lnTo>
                  <a:pt x="149238" y="191411"/>
                </a:lnTo>
                <a:lnTo>
                  <a:pt x="188941" y="199949"/>
                </a:lnTo>
                <a:lnTo>
                  <a:pt x="227306" y="212984"/>
                </a:lnTo>
                <a:lnTo>
                  <a:pt x="262977" y="229618"/>
                </a:lnTo>
                <a:lnTo>
                  <a:pt x="302843" y="254201"/>
                </a:lnTo>
                <a:lnTo>
                  <a:pt x="345306" y="290227"/>
                </a:lnTo>
                <a:lnTo>
                  <a:pt x="385779" y="31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485"/>
          <p:cNvGrpSpPr/>
          <p:nvPr/>
        </p:nvGrpSpPr>
        <p:grpSpPr>
          <a:xfrm>
            <a:off x="3762550" y="461668"/>
            <a:ext cx="979402" cy="388201"/>
            <a:chOff x="3762550" y="461668"/>
            <a:chExt cx="979402" cy="388201"/>
          </a:xfrm>
        </p:grpSpPr>
        <p:sp>
          <p:nvSpPr>
            <p:cNvPr id="15" name="SMARTInkShape-2743"/>
            <p:cNvSpPr/>
            <p:nvPr>
              <p:custDataLst>
                <p:tags r:id="rId108"/>
              </p:custDataLst>
            </p:nvPr>
          </p:nvSpPr>
          <p:spPr>
            <a:xfrm>
              <a:off x="3762550" y="476250"/>
              <a:ext cx="266526" cy="370884"/>
            </a:xfrm>
            <a:custGeom>
              <a:avLst/>
              <a:gdLst/>
              <a:ahLst/>
              <a:cxnLst/>
              <a:rect l="0" t="0" r="0" b="0"/>
              <a:pathLst>
                <a:path w="266526" h="370884">
                  <a:moveTo>
                    <a:pt x="76025" y="0"/>
                  </a:moveTo>
                  <a:lnTo>
                    <a:pt x="76025" y="0"/>
                  </a:lnTo>
                  <a:lnTo>
                    <a:pt x="81082" y="0"/>
                  </a:lnTo>
                  <a:lnTo>
                    <a:pt x="82571" y="1058"/>
                  </a:lnTo>
                  <a:lnTo>
                    <a:pt x="83564" y="2822"/>
                  </a:lnTo>
                  <a:lnTo>
                    <a:pt x="84961" y="13183"/>
                  </a:lnTo>
                  <a:lnTo>
                    <a:pt x="82553" y="35303"/>
                  </a:lnTo>
                  <a:lnTo>
                    <a:pt x="75827" y="74381"/>
                  </a:lnTo>
                  <a:lnTo>
                    <a:pt x="65834" y="120957"/>
                  </a:lnTo>
                  <a:lnTo>
                    <a:pt x="56778" y="157195"/>
                  </a:lnTo>
                  <a:lnTo>
                    <a:pt x="47391" y="195801"/>
                  </a:lnTo>
                  <a:lnTo>
                    <a:pt x="29682" y="242347"/>
                  </a:lnTo>
                  <a:lnTo>
                    <a:pt x="17021" y="279710"/>
                  </a:lnTo>
                  <a:lnTo>
                    <a:pt x="1823" y="327200"/>
                  </a:lnTo>
                  <a:lnTo>
                    <a:pt x="0" y="354291"/>
                  </a:lnTo>
                  <a:lnTo>
                    <a:pt x="2059" y="357903"/>
                  </a:lnTo>
                  <a:lnTo>
                    <a:pt x="9990" y="364737"/>
                  </a:lnTo>
                  <a:lnTo>
                    <a:pt x="36468" y="369479"/>
                  </a:lnTo>
                  <a:lnTo>
                    <a:pt x="71125" y="370883"/>
                  </a:lnTo>
                  <a:lnTo>
                    <a:pt x="113261" y="366243"/>
                  </a:lnTo>
                  <a:lnTo>
                    <a:pt x="154203" y="363222"/>
                  </a:lnTo>
                  <a:lnTo>
                    <a:pt x="193145" y="357270"/>
                  </a:lnTo>
                  <a:lnTo>
                    <a:pt x="2665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44"/>
            <p:cNvSpPr/>
            <p:nvPr>
              <p:custDataLst>
                <p:tags r:id="rId109"/>
              </p:custDataLst>
            </p:nvPr>
          </p:nvSpPr>
          <p:spPr>
            <a:xfrm>
              <a:off x="4164506" y="476687"/>
              <a:ext cx="245178" cy="351989"/>
            </a:xfrm>
            <a:custGeom>
              <a:avLst/>
              <a:gdLst/>
              <a:ahLst/>
              <a:cxnLst/>
              <a:rect l="0" t="0" r="0" b="0"/>
              <a:pathLst>
                <a:path w="245178" h="351989">
                  <a:moveTo>
                    <a:pt x="236044" y="28138"/>
                  </a:moveTo>
                  <a:lnTo>
                    <a:pt x="236044" y="28138"/>
                  </a:lnTo>
                  <a:lnTo>
                    <a:pt x="241101" y="23081"/>
                  </a:lnTo>
                  <a:lnTo>
                    <a:pt x="243583" y="17777"/>
                  </a:lnTo>
                  <a:lnTo>
                    <a:pt x="245177" y="10804"/>
                  </a:lnTo>
                  <a:lnTo>
                    <a:pt x="215074" y="2881"/>
                  </a:lnTo>
                  <a:lnTo>
                    <a:pt x="171168" y="0"/>
                  </a:lnTo>
                  <a:lnTo>
                    <a:pt x="153086" y="4749"/>
                  </a:lnTo>
                  <a:lnTo>
                    <a:pt x="134323" y="12859"/>
                  </a:lnTo>
                  <a:lnTo>
                    <a:pt x="88132" y="55968"/>
                  </a:lnTo>
                  <a:lnTo>
                    <a:pt x="77525" y="70140"/>
                  </a:lnTo>
                  <a:lnTo>
                    <a:pt x="47037" y="116740"/>
                  </a:lnTo>
                  <a:lnTo>
                    <a:pt x="24045" y="159077"/>
                  </a:lnTo>
                  <a:lnTo>
                    <a:pt x="11037" y="196290"/>
                  </a:lnTo>
                  <a:lnTo>
                    <a:pt x="1371" y="239566"/>
                  </a:lnTo>
                  <a:lnTo>
                    <a:pt x="0" y="273052"/>
                  </a:lnTo>
                  <a:lnTo>
                    <a:pt x="6255" y="317996"/>
                  </a:lnTo>
                  <a:lnTo>
                    <a:pt x="12560" y="331942"/>
                  </a:lnTo>
                  <a:lnTo>
                    <a:pt x="17205" y="338624"/>
                  </a:lnTo>
                  <a:lnTo>
                    <a:pt x="28010" y="346048"/>
                  </a:lnTo>
                  <a:lnTo>
                    <a:pt x="74119" y="35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45"/>
            <p:cNvSpPr/>
            <p:nvPr>
              <p:custDataLst>
                <p:tags r:id="rId110"/>
              </p:custDataLst>
            </p:nvPr>
          </p:nvSpPr>
          <p:spPr>
            <a:xfrm>
              <a:off x="4396732" y="565665"/>
              <a:ext cx="194319" cy="255261"/>
            </a:xfrm>
            <a:custGeom>
              <a:avLst/>
              <a:gdLst/>
              <a:ahLst/>
              <a:cxnLst/>
              <a:rect l="0" t="0" r="0" b="0"/>
              <a:pathLst>
                <a:path w="194319" h="255261">
                  <a:moveTo>
                    <a:pt x="137168" y="53460"/>
                  </a:moveTo>
                  <a:lnTo>
                    <a:pt x="137168" y="53460"/>
                  </a:lnTo>
                  <a:lnTo>
                    <a:pt x="137168" y="22869"/>
                  </a:lnTo>
                  <a:lnTo>
                    <a:pt x="135051" y="19308"/>
                  </a:lnTo>
                  <a:lnTo>
                    <a:pt x="127055" y="12528"/>
                  </a:lnTo>
                  <a:lnTo>
                    <a:pt x="116445" y="8810"/>
                  </a:lnTo>
                  <a:lnTo>
                    <a:pt x="110653" y="7818"/>
                  </a:lnTo>
                  <a:lnTo>
                    <a:pt x="98572" y="9539"/>
                  </a:lnTo>
                  <a:lnTo>
                    <a:pt x="77049" y="19280"/>
                  </a:lnTo>
                  <a:lnTo>
                    <a:pt x="61765" y="29802"/>
                  </a:lnTo>
                  <a:lnTo>
                    <a:pt x="29650" y="72859"/>
                  </a:lnTo>
                  <a:lnTo>
                    <a:pt x="14055" y="106171"/>
                  </a:lnTo>
                  <a:lnTo>
                    <a:pt x="784" y="152890"/>
                  </a:lnTo>
                  <a:lnTo>
                    <a:pt x="0" y="172087"/>
                  </a:lnTo>
                  <a:lnTo>
                    <a:pt x="4374" y="215955"/>
                  </a:lnTo>
                  <a:lnTo>
                    <a:pt x="8651" y="234688"/>
                  </a:lnTo>
                  <a:lnTo>
                    <a:pt x="16902" y="247953"/>
                  </a:lnTo>
                  <a:lnTo>
                    <a:pt x="22066" y="252972"/>
                  </a:lnTo>
                  <a:lnTo>
                    <a:pt x="29742" y="255260"/>
                  </a:lnTo>
                  <a:lnTo>
                    <a:pt x="58654" y="253423"/>
                  </a:lnTo>
                  <a:lnTo>
                    <a:pt x="74403" y="248871"/>
                  </a:lnTo>
                  <a:lnTo>
                    <a:pt x="88459" y="237676"/>
                  </a:lnTo>
                  <a:lnTo>
                    <a:pt x="108272" y="219168"/>
                  </a:lnTo>
                  <a:lnTo>
                    <a:pt x="114729" y="214732"/>
                  </a:lnTo>
                  <a:lnTo>
                    <a:pt x="124725" y="198514"/>
                  </a:lnTo>
                  <a:lnTo>
                    <a:pt x="144823" y="153609"/>
                  </a:lnTo>
                  <a:lnTo>
                    <a:pt x="152842" y="121587"/>
                  </a:lnTo>
                  <a:lnTo>
                    <a:pt x="154493" y="74717"/>
                  </a:lnTo>
                  <a:lnTo>
                    <a:pt x="148416" y="40473"/>
                  </a:lnTo>
                  <a:lnTo>
                    <a:pt x="133802" y="8763"/>
                  </a:lnTo>
                  <a:lnTo>
                    <a:pt x="126457" y="4612"/>
                  </a:lnTo>
                  <a:lnTo>
                    <a:pt x="104186" y="0"/>
                  </a:lnTo>
                  <a:lnTo>
                    <a:pt x="66953" y="2460"/>
                  </a:lnTo>
                  <a:lnTo>
                    <a:pt x="47400" y="9979"/>
                  </a:lnTo>
                  <a:lnTo>
                    <a:pt x="39222" y="14948"/>
                  </a:lnTo>
                  <a:lnTo>
                    <a:pt x="27314" y="28935"/>
                  </a:lnTo>
                  <a:lnTo>
                    <a:pt x="19552" y="44677"/>
                  </a:lnTo>
                  <a:lnTo>
                    <a:pt x="16103" y="58729"/>
                  </a:lnTo>
                  <a:lnTo>
                    <a:pt x="17300" y="65439"/>
                  </a:lnTo>
                  <a:lnTo>
                    <a:pt x="24274" y="78540"/>
                  </a:lnTo>
                  <a:lnTo>
                    <a:pt x="45157" y="102872"/>
                  </a:lnTo>
                  <a:lnTo>
                    <a:pt x="91864" y="128223"/>
                  </a:lnTo>
                  <a:lnTo>
                    <a:pt x="97441" y="131877"/>
                  </a:lnTo>
                  <a:lnTo>
                    <a:pt x="125514" y="137020"/>
                  </a:lnTo>
                  <a:lnTo>
                    <a:pt x="169752" y="131153"/>
                  </a:lnTo>
                  <a:lnTo>
                    <a:pt x="194318" y="120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46"/>
            <p:cNvSpPr/>
            <p:nvPr>
              <p:custDataLst>
                <p:tags r:id="rId111"/>
              </p:custDataLst>
            </p:nvPr>
          </p:nvSpPr>
          <p:spPr>
            <a:xfrm>
              <a:off x="4657725" y="461668"/>
              <a:ext cx="84227" cy="388201"/>
            </a:xfrm>
            <a:custGeom>
              <a:avLst/>
              <a:gdLst/>
              <a:ahLst/>
              <a:cxnLst/>
              <a:rect l="0" t="0" r="0" b="0"/>
              <a:pathLst>
                <a:path w="84227" h="388201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8"/>
                  </a:lnTo>
                  <a:lnTo>
                    <a:pt x="16247" y="29345"/>
                  </a:lnTo>
                  <a:lnTo>
                    <a:pt x="36016" y="76229"/>
                  </a:lnTo>
                  <a:lnTo>
                    <a:pt x="55170" y="123695"/>
                  </a:lnTo>
                  <a:lnTo>
                    <a:pt x="66089" y="162623"/>
                  </a:lnTo>
                  <a:lnTo>
                    <a:pt x="73204" y="199910"/>
                  </a:lnTo>
                  <a:lnTo>
                    <a:pt x="78134" y="238827"/>
                  </a:lnTo>
                  <a:lnTo>
                    <a:pt x="84226" y="285478"/>
                  </a:lnTo>
                  <a:lnTo>
                    <a:pt x="77824" y="332284"/>
                  </a:lnTo>
                  <a:lnTo>
                    <a:pt x="58239" y="369124"/>
                  </a:lnTo>
                  <a:lnTo>
                    <a:pt x="40657" y="386096"/>
                  </a:lnTo>
                  <a:lnTo>
                    <a:pt x="35571" y="388200"/>
                  </a:lnTo>
                  <a:lnTo>
                    <a:pt x="19050" y="386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86"/>
          <p:cNvGrpSpPr/>
          <p:nvPr/>
        </p:nvGrpSpPr>
        <p:grpSpPr>
          <a:xfrm>
            <a:off x="5029200" y="449900"/>
            <a:ext cx="1074033" cy="426401"/>
            <a:chOff x="5029200" y="449900"/>
            <a:chExt cx="1074033" cy="426401"/>
          </a:xfrm>
        </p:grpSpPr>
        <p:sp>
          <p:nvSpPr>
            <p:cNvPr id="20" name="SMARTInkShape-2747"/>
            <p:cNvSpPr/>
            <p:nvPr>
              <p:custDataLst>
                <p:tags r:id="rId102"/>
              </p:custDataLst>
            </p:nvPr>
          </p:nvSpPr>
          <p:spPr>
            <a:xfrm>
              <a:off x="5029200" y="704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48"/>
            <p:cNvSpPr/>
            <p:nvPr>
              <p:custDataLst>
                <p:tags r:id="rId103"/>
              </p:custDataLst>
            </p:nvPr>
          </p:nvSpPr>
          <p:spPr>
            <a:xfrm>
              <a:off x="5353129" y="449900"/>
              <a:ext cx="95172" cy="416876"/>
            </a:xfrm>
            <a:custGeom>
              <a:avLst/>
              <a:gdLst/>
              <a:ahLst/>
              <a:cxnLst/>
              <a:rect l="0" t="0" r="0" b="0"/>
              <a:pathLst>
                <a:path w="95172" h="416876">
                  <a:moveTo>
                    <a:pt x="95171" y="35875"/>
                  </a:moveTo>
                  <a:lnTo>
                    <a:pt x="95171" y="35875"/>
                  </a:lnTo>
                  <a:lnTo>
                    <a:pt x="95171" y="17561"/>
                  </a:lnTo>
                  <a:lnTo>
                    <a:pt x="92349" y="9038"/>
                  </a:lnTo>
                  <a:lnTo>
                    <a:pt x="90115" y="5284"/>
                  </a:lnTo>
                  <a:lnTo>
                    <a:pt x="87567" y="2781"/>
                  </a:lnTo>
                  <a:lnTo>
                    <a:pt x="81914" y="0"/>
                  </a:lnTo>
                  <a:lnTo>
                    <a:pt x="77866" y="1375"/>
                  </a:lnTo>
                  <a:lnTo>
                    <a:pt x="67725" y="8547"/>
                  </a:lnTo>
                  <a:lnTo>
                    <a:pt x="50114" y="29542"/>
                  </a:lnTo>
                  <a:lnTo>
                    <a:pt x="26260" y="77114"/>
                  </a:lnTo>
                  <a:lnTo>
                    <a:pt x="10259" y="118653"/>
                  </a:lnTo>
                  <a:lnTo>
                    <a:pt x="2983" y="164471"/>
                  </a:lnTo>
                  <a:lnTo>
                    <a:pt x="828" y="206975"/>
                  </a:lnTo>
                  <a:lnTo>
                    <a:pt x="190" y="244263"/>
                  </a:lnTo>
                  <a:lnTo>
                    <a:pt x="0" y="284239"/>
                  </a:lnTo>
                  <a:lnTo>
                    <a:pt x="2766" y="312312"/>
                  </a:lnTo>
                  <a:lnTo>
                    <a:pt x="9624" y="353207"/>
                  </a:lnTo>
                  <a:lnTo>
                    <a:pt x="18011" y="398951"/>
                  </a:lnTo>
                  <a:lnTo>
                    <a:pt x="18971" y="416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49"/>
            <p:cNvSpPr/>
            <p:nvPr>
              <p:custDataLst>
                <p:tags r:id="rId104"/>
              </p:custDataLst>
            </p:nvPr>
          </p:nvSpPr>
          <p:spPr>
            <a:xfrm>
              <a:off x="5249599" y="676275"/>
              <a:ext cx="227277" cy="66676"/>
            </a:xfrm>
            <a:custGeom>
              <a:avLst/>
              <a:gdLst/>
              <a:ahLst/>
              <a:cxnLst/>
              <a:rect l="0" t="0" r="0" b="0"/>
              <a:pathLst>
                <a:path w="227277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5" y="66675"/>
                  </a:lnTo>
                  <a:lnTo>
                    <a:pt x="1656" y="64558"/>
                  </a:lnTo>
                  <a:lnTo>
                    <a:pt x="0" y="56562"/>
                  </a:lnTo>
                  <a:lnTo>
                    <a:pt x="2087" y="48775"/>
                  </a:lnTo>
                  <a:lnTo>
                    <a:pt x="4125" y="45216"/>
                  </a:lnTo>
                  <a:lnTo>
                    <a:pt x="14856" y="38441"/>
                  </a:lnTo>
                  <a:lnTo>
                    <a:pt x="52672" y="25467"/>
                  </a:lnTo>
                  <a:lnTo>
                    <a:pt x="93303" y="19259"/>
                  </a:lnTo>
                  <a:lnTo>
                    <a:pt x="136412" y="11016"/>
                  </a:lnTo>
                  <a:lnTo>
                    <a:pt x="172014" y="4910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50"/>
            <p:cNvSpPr/>
            <p:nvPr>
              <p:custDataLst>
                <p:tags r:id="rId105"/>
              </p:custDataLst>
            </p:nvPr>
          </p:nvSpPr>
          <p:spPr>
            <a:xfrm>
              <a:off x="5620003" y="487491"/>
              <a:ext cx="161673" cy="331660"/>
            </a:xfrm>
            <a:custGeom>
              <a:avLst/>
              <a:gdLst/>
              <a:ahLst/>
              <a:cxnLst/>
              <a:rect l="0" t="0" r="0" b="0"/>
              <a:pathLst>
                <a:path w="161673" h="331660">
                  <a:moveTo>
                    <a:pt x="161672" y="17334"/>
                  </a:moveTo>
                  <a:lnTo>
                    <a:pt x="161672" y="17334"/>
                  </a:lnTo>
                  <a:lnTo>
                    <a:pt x="161672" y="12277"/>
                  </a:lnTo>
                  <a:lnTo>
                    <a:pt x="158850" y="6973"/>
                  </a:lnTo>
                  <a:lnTo>
                    <a:pt x="156616" y="4077"/>
                  </a:lnTo>
                  <a:lnTo>
                    <a:pt x="148489" y="859"/>
                  </a:lnTo>
                  <a:lnTo>
                    <a:pt x="143358" y="0"/>
                  </a:lnTo>
                  <a:lnTo>
                    <a:pt x="132013" y="1869"/>
                  </a:lnTo>
                  <a:lnTo>
                    <a:pt x="119915" y="7286"/>
                  </a:lnTo>
                  <a:lnTo>
                    <a:pt x="75919" y="46250"/>
                  </a:lnTo>
                  <a:lnTo>
                    <a:pt x="39696" y="90379"/>
                  </a:lnTo>
                  <a:lnTo>
                    <a:pt x="19459" y="132473"/>
                  </a:lnTo>
                  <a:lnTo>
                    <a:pt x="6227" y="180013"/>
                  </a:lnTo>
                  <a:lnTo>
                    <a:pt x="1027" y="219664"/>
                  </a:lnTo>
                  <a:lnTo>
                    <a:pt x="0" y="266066"/>
                  </a:lnTo>
                  <a:lnTo>
                    <a:pt x="917" y="287690"/>
                  </a:lnTo>
                  <a:lnTo>
                    <a:pt x="4853" y="300828"/>
                  </a:lnTo>
                  <a:lnTo>
                    <a:pt x="23132" y="319231"/>
                  </a:lnTo>
                  <a:lnTo>
                    <a:pt x="66422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51"/>
            <p:cNvSpPr/>
            <p:nvPr>
              <p:custDataLst>
                <p:tags r:id="rId106"/>
              </p:custDataLst>
            </p:nvPr>
          </p:nvSpPr>
          <p:spPr>
            <a:xfrm>
              <a:off x="5779748" y="563068"/>
              <a:ext cx="211478" cy="243030"/>
            </a:xfrm>
            <a:custGeom>
              <a:avLst/>
              <a:gdLst/>
              <a:ahLst/>
              <a:cxnLst/>
              <a:rect l="0" t="0" r="0" b="0"/>
              <a:pathLst>
                <a:path w="211478" h="243030">
                  <a:moveTo>
                    <a:pt x="116227" y="84632"/>
                  </a:moveTo>
                  <a:lnTo>
                    <a:pt x="116227" y="84632"/>
                  </a:lnTo>
                  <a:lnTo>
                    <a:pt x="116227" y="63173"/>
                  </a:lnTo>
                  <a:lnTo>
                    <a:pt x="110582" y="53576"/>
                  </a:lnTo>
                  <a:lnTo>
                    <a:pt x="101018" y="43312"/>
                  </a:lnTo>
                  <a:lnTo>
                    <a:pt x="89712" y="35223"/>
                  </a:lnTo>
                  <a:lnTo>
                    <a:pt x="77632" y="30923"/>
                  </a:lnTo>
                  <a:lnTo>
                    <a:pt x="71446" y="29776"/>
                  </a:lnTo>
                  <a:lnTo>
                    <a:pt x="66265" y="31128"/>
                  </a:lnTo>
                  <a:lnTo>
                    <a:pt x="28807" y="67266"/>
                  </a:lnTo>
                  <a:lnTo>
                    <a:pt x="18240" y="87953"/>
                  </a:lnTo>
                  <a:lnTo>
                    <a:pt x="6247" y="128876"/>
                  </a:lnTo>
                  <a:lnTo>
                    <a:pt x="2496" y="171375"/>
                  </a:lnTo>
                  <a:lnTo>
                    <a:pt x="10178" y="217483"/>
                  </a:lnTo>
                  <a:lnTo>
                    <a:pt x="16131" y="234650"/>
                  </a:lnTo>
                  <a:lnTo>
                    <a:pt x="21980" y="238619"/>
                  </a:lnTo>
                  <a:lnTo>
                    <a:pt x="39767" y="243029"/>
                  </a:lnTo>
                  <a:lnTo>
                    <a:pt x="68524" y="240455"/>
                  </a:lnTo>
                  <a:lnTo>
                    <a:pt x="84795" y="232909"/>
                  </a:lnTo>
                  <a:lnTo>
                    <a:pt x="107431" y="215874"/>
                  </a:lnTo>
                  <a:lnTo>
                    <a:pt x="128640" y="179505"/>
                  </a:lnTo>
                  <a:lnTo>
                    <a:pt x="144118" y="134378"/>
                  </a:lnTo>
                  <a:lnTo>
                    <a:pt x="148732" y="113091"/>
                  </a:lnTo>
                  <a:lnTo>
                    <a:pt x="144319" y="77307"/>
                  </a:lnTo>
                  <a:lnTo>
                    <a:pt x="127224" y="35756"/>
                  </a:lnTo>
                  <a:lnTo>
                    <a:pt x="117940" y="23751"/>
                  </a:lnTo>
                  <a:lnTo>
                    <a:pt x="103229" y="11360"/>
                  </a:lnTo>
                  <a:lnTo>
                    <a:pt x="83286" y="4442"/>
                  </a:lnTo>
                  <a:lnTo>
                    <a:pt x="46103" y="0"/>
                  </a:lnTo>
                  <a:lnTo>
                    <a:pt x="19954" y="4287"/>
                  </a:lnTo>
                  <a:lnTo>
                    <a:pt x="7117" y="12234"/>
                  </a:lnTo>
                  <a:lnTo>
                    <a:pt x="2212" y="17317"/>
                  </a:lnTo>
                  <a:lnTo>
                    <a:pt x="0" y="23880"/>
                  </a:lnTo>
                  <a:lnTo>
                    <a:pt x="365" y="39640"/>
                  </a:lnTo>
                  <a:lnTo>
                    <a:pt x="4056" y="51583"/>
                  </a:lnTo>
                  <a:lnTo>
                    <a:pt x="6522" y="56249"/>
                  </a:lnTo>
                  <a:lnTo>
                    <a:pt x="45735" y="91278"/>
                  </a:lnTo>
                  <a:lnTo>
                    <a:pt x="79254" y="108836"/>
                  </a:lnTo>
                  <a:lnTo>
                    <a:pt x="113628" y="119674"/>
                  </a:lnTo>
                  <a:lnTo>
                    <a:pt x="129888" y="120314"/>
                  </a:lnTo>
                  <a:lnTo>
                    <a:pt x="174821" y="112102"/>
                  </a:lnTo>
                  <a:lnTo>
                    <a:pt x="211477" y="10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52"/>
            <p:cNvSpPr/>
            <p:nvPr>
              <p:custDataLst>
                <p:tags r:id="rId107"/>
              </p:custDataLst>
            </p:nvPr>
          </p:nvSpPr>
          <p:spPr>
            <a:xfrm>
              <a:off x="5991225" y="476250"/>
              <a:ext cx="112008" cy="400051"/>
            </a:xfrm>
            <a:custGeom>
              <a:avLst/>
              <a:gdLst/>
              <a:ahLst/>
              <a:cxnLst/>
              <a:rect l="0" t="0" r="0" b="0"/>
              <a:pathLst>
                <a:path w="112008" h="400051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71301" y="40118"/>
                  </a:lnTo>
                  <a:lnTo>
                    <a:pt x="83097" y="81854"/>
                  </a:lnTo>
                  <a:lnTo>
                    <a:pt x="98470" y="125618"/>
                  </a:lnTo>
                  <a:lnTo>
                    <a:pt x="109139" y="162809"/>
                  </a:lnTo>
                  <a:lnTo>
                    <a:pt x="112007" y="195126"/>
                  </a:lnTo>
                  <a:lnTo>
                    <a:pt x="110459" y="230656"/>
                  </a:lnTo>
                  <a:lnTo>
                    <a:pt x="103637" y="277893"/>
                  </a:lnTo>
                  <a:lnTo>
                    <a:pt x="96861" y="300250"/>
                  </a:lnTo>
                  <a:lnTo>
                    <a:pt x="69226" y="343764"/>
                  </a:lnTo>
                  <a:lnTo>
                    <a:pt x="50616" y="36667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87"/>
          <p:cNvGrpSpPr/>
          <p:nvPr/>
        </p:nvGrpSpPr>
        <p:grpSpPr>
          <a:xfrm>
            <a:off x="716207" y="1591999"/>
            <a:ext cx="1434030" cy="474927"/>
            <a:chOff x="716207" y="1591999"/>
            <a:chExt cx="1434030" cy="474927"/>
          </a:xfrm>
        </p:grpSpPr>
        <p:sp>
          <p:nvSpPr>
            <p:cNvPr id="27" name="SMARTInkShape-2753"/>
            <p:cNvSpPr/>
            <p:nvPr>
              <p:custDataLst>
                <p:tags r:id="rId92"/>
              </p:custDataLst>
            </p:nvPr>
          </p:nvSpPr>
          <p:spPr>
            <a:xfrm>
              <a:off x="781218" y="1672134"/>
              <a:ext cx="76033" cy="347167"/>
            </a:xfrm>
            <a:custGeom>
              <a:avLst/>
              <a:gdLst/>
              <a:ahLst/>
              <a:cxnLst/>
              <a:rect l="0" t="0" r="0" b="0"/>
              <a:pathLst>
                <a:path w="76033" h="347167">
                  <a:moveTo>
                    <a:pt x="76032" y="32841"/>
                  </a:moveTo>
                  <a:lnTo>
                    <a:pt x="76032" y="32841"/>
                  </a:lnTo>
                  <a:lnTo>
                    <a:pt x="70975" y="27785"/>
                  </a:lnTo>
                  <a:lnTo>
                    <a:pt x="68493" y="22480"/>
                  </a:lnTo>
                  <a:lnTo>
                    <a:pt x="65710" y="7331"/>
                  </a:lnTo>
                  <a:lnTo>
                    <a:pt x="61567" y="1042"/>
                  </a:lnTo>
                  <a:lnTo>
                    <a:pt x="58980" y="0"/>
                  </a:lnTo>
                  <a:lnTo>
                    <a:pt x="56197" y="364"/>
                  </a:lnTo>
                  <a:lnTo>
                    <a:pt x="49225" y="4648"/>
                  </a:lnTo>
                  <a:lnTo>
                    <a:pt x="34458" y="18961"/>
                  </a:lnTo>
                  <a:lnTo>
                    <a:pt x="22909" y="38724"/>
                  </a:lnTo>
                  <a:lnTo>
                    <a:pt x="9525" y="82255"/>
                  </a:lnTo>
                  <a:lnTo>
                    <a:pt x="1747" y="126563"/>
                  </a:lnTo>
                  <a:lnTo>
                    <a:pt x="399" y="166326"/>
                  </a:lnTo>
                  <a:lnTo>
                    <a:pt x="0" y="211622"/>
                  </a:lnTo>
                  <a:lnTo>
                    <a:pt x="6411" y="254697"/>
                  </a:lnTo>
                  <a:lnTo>
                    <a:pt x="8484" y="292721"/>
                  </a:lnTo>
                  <a:lnTo>
                    <a:pt x="9280" y="337822"/>
                  </a:lnTo>
                  <a:lnTo>
                    <a:pt x="9357" y="34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54"/>
            <p:cNvSpPr/>
            <p:nvPr>
              <p:custDataLst>
                <p:tags r:id="rId93"/>
              </p:custDataLst>
            </p:nvPr>
          </p:nvSpPr>
          <p:spPr>
            <a:xfrm>
              <a:off x="716207" y="1866900"/>
              <a:ext cx="160094" cy="95251"/>
            </a:xfrm>
            <a:custGeom>
              <a:avLst/>
              <a:gdLst/>
              <a:ahLst/>
              <a:cxnLst/>
              <a:rect l="0" t="0" r="0" b="0"/>
              <a:pathLst>
                <a:path w="160094" h="95251">
                  <a:moveTo>
                    <a:pt x="26743" y="95250"/>
                  </a:moveTo>
                  <a:lnTo>
                    <a:pt x="26743" y="95250"/>
                  </a:lnTo>
                  <a:lnTo>
                    <a:pt x="21686" y="90194"/>
                  </a:lnTo>
                  <a:lnTo>
                    <a:pt x="16382" y="87711"/>
                  </a:lnTo>
                  <a:lnTo>
                    <a:pt x="13486" y="87049"/>
                  </a:lnTo>
                  <a:lnTo>
                    <a:pt x="4353" y="81061"/>
                  </a:lnTo>
                  <a:lnTo>
                    <a:pt x="917" y="75538"/>
                  </a:lnTo>
                  <a:lnTo>
                    <a:pt x="0" y="72584"/>
                  </a:lnTo>
                  <a:lnTo>
                    <a:pt x="448" y="69556"/>
                  </a:lnTo>
                  <a:lnTo>
                    <a:pt x="3767" y="63369"/>
                  </a:lnTo>
                  <a:lnTo>
                    <a:pt x="16643" y="53936"/>
                  </a:lnTo>
                  <a:lnTo>
                    <a:pt x="55165" y="40209"/>
                  </a:lnTo>
                  <a:lnTo>
                    <a:pt x="97896" y="23857"/>
                  </a:lnTo>
                  <a:lnTo>
                    <a:pt x="160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55"/>
            <p:cNvSpPr/>
            <p:nvPr>
              <p:custDataLst>
                <p:tags r:id="rId94"/>
              </p:custDataLst>
            </p:nvPr>
          </p:nvSpPr>
          <p:spPr>
            <a:xfrm>
              <a:off x="982337" y="1686433"/>
              <a:ext cx="122564" cy="351918"/>
            </a:xfrm>
            <a:custGeom>
              <a:avLst/>
              <a:gdLst/>
              <a:ahLst/>
              <a:cxnLst/>
              <a:rect l="0" t="0" r="0" b="0"/>
              <a:pathLst>
                <a:path w="122564" h="351918">
                  <a:moveTo>
                    <a:pt x="122563" y="18542"/>
                  </a:moveTo>
                  <a:lnTo>
                    <a:pt x="122563" y="18542"/>
                  </a:lnTo>
                  <a:lnTo>
                    <a:pt x="122563" y="13486"/>
                  </a:lnTo>
                  <a:lnTo>
                    <a:pt x="119741" y="8181"/>
                  </a:lnTo>
                  <a:lnTo>
                    <a:pt x="114362" y="1208"/>
                  </a:lnTo>
                  <a:lnTo>
                    <a:pt x="103317" y="0"/>
                  </a:lnTo>
                  <a:lnTo>
                    <a:pt x="95312" y="2540"/>
                  </a:lnTo>
                  <a:lnTo>
                    <a:pt x="76493" y="17851"/>
                  </a:lnTo>
                  <a:lnTo>
                    <a:pt x="48072" y="61886"/>
                  </a:lnTo>
                  <a:lnTo>
                    <a:pt x="31453" y="107812"/>
                  </a:lnTo>
                  <a:lnTo>
                    <a:pt x="14740" y="152568"/>
                  </a:lnTo>
                  <a:lnTo>
                    <a:pt x="2996" y="185696"/>
                  </a:lnTo>
                  <a:lnTo>
                    <a:pt x="0" y="223056"/>
                  </a:lnTo>
                  <a:lnTo>
                    <a:pt x="1810" y="268020"/>
                  </a:lnTo>
                  <a:lnTo>
                    <a:pt x="12045" y="312296"/>
                  </a:lnTo>
                  <a:lnTo>
                    <a:pt x="21143" y="331828"/>
                  </a:lnTo>
                  <a:lnTo>
                    <a:pt x="55888" y="35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56"/>
            <p:cNvSpPr/>
            <p:nvPr>
              <p:custDataLst>
                <p:tags r:id="rId95"/>
              </p:custDataLst>
            </p:nvPr>
          </p:nvSpPr>
          <p:spPr>
            <a:xfrm>
              <a:off x="1409700" y="1668199"/>
              <a:ext cx="28576" cy="398727"/>
            </a:xfrm>
            <a:custGeom>
              <a:avLst/>
              <a:gdLst/>
              <a:ahLst/>
              <a:cxnLst/>
              <a:rect l="0" t="0" r="0" b="0"/>
              <a:pathLst>
                <a:path w="28576" h="39872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7517" y="15204"/>
                  </a:lnTo>
                  <a:lnTo>
                    <a:pt x="21036" y="53329"/>
                  </a:lnTo>
                  <a:lnTo>
                    <a:pt x="19442" y="96020"/>
                  </a:lnTo>
                  <a:lnTo>
                    <a:pt x="19166" y="138291"/>
                  </a:lnTo>
                  <a:lnTo>
                    <a:pt x="19102" y="172910"/>
                  </a:lnTo>
                  <a:lnTo>
                    <a:pt x="16243" y="219634"/>
                  </a:lnTo>
                  <a:lnTo>
                    <a:pt x="11515" y="262054"/>
                  </a:lnTo>
                  <a:lnTo>
                    <a:pt x="10115" y="303550"/>
                  </a:lnTo>
                  <a:lnTo>
                    <a:pt x="3057" y="348994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57"/>
            <p:cNvSpPr/>
            <p:nvPr>
              <p:custDataLst>
                <p:tags r:id="rId96"/>
              </p:custDataLst>
            </p:nvPr>
          </p:nvSpPr>
          <p:spPr>
            <a:xfrm>
              <a:off x="1116841" y="1782699"/>
              <a:ext cx="159510" cy="223437"/>
            </a:xfrm>
            <a:custGeom>
              <a:avLst/>
              <a:gdLst/>
              <a:ahLst/>
              <a:cxnLst/>
              <a:rect l="0" t="0" r="0" b="0"/>
              <a:pathLst>
                <a:path w="159510" h="223437">
                  <a:moveTo>
                    <a:pt x="121409" y="84201"/>
                  </a:moveTo>
                  <a:lnTo>
                    <a:pt x="121409" y="84201"/>
                  </a:lnTo>
                  <a:lnTo>
                    <a:pt x="126466" y="74088"/>
                  </a:lnTo>
                  <a:lnTo>
                    <a:pt x="126126" y="63479"/>
                  </a:lnTo>
                  <a:lnTo>
                    <a:pt x="122447" y="52766"/>
                  </a:lnTo>
                  <a:lnTo>
                    <a:pt x="117284" y="44477"/>
                  </a:lnTo>
                  <a:lnTo>
                    <a:pt x="105817" y="40088"/>
                  </a:lnTo>
                  <a:lnTo>
                    <a:pt x="98315" y="38917"/>
                  </a:lnTo>
                  <a:lnTo>
                    <a:pt x="81512" y="43261"/>
                  </a:lnTo>
                  <a:lnTo>
                    <a:pt x="54967" y="58240"/>
                  </a:lnTo>
                  <a:lnTo>
                    <a:pt x="25772" y="87785"/>
                  </a:lnTo>
                  <a:lnTo>
                    <a:pt x="5739" y="117953"/>
                  </a:lnTo>
                  <a:lnTo>
                    <a:pt x="0" y="142885"/>
                  </a:lnTo>
                  <a:lnTo>
                    <a:pt x="4607" y="184183"/>
                  </a:lnTo>
                  <a:lnTo>
                    <a:pt x="5997" y="196724"/>
                  </a:lnTo>
                  <a:lnTo>
                    <a:pt x="12259" y="208647"/>
                  </a:lnTo>
                  <a:lnTo>
                    <a:pt x="16893" y="214790"/>
                  </a:lnTo>
                  <a:lnTo>
                    <a:pt x="27685" y="221616"/>
                  </a:lnTo>
                  <a:lnTo>
                    <a:pt x="33526" y="223436"/>
                  </a:lnTo>
                  <a:lnTo>
                    <a:pt x="61973" y="220941"/>
                  </a:lnTo>
                  <a:lnTo>
                    <a:pt x="92157" y="208442"/>
                  </a:lnTo>
                  <a:lnTo>
                    <a:pt x="105938" y="197275"/>
                  </a:lnTo>
                  <a:lnTo>
                    <a:pt x="128466" y="167802"/>
                  </a:lnTo>
                  <a:lnTo>
                    <a:pt x="144636" y="125919"/>
                  </a:lnTo>
                  <a:lnTo>
                    <a:pt x="147607" y="109445"/>
                  </a:lnTo>
                  <a:lnTo>
                    <a:pt x="144223" y="78158"/>
                  </a:lnTo>
                  <a:lnTo>
                    <a:pt x="127052" y="32834"/>
                  </a:lnTo>
                  <a:lnTo>
                    <a:pt x="119331" y="19744"/>
                  </a:lnTo>
                  <a:lnTo>
                    <a:pt x="106727" y="10398"/>
                  </a:lnTo>
                  <a:lnTo>
                    <a:pt x="82878" y="831"/>
                  </a:lnTo>
                  <a:lnTo>
                    <a:pt x="47280" y="0"/>
                  </a:lnTo>
                  <a:lnTo>
                    <a:pt x="31666" y="3739"/>
                  </a:lnTo>
                  <a:lnTo>
                    <a:pt x="20492" y="11751"/>
                  </a:lnTo>
                  <a:lnTo>
                    <a:pt x="16031" y="16851"/>
                  </a:lnTo>
                  <a:lnTo>
                    <a:pt x="15174" y="22368"/>
                  </a:lnTo>
                  <a:lnTo>
                    <a:pt x="19866" y="34142"/>
                  </a:lnTo>
                  <a:lnTo>
                    <a:pt x="31829" y="43608"/>
                  </a:lnTo>
                  <a:lnTo>
                    <a:pt x="65379" y="58309"/>
                  </a:lnTo>
                  <a:lnTo>
                    <a:pt x="108068" y="63799"/>
                  </a:lnTo>
                  <a:lnTo>
                    <a:pt x="159509" y="65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58"/>
            <p:cNvSpPr/>
            <p:nvPr>
              <p:custDataLst>
                <p:tags r:id="rId97"/>
              </p:custDataLst>
            </p:nvPr>
          </p:nvSpPr>
          <p:spPr>
            <a:xfrm>
              <a:off x="1619250" y="1809750"/>
              <a:ext cx="161926" cy="180976"/>
            </a:xfrm>
            <a:custGeom>
              <a:avLst/>
              <a:gdLst/>
              <a:ahLst/>
              <a:cxnLst/>
              <a:rect l="0" t="0" r="0" b="0"/>
              <a:pathLst>
                <a:path w="161926" h="1809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5644" y="20722"/>
                  </a:lnTo>
                  <a:lnTo>
                    <a:pt x="41418" y="67658"/>
                  </a:lnTo>
                  <a:lnTo>
                    <a:pt x="73070" y="107883"/>
                  </a:lnTo>
                  <a:lnTo>
                    <a:pt x="115142" y="147753"/>
                  </a:lnTo>
                  <a:lnTo>
                    <a:pt x="1619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59"/>
            <p:cNvSpPr/>
            <p:nvPr>
              <p:custDataLst>
                <p:tags r:id="rId98"/>
              </p:custDataLst>
            </p:nvPr>
          </p:nvSpPr>
          <p:spPr>
            <a:xfrm>
              <a:off x="1666875" y="1831448"/>
              <a:ext cx="161926" cy="216428"/>
            </a:xfrm>
            <a:custGeom>
              <a:avLst/>
              <a:gdLst/>
              <a:ahLst/>
              <a:cxnLst/>
              <a:rect l="0" t="0" r="0" b="0"/>
              <a:pathLst>
                <a:path w="161926" h="216428">
                  <a:moveTo>
                    <a:pt x="161925" y="16402"/>
                  </a:moveTo>
                  <a:lnTo>
                    <a:pt x="161925" y="16402"/>
                  </a:lnTo>
                  <a:lnTo>
                    <a:pt x="156869" y="6289"/>
                  </a:lnTo>
                  <a:lnTo>
                    <a:pt x="154321" y="3310"/>
                  </a:lnTo>
                  <a:lnTo>
                    <a:pt x="148667" y="0"/>
                  </a:lnTo>
                  <a:lnTo>
                    <a:pt x="145678" y="176"/>
                  </a:lnTo>
                  <a:lnTo>
                    <a:pt x="120013" y="10842"/>
                  </a:lnTo>
                  <a:lnTo>
                    <a:pt x="105903" y="22398"/>
                  </a:lnTo>
                  <a:lnTo>
                    <a:pt x="74313" y="63717"/>
                  </a:lnTo>
                  <a:lnTo>
                    <a:pt x="50427" y="99479"/>
                  </a:lnTo>
                  <a:lnTo>
                    <a:pt x="31872" y="140762"/>
                  </a:lnTo>
                  <a:lnTo>
                    <a:pt x="12886" y="185871"/>
                  </a:lnTo>
                  <a:lnTo>
                    <a:pt x="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60"/>
            <p:cNvSpPr/>
            <p:nvPr>
              <p:custDataLst>
                <p:tags r:id="rId99"/>
              </p:custDataLst>
            </p:nvPr>
          </p:nvSpPr>
          <p:spPr>
            <a:xfrm>
              <a:off x="1589051" y="1685925"/>
              <a:ext cx="296900" cy="9526"/>
            </a:xfrm>
            <a:custGeom>
              <a:avLst/>
              <a:gdLst/>
              <a:ahLst/>
              <a:cxnLst/>
              <a:rect l="0" t="0" r="0" b="0"/>
              <a:pathLst>
                <a:path w="296900" h="9526">
                  <a:moveTo>
                    <a:pt x="39724" y="9525"/>
                  </a:moveTo>
                  <a:lnTo>
                    <a:pt x="39724" y="9525"/>
                  </a:lnTo>
                  <a:lnTo>
                    <a:pt x="24515" y="8467"/>
                  </a:lnTo>
                  <a:lnTo>
                    <a:pt x="0" y="1324"/>
                  </a:lnTo>
                  <a:lnTo>
                    <a:pt x="542" y="1941"/>
                  </a:lnTo>
                  <a:lnTo>
                    <a:pt x="16473" y="6808"/>
                  </a:lnTo>
                  <a:lnTo>
                    <a:pt x="55945" y="8988"/>
                  </a:lnTo>
                  <a:lnTo>
                    <a:pt x="93214" y="9366"/>
                  </a:lnTo>
                  <a:lnTo>
                    <a:pt x="132831" y="9478"/>
                  </a:lnTo>
                  <a:lnTo>
                    <a:pt x="166830" y="9504"/>
                  </a:lnTo>
                  <a:lnTo>
                    <a:pt x="203107" y="9516"/>
                  </a:lnTo>
                  <a:lnTo>
                    <a:pt x="249118" y="4466"/>
                  </a:lnTo>
                  <a:lnTo>
                    <a:pt x="296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61"/>
            <p:cNvSpPr/>
            <p:nvPr>
              <p:custDataLst>
                <p:tags r:id="rId100"/>
              </p:custDataLst>
            </p:nvPr>
          </p:nvSpPr>
          <p:spPr>
            <a:xfrm>
              <a:off x="1840434" y="1591999"/>
              <a:ext cx="101580" cy="141552"/>
            </a:xfrm>
            <a:custGeom>
              <a:avLst/>
              <a:gdLst/>
              <a:ahLst/>
              <a:cxnLst/>
              <a:rect l="0" t="0" r="0" b="0"/>
              <a:pathLst>
                <a:path w="101580" h="141552">
                  <a:moveTo>
                    <a:pt x="26466" y="8201"/>
                  </a:moveTo>
                  <a:lnTo>
                    <a:pt x="26466" y="8201"/>
                  </a:lnTo>
                  <a:lnTo>
                    <a:pt x="0" y="8201"/>
                  </a:lnTo>
                  <a:lnTo>
                    <a:pt x="8629" y="3145"/>
                  </a:lnTo>
                  <a:lnTo>
                    <a:pt x="19534" y="0"/>
                  </a:lnTo>
                  <a:lnTo>
                    <a:pt x="60650" y="8454"/>
                  </a:lnTo>
                  <a:lnTo>
                    <a:pt x="90286" y="21352"/>
                  </a:lnTo>
                  <a:lnTo>
                    <a:pt x="94413" y="25435"/>
                  </a:lnTo>
                  <a:lnTo>
                    <a:pt x="98998" y="35616"/>
                  </a:lnTo>
                  <a:lnTo>
                    <a:pt x="101579" y="58305"/>
                  </a:lnTo>
                  <a:lnTo>
                    <a:pt x="96538" y="73155"/>
                  </a:lnTo>
                  <a:lnTo>
                    <a:pt x="87445" y="90594"/>
                  </a:lnTo>
                  <a:lnTo>
                    <a:pt x="86168" y="94880"/>
                  </a:lnTo>
                  <a:lnTo>
                    <a:pt x="79106" y="102464"/>
                  </a:lnTo>
                  <a:lnTo>
                    <a:pt x="68911" y="111479"/>
                  </a:lnTo>
                  <a:lnTo>
                    <a:pt x="45516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62"/>
            <p:cNvSpPr/>
            <p:nvPr>
              <p:custDataLst>
                <p:tags r:id="rId101"/>
              </p:custDataLst>
            </p:nvPr>
          </p:nvSpPr>
          <p:spPr>
            <a:xfrm>
              <a:off x="2038350" y="1631423"/>
              <a:ext cx="111887" cy="368828"/>
            </a:xfrm>
            <a:custGeom>
              <a:avLst/>
              <a:gdLst/>
              <a:ahLst/>
              <a:cxnLst/>
              <a:rect l="0" t="0" r="0" b="0"/>
              <a:pathLst>
                <a:path w="111887" h="368828">
                  <a:moveTo>
                    <a:pt x="19050" y="16402"/>
                  </a:moveTo>
                  <a:lnTo>
                    <a:pt x="19050" y="16402"/>
                  </a:lnTo>
                  <a:lnTo>
                    <a:pt x="24106" y="16402"/>
                  </a:lnTo>
                  <a:lnTo>
                    <a:pt x="25596" y="14285"/>
                  </a:lnTo>
                  <a:lnTo>
                    <a:pt x="27251" y="6289"/>
                  </a:lnTo>
                  <a:lnTo>
                    <a:pt x="29809" y="3310"/>
                  </a:lnTo>
                  <a:lnTo>
                    <a:pt x="38296" y="0"/>
                  </a:lnTo>
                  <a:lnTo>
                    <a:pt x="42464" y="176"/>
                  </a:lnTo>
                  <a:lnTo>
                    <a:pt x="49917" y="3193"/>
                  </a:lnTo>
                  <a:lnTo>
                    <a:pt x="65120" y="26011"/>
                  </a:lnTo>
                  <a:lnTo>
                    <a:pt x="83030" y="64640"/>
                  </a:lnTo>
                  <a:lnTo>
                    <a:pt x="100441" y="112008"/>
                  </a:lnTo>
                  <a:lnTo>
                    <a:pt x="109723" y="153856"/>
                  </a:lnTo>
                  <a:lnTo>
                    <a:pt x="111886" y="195653"/>
                  </a:lnTo>
                  <a:lnTo>
                    <a:pt x="108641" y="229419"/>
                  </a:lnTo>
                  <a:lnTo>
                    <a:pt x="100849" y="262771"/>
                  </a:lnTo>
                  <a:lnTo>
                    <a:pt x="84562" y="302830"/>
                  </a:lnTo>
                  <a:lnTo>
                    <a:pt x="60095" y="335329"/>
                  </a:lnTo>
                  <a:lnTo>
                    <a:pt x="36150" y="355609"/>
                  </a:lnTo>
                  <a:lnTo>
                    <a:pt x="0" y="36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88"/>
          <p:cNvGrpSpPr/>
          <p:nvPr/>
        </p:nvGrpSpPr>
        <p:grpSpPr>
          <a:xfrm>
            <a:off x="2683830" y="1819275"/>
            <a:ext cx="240346" cy="132347"/>
            <a:chOff x="2683830" y="1819275"/>
            <a:chExt cx="240346" cy="132347"/>
          </a:xfrm>
        </p:grpSpPr>
        <p:sp>
          <p:nvSpPr>
            <p:cNvPr id="38" name="SMARTInkShape-2763"/>
            <p:cNvSpPr/>
            <p:nvPr>
              <p:custDataLst>
                <p:tags r:id="rId90"/>
              </p:custDataLst>
            </p:nvPr>
          </p:nvSpPr>
          <p:spPr>
            <a:xfrm>
              <a:off x="2700044" y="1819275"/>
              <a:ext cx="224132" cy="9526"/>
            </a:xfrm>
            <a:custGeom>
              <a:avLst/>
              <a:gdLst/>
              <a:ahLst/>
              <a:cxnLst/>
              <a:rect l="0" t="0" r="0" b="0"/>
              <a:pathLst>
                <a:path w="224132" h="952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11622" y="1058"/>
                  </a:lnTo>
                  <a:lnTo>
                    <a:pt x="31461" y="6546"/>
                  </a:lnTo>
                  <a:lnTo>
                    <a:pt x="69442" y="8642"/>
                  </a:lnTo>
                  <a:lnTo>
                    <a:pt x="114209" y="9264"/>
                  </a:lnTo>
                  <a:lnTo>
                    <a:pt x="157812" y="9447"/>
                  </a:lnTo>
                  <a:lnTo>
                    <a:pt x="2241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64"/>
            <p:cNvSpPr/>
            <p:nvPr>
              <p:custDataLst>
                <p:tags r:id="rId91"/>
              </p:custDataLst>
            </p:nvPr>
          </p:nvSpPr>
          <p:spPr>
            <a:xfrm>
              <a:off x="2683830" y="1905000"/>
              <a:ext cx="211771" cy="46622"/>
            </a:xfrm>
            <a:custGeom>
              <a:avLst/>
              <a:gdLst/>
              <a:ahLst/>
              <a:cxnLst/>
              <a:rect l="0" t="0" r="0" b="0"/>
              <a:pathLst>
                <a:path w="211771" h="46622">
                  <a:moveTo>
                    <a:pt x="87945" y="0"/>
                  </a:moveTo>
                  <a:lnTo>
                    <a:pt x="87945" y="0"/>
                  </a:lnTo>
                  <a:lnTo>
                    <a:pt x="45751" y="17305"/>
                  </a:lnTo>
                  <a:lnTo>
                    <a:pt x="3653" y="44236"/>
                  </a:lnTo>
                  <a:lnTo>
                    <a:pt x="0" y="45366"/>
                  </a:lnTo>
                  <a:lnTo>
                    <a:pt x="10053" y="46621"/>
                  </a:lnTo>
                  <a:lnTo>
                    <a:pt x="45463" y="44505"/>
                  </a:lnTo>
                  <a:lnTo>
                    <a:pt x="83824" y="39998"/>
                  </a:lnTo>
                  <a:lnTo>
                    <a:pt x="130287" y="38475"/>
                  </a:lnTo>
                  <a:lnTo>
                    <a:pt x="172626" y="37116"/>
                  </a:lnTo>
                  <a:lnTo>
                    <a:pt x="21177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89"/>
          <p:cNvGrpSpPr/>
          <p:nvPr/>
        </p:nvGrpSpPr>
        <p:grpSpPr>
          <a:xfrm>
            <a:off x="2790941" y="1371752"/>
            <a:ext cx="125983" cy="293408"/>
            <a:chOff x="2790941" y="1371752"/>
            <a:chExt cx="125983" cy="293408"/>
          </a:xfrm>
        </p:grpSpPr>
        <p:sp>
          <p:nvSpPr>
            <p:cNvPr id="41" name="SMARTInkShape-2765"/>
            <p:cNvSpPr/>
            <p:nvPr>
              <p:custDataLst>
                <p:tags r:id="rId88"/>
              </p:custDataLst>
            </p:nvPr>
          </p:nvSpPr>
          <p:spPr>
            <a:xfrm>
              <a:off x="2790941" y="1371752"/>
              <a:ext cx="125983" cy="199874"/>
            </a:xfrm>
            <a:custGeom>
              <a:avLst/>
              <a:gdLst/>
              <a:ahLst/>
              <a:cxnLst/>
              <a:rect l="0" t="0" r="0" b="0"/>
              <a:pathLst>
                <a:path w="125983" h="199874">
                  <a:moveTo>
                    <a:pt x="9409" y="47473"/>
                  </a:moveTo>
                  <a:lnTo>
                    <a:pt x="9409" y="47473"/>
                  </a:lnTo>
                  <a:lnTo>
                    <a:pt x="1208" y="47473"/>
                  </a:lnTo>
                  <a:lnTo>
                    <a:pt x="767" y="46415"/>
                  </a:lnTo>
                  <a:lnTo>
                    <a:pt x="0" y="39272"/>
                  </a:lnTo>
                  <a:lnTo>
                    <a:pt x="8095" y="29863"/>
                  </a:lnTo>
                  <a:lnTo>
                    <a:pt x="9375" y="19328"/>
                  </a:lnTo>
                  <a:lnTo>
                    <a:pt x="9399" y="13969"/>
                  </a:lnTo>
                  <a:lnTo>
                    <a:pt x="12227" y="8593"/>
                  </a:lnTo>
                  <a:lnTo>
                    <a:pt x="14462" y="5678"/>
                  </a:lnTo>
                  <a:lnTo>
                    <a:pt x="22591" y="2439"/>
                  </a:lnTo>
                  <a:lnTo>
                    <a:pt x="68654" y="0"/>
                  </a:lnTo>
                  <a:lnTo>
                    <a:pt x="95755" y="4950"/>
                  </a:lnTo>
                  <a:lnTo>
                    <a:pt x="108816" y="13051"/>
                  </a:lnTo>
                  <a:lnTo>
                    <a:pt x="113780" y="18175"/>
                  </a:lnTo>
                  <a:lnTo>
                    <a:pt x="125824" y="45613"/>
                  </a:lnTo>
                  <a:lnTo>
                    <a:pt x="125982" y="80553"/>
                  </a:lnTo>
                  <a:lnTo>
                    <a:pt x="113647" y="124998"/>
                  </a:lnTo>
                  <a:lnTo>
                    <a:pt x="104500" y="146996"/>
                  </a:lnTo>
                  <a:lnTo>
                    <a:pt x="66559" y="199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66"/>
            <p:cNvSpPr/>
            <p:nvPr>
              <p:custDataLst>
                <p:tags r:id="rId89"/>
              </p:custDataLst>
            </p:nvPr>
          </p:nvSpPr>
          <p:spPr>
            <a:xfrm>
              <a:off x="2838450" y="1647825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1058" y="1684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90"/>
          <p:cNvGrpSpPr/>
          <p:nvPr/>
        </p:nvGrpSpPr>
        <p:grpSpPr>
          <a:xfrm>
            <a:off x="3469263" y="1757077"/>
            <a:ext cx="464563" cy="313684"/>
            <a:chOff x="3469263" y="1757077"/>
            <a:chExt cx="464563" cy="313684"/>
          </a:xfrm>
        </p:grpSpPr>
        <p:sp>
          <p:nvSpPr>
            <p:cNvPr id="44" name="SMARTInkShape-2767"/>
            <p:cNvSpPr/>
            <p:nvPr>
              <p:custDataLst>
                <p:tags r:id="rId86"/>
              </p:custDataLst>
            </p:nvPr>
          </p:nvSpPr>
          <p:spPr>
            <a:xfrm>
              <a:off x="3469263" y="1757077"/>
              <a:ext cx="283588" cy="313684"/>
            </a:xfrm>
            <a:custGeom>
              <a:avLst/>
              <a:gdLst/>
              <a:ahLst/>
              <a:cxnLst/>
              <a:rect l="0" t="0" r="0" b="0"/>
              <a:pathLst>
                <a:path w="283588" h="313684">
                  <a:moveTo>
                    <a:pt x="235962" y="43148"/>
                  </a:moveTo>
                  <a:lnTo>
                    <a:pt x="235962" y="43148"/>
                  </a:lnTo>
                  <a:lnTo>
                    <a:pt x="241019" y="43148"/>
                  </a:lnTo>
                  <a:lnTo>
                    <a:pt x="242508" y="42090"/>
                  </a:lnTo>
                  <a:lnTo>
                    <a:pt x="243501" y="40326"/>
                  </a:lnTo>
                  <a:lnTo>
                    <a:pt x="244898" y="29965"/>
                  </a:lnTo>
                  <a:lnTo>
                    <a:pt x="245370" y="12557"/>
                  </a:lnTo>
                  <a:lnTo>
                    <a:pt x="244351" y="10054"/>
                  </a:lnTo>
                  <a:lnTo>
                    <a:pt x="242613" y="8385"/>
                  </a:lnTo>
                  <a:lnTo>
                    <a:pt x="227163" y="651"/>
                  </a:lnTo>
                  <a:lnTo>
                    <a:pt x="221629" y="0"/>
                  </a:lnTo>
                  <a:lnTo>
                    <a:pt x="176128" y="9231"/>
                  </a:lnTo>
                  <a:lnTo>
                    <a:pt x="142739" y="28159"/>
                  </a:lnTo>
                  <a:lnTo>
                    <a:pt x="97525" y="60884"/>
                  </a:lnTo>
                  <a:lnTo>
                    <a:pt x="59165" y="88470"/>
                  </a:lnTo>
                  <a:lnTo>
                    <a:pt x="26544" y="134541"/>
                  </a:lnTo>
                  <a:lnTo>
                    <a:pt x="15887" y="149384"/>
                  </a:lnTo>
                  <a:lnTo>
                    <a:pt x="1565" y="195594"/>
                  </a:lnTo>
                  <a:lnTo>
                    <a:pt x="0" y="220021"/>
                  </a:lnTo>
                  <a:lnTo>
                    <a:pt x="6827" y="256186"/>
                  </a:lnTo>
                  <a:lnTo>
                    <a:pt x="16297" y="274004"/>
                  </a:lnTo>
                  <a:lnTo>
                    <a:pt x="43641" y="295935"/>
                  </a:lnTo>
                  <a:lnTo>
                    <a:pt x="73497" y="305726"/>
                  </a:lnTo>
                  <a:lnTo>
                    <a:pt x="112565" y="313683"/>
                  </a:lnTo>
                  <a:lnTo>
                    <a:pt x="147541" y="312631"/>
                  </a:lnTo>
                  <a:lnTo>
                    <a:pt x="193183" y="310672"/>
                  </a:lnTo>
                  <a:lnTo>
                    <a:pt x="231753" y="305036"/>
                  </a:lnTo>
                  <a:lnTo>
                    <a:pt x="283587" y="29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68"/>
            <p:cNvSpPr/>
            <p:nvPr>
              <p:custDataLst>
                <p:tags r:id="rId87"/>
              </p:custDataLst>
            </p:nvPr>
          </p:nvSpPr>
          <p:spPr>
            <a:xfrm>
              <a:off x="3919695" y="2009775"/>
              <a:ext cx="14131" cy="19051"/>
            </a:xfrm>
            <a:custGeom>
              <a:avLst/>
              <a:gdLst/>
              <a:ahLst/>
              <a:cxnLst/>
              <a:rect l="0" t="0" r="0" b="0"/>
              <a:pathLst>
                <a:path w="14131" h="19051">
                  <a:moveTo>
                    <a:pt x="14130" y="0"/>
                  </a:moveTo>
                  <a:lnTo>
                    <a:pt x="14130" y="0"/>
                  </a:lnTo>
                  <a:lnTo>
                    <a:pt x="9073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9701"/>
                  </a:lnTo>
                  <a:lnTo>
                    <a:pt x="477" y="11759"/>
                  </a:lnTo>
                  <a:lnTo>
                    <a:pt x="460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91"/>
          <p:cNvGrpSpPr/>
          <p:nvPr/>
        </p:nvGrpSpPr>
        <p:grpSpPr>
          <a:xfrm>
            <a:off x="4339175" y="1697166"/>
            <a:ext cx="1061501" cy="417385"/>
            <a:chOff x="4339175" y="1697166"/>
            <a:chExt cx="1061501" cy="417385"/>
          </a:xfrm>
        </p:grpSpPr>
        <p:sp>
          <p:nvSpPr>
            <p:cNvPr id="47" name="SMARTInkShape-2769"/>
            <p:cNvSpPr/>
            <p:nvPr>
              <p:custDataLst>
                <p:tags r:id="rId81"/>
              </p:custDataLst>
            </p:nvPr>
          </p:nvSpPr>
          <p:spPr>
            <a:xfrm>
              <a:off x="4339175" y="1697166"/>
              <a:ext cx="232826" cy="358494"/>
            </a:xfrm>
            <a:custGeom>
              <a:avLst/>
              <a:gdLst/>
              <a:ahLst/>
              <a:cxnLst/>
              <a:rect l="0" t="0" r="0" b="0"/>
              <a:pathLst>
                <a:path w="232826" h="358494">
                  <a:moveTo>
                    <a:pt x="70900" y="17334"/>
                  </a:moveTo>
                  <a:lnTo>
                    <a:pt x="70900" y="17334"/>
                  </a:lnTo>
                  <a:lnTo>
                    <a:pt x="87147" y="2146"/>
                  </a:lnTo>
                  <a:lnTo>
                    <a:pt x="93290" y="0"/>
                  </a:lnTo>
                  <a:lnTo>
                    <a:pt x="95352" y="1545"/>
                  </a:lnTo>
                  <a:lnTo>
                    <a:pt x="97643" y="8906"/>
                  </a:lnTo>
                  <a:lnTo>
                    <a:pt x="98055" y="39540"/>
                  </a:lnTo>
                  <a:lnTo>
                    <a:pt x="89043" y="79615"/>
                  </a:lnTo>
                  <a:lnTo>
                    <a:pt x="72014" y="123711"/>
                  </a:lnTo>
                  <a:lnTo>
                    <a:pt x="54415" y="167974"/>
                  </a:lnTo>
                  <a:lnTo>
                    <a:pt x="37109" y="208584"/>
                  </a:lnTo>
                  <a:lnTo>
                    <a:pt x="20250" y="250501"/>
                  </a:lnTo>
                  <a:lnTo>
                    <a:pt x="4245" y="294161"/>
                  </a:lnTo>
                  <a:lnTo>
                    <a:pt x="0" y="311818"/>
                  </a:lnTo>
                  <a:lnTo>
                    <a:pt x="1642" y="326721"/>
                  </a:lnTo>
                  <a:lnTo>
                    <a:pt x="8516" y="347012"/>
                  </a:lnTo>
                  <a:lnTo>
                    <a:pt x="15553" y="351419"/>
                  </a:lnTo>
                  <a:lnTo>
                    <a:pt x="62044" y="358493"/>
                  </a:lnTo>
                  <a:lnTo>
                    <a:pt x="102495" y="356896"/>
                  </a:lnTo>
                  <a:lnTo>
                    <a:pt x="142350" y="352542"/>
                  </a:lnTo>
                  <a:lnTo>
                    <a:pt x="184262" y="351071"/>
                  </a:lnTo>
                  <a:lnTo>
                    <a:pt x="232825" y="34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70"/>
            <p:cNvSpPr/>
            <p:nvPr>
              <p:custDataLst>
                <p:tags r:id="rId82"/>
              </p:custDataLst>
            </p:nvPr>
          </p:nvSpPr>
          <p:spPr>
            <a:xfrm>
              <a:off x="4753987" y="1727065"/>
              <a:ext cx="122814" cy="387486"/>
            </a:xfrm>
            <a:custGeom>
              <a:avLst/>
              <a:gdLst/>
              <a:ahLst/>
              <a:cxnLst/>
              <a:rect l="0" t="0" r="0" b="0"/>
              <a:pathLst>
                <a:path w="122814" h="387486">
                  <a:moveTo>
                    <a:pt x="122813" y="25535"/>
                  </a:moveTo>
                  <a:lnTo>
                    <a:pt x="122813" y="25535"/>
                  </a:lnTo>
                  <a:lnTo>
                    <a:pt x="122813" y="20479"/>
                  </a:lnTo>
                  <a:lnTo>
                    <a:pt x="114612" y="0"/>
                  </a:lnTo>
                  <a:lnTo>
                    <a:pt x="113112" y="45"/>
                  </a:lnTo>
                  <a:lnTo>
                    <a:pt x="108624" y="2917"/>
                  </a:lnTo>
                  <a:lnTo>
                    <a:pt x="90573" y="20989"/>
                  </a:lnTo>
                  <a:lnTo>
                    <a:pt x="62527" y="65048"/>
                  </a:lnTo>
                  <a:lnTo>
                    <a:pt x="43861" y="106390"/>
                  </a:lnTo>
                  <a:lnTo>
                    <a:pt x="29763" y="142871"/>
                  </a:lnTo>
                  <a:lnTo>
                    <a:pt x="14692" y="184949"/>
                  </a:lnTo>
                  <a:lnTo>
                    <a:pt x="6673" y="219152"/>
                  </a:lnTo>
                  <a:lnTo>
                    <a:pt x="2404" y="252698"/>
                  </a:lnTo>
                  <a:lnTo>
                    <a:pt x="0" y="292868"/>
                  </a:lnTo>
                  <a:lnTo>
                    <a:pt x="2110" y="320997"/>
                  </a:lnTo>
                  <a:lnTo>
                    <a:pt x="12260" y="349441"/>
                  </a:lnTo>
                  <a:lnTo>
                    <a:pt x="17361" y="358947"/>
                  </a:lnTo>
                  <a:lnTo>
                    <a:pt x="31496" y="372332"/>
                  </a:lnTo>
                  <a:lnTo>
                    <a:pt x="39710" y="377383"/>
                  </a:lnTo>
                  <a:lnTo>
                    <a:pt x="85623" y="385490"/>
                  </a:lnTo>
                  <a:lnTo>
                    <a:pt x="103763" y="38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71"/>
            <p:cNvSpPr/>
            <p:nvPr>
              <p:custDataLst>
                <p:tags r:id="rId83"/>
              </p:custDataLst>
            </p:nvPr>
          </p:nvSpPr>
          <p:spPr>
            <a:xfrm>
              <a:off x="4915912" y="1860235"/>
              <a:ext cx="218064" cy="209782"/>
            </a:xfrm>
            <a:custGeom>
              <a:avLst/>
              <a:gdLst/>
              <a:ahLst/>
              <a:cxnLst/>
              <a:rect l="0" t="0" r="0" b="0"/>
              <a:pathLst>
                <a:path w="218064" h="209782">
                  <a:moveTo>
                    <a:pt x="132338" y="54290"/>
                  </a:moveTo>
                  <a:lnTo>
                    <a:pt x="132338" y="54290"/>
                  </a:lnTo>
                  <a:lnTo>
                    <a:pt x="127282" y="34064"/>
                  </a:lnTo>
                  <a:lnTo>
                    <a:pt x="123676" y="28106"/>
                  </a:lnTo>
                  <a:lnTo>
                    <a:pt x="119155" y="24134"/>
                  </a:lnTo>
                  <a:lnTo>
                    <a:pt x="91634" y="12703"/>
                  </a:lnTo>
                  <a:lnTo>
                    <a:pt x="74030" y="12171"/>
                  </a:lnTo>
                  <a:lnTo>
                    <a:pt x="64891" y="13510"/>
                  </a:lnTo>
                  <a:lnTo>
                    <a:pt x="49092" y="23466"/>
                  </a:lnTo>
                  <a:lnTo>
                    <a:pt x="10509" y="61832"/>
                  </a:lnTo>
                  <a:lnTo>
                    <a:pt x="4109" y="79514"/>
                  </a:lnTo>
                  <a:lnTo>
                    <a:pt x="0" y="120303"/>
                  </a:lnTo>
                  <a:lnTo>
                    <a:pt x="6792" y="163364"/>
                  </a:lnTo>
                  <a:lnTo>
                    <a:pt x="12334" y="176145"/>
                  </a:lnTo>
                  <a:lnTo>
                    <a:pt x="26461" y="194347"/>
                  </a:lnTo>
                  <a:lnTo>
                    <a:pt x="49109" y="208089"/>
                  </a:lnTo>
                  <a:lnTo>
                    <a:pt x="69595" y="209781"/>
                  </a:lnTo>
                  <a:lnTo>
                    <a:pt x="80984" y="208751"/>
                  </a:lnTo>
                  <a:lnTo>
                    <a:pt x="102106" y="199139"/>
                  </a:lnTo>
                  <a:lnTo>
                    <a:pt x="119959" y="184284"/>
                  </a:lnTo>
                  <a:lnTo>
                    <a:pt x="143826" y="144630"/>
                  </a:lnTo>
                  <a:lnTo>
                    <a:pt x="149895" y="98436"/>
                  </a:lnTo>
                  <a:lnTo>
                    <a:pt x="150724" y="80613"/>
                  </a:lnTo>
                  <a:lnTo>
                    <a:pt x="141078" y="48566"/>
                  </a:lnTo>
                  <a:lnTo>
                    <a:pt x="124814" y="22373"/>
                  </a:lnTo>
                  <a:lnTo>
                    <a:pt x="106590" y="6263"/>
                  </a:lnTo>
                  <a:lnTo>
                    <a:pt x="91261" y="1195"/>
                  </a:lnTo>
                  <a:lnTo>
                    <a:pt x="73865" y="0"/>
                  </a:lnTo>
                  <a:lnTo>
                    <a:pt x="32445" y="5578"/>
                  </a:lnTo>
                  <a:lnTo>
                    <a:pt x="26585" y="8057"/>
                  </a:lnTo>
                  <a:lnTo>
                    <a:pt x="17250" y="16456"/>
                  </a:lnTo>
                  <a:lnTo>
                    <a:pt x="15396" y="21659"/>
                  </a:lnTo>
                  <a:lnTo>
                    <a:pt x="16159" y="33085"/>
                  </a:lnTo>
                  <a:lnTo>
                    <a:pt x="22847" y="45218"/>
                  </a:lnTo>
                  <a:lnTo>
                    <a:pt x="39331" y="65198"/>
                  </a:lnTo>
                  <a:lnTo>
                    <a:pt x="64682" y="75984"/>
                  </a:lnTo>
                  <a:lnTo>
                    <a:pt x="108442" y="81959"/>
                  </a:lnTo>
                  <a:lnTo>
                    <a:pt x="155487" y="82686"/>
                  </a:lnTo>
                  <a:lnTo>
                    <a:pt x="182824" y="77755"/>
                  </a:lnTo>
                  <a:lnTo>
                    <a:pt x="218063" y="6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72"/>
            <p:cNvSpPr/>
            <p:nvPr>
              <p:custDataLst>
                <p:tags r:id="rId84"/>
              </p:custDataLst>
            </p:nvPr>
          </p:nvSpPr>
          <p:spPr>
            <a:xfrm>
              <a:off x="5200650" y="1753924"/>
              <a:ext cx="47067" cy="341577"/>
            </a:xfrm>
            <a:custGeom>
              <a:avLst/>
              <a:gdLst/>
              <a:ahLst/>
              <a:cxnLst/>
              <a:rect l="0" t="0" r="0" b="0"/>
              <a:pathLst>
                <a:path w="47067" h="341577">
                  <a:moveTo>
                    <a:pt x="9525" y="8201"/>
                  </a:moveTo>
                  <a:lnTo>
                    <a:pt x="9525" y="8201"/>
                  </a:lnTo>
                  <a:lnTo>
                    <a:pt x="1324" y="0"/>
                  </a:lnTo>
                  <a:lnTo>
                    <a:pt x="883" y="617"/>
                  </a:lnTo>
                  <a:lnTo>
                    <a:pt x="392" y="4125"/>
                  </a:lnTo>
                  <a:lnTo>
                    <a:pt x="21493" y="47615"/>
                  </a:lnTo>
                  <a:lnTo>
                    <a:pt x="33287" y="89382"/>
                  </a:lnTo>
                  <a:lnTo>
                    <a:pt x="41253" y="113073"/>
                  </a:lnTo>
                  <a:lnTo>
                    <a:pt x="45737" y="154045"/>
                  </a:lnTo>
                  <a:lnTo>
                    <a:pt x="47066" y="189350"/>
                  </a:lnTo>
                  <a:lnTo>
                    <a:pt x="46401" y="230267"/>
                  </a:lnTo>
                  <a:lnTo>
                    <a:pt x="37231" y="276433"/>
                  </a:lnTo>
                  <a:lnTo>
                    <a:pt x="25496" y="310633"/>
                  </a:lnTo>
                  <a:lnTo>
                    <a:pt x="15565" y="327823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73"/>
            <p:cNvSpPr/>
            <p:nvPr>
              <p:custDataLst>
                <p:tags r:id="rId85"/>
              </p:custDataLst>
            </p:nvPr>
          </p:nvSpPr>
          <p:spPr>
            <a:xfrm>
              <a:off x="5391150" y="1981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92"/>
          <p:cNvGrpSpPr/>
          <p:nvPr/>
        </p:nvGrpSpPr>
        <p:grpSpPr>
          <a:xfrm>
            <a:off x="5640517" y="1678349"/>
            <a:ext cx="767935" cy="426677"/>
            <a:chOff x="5640517" y="1678349"/>
            <a:chExt cx="767935" cy="426677"/>
          </a:xfrm>
        </p:grpSpPr>
        <p:sp>
          <p:nvSpPr>
            <p:cNvPr id="53" name="SMARTInkShape-2774"/>
            <p:cNvSpPr/>
            <p:nvPr>
              <p:custDataLst>
                <p:tags r:id="rId76"/>
              </p:custDataLst>
            </p:nvPr>
          </p:nvSpPr>
          <p:spPr>
            <a:xfrm>
              <a:off x="6324600" y="1733550"/>
              <a:ext cx="83852" cy="371476"/>
            </a:xfrm>
            <a:custGeom>
              <a:avLst/>
              <a:gdLst/>
              <a:ahLst/>
              <a:cxnLst/>
              <a:rect l="0" t="0" r="0" b="0"/>
              <a:pathLst>
                <a:path w="83852" h="371476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42137" y="2117"/>
                  </a:lnTo>
                  <a:lnTo>
                    <a:pt x="54608" y="41156"/>
                  </a:lnTo>
                  <a:lnTo>
                    <a:pt x="66800" y="81311"/>
                  </a:lnTo>
                  <a:lnTo>
                    <a:pt x="76237" y="114756"/>
                  </a:lnTo>
                  <a:lnTo>
                    <a:pt x="81508" y="148369"/>
                  </a:lnTo>
                  <a:lnTo>
                    <a:pt x="83851" y="188003"/>
                  </a:lnTo>
                  <a:lnTo>
                    <a:pt x="80114" y="231741"/>
                  </a:lnTo>
                  <a:lnTo>
                    <a:pt x="67247" y="274921"/>
                  </a:lnTo>
                  <a:lnTo>
                    <a:pt x="50482" y="320653"/>
                  </a:lnTo>
                  <a:lnTo>
                    <a:pt x="32832" y="344187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75"/>
            <p:cNvSpPr/>
            <p:nvPr>
              <p:custDataLst>
                <p:tags r:id="rId77"/>
              </p:custDataLst>
            </p:nvPr>
          </p:nvSpPr>
          <p:spPr>
            <a:xfrm>
              <a:off x="6048994" y="1806336"/>
              <a:ext cx="199407" cy="234653"/>
            </a:xfrm>
            <a:custGeom>
              <a:avLst/>
              <a:gdLst/>
              <a:ahLst/>
              <a:cxnLst/>
              <a:rect l="0" t="0" r="0" b="0"/>
              <a:pathLst>
                <a:path w="199407" h="234653">
                  <a:moveTo>
                    <a:pt x="123206" y="51039"/>
                  </a:moveTo>
                  <a:lnTo>
                    <a:pt x="123206" y="51039"/>
                  </a:lnTo>
                  <a:lnTo>
                    <a:pt x="122148" y="35830"/>
                  </a:lnTo>
                  <a:lnTo>
                    <a:pt x="118150" y="24524"/>
                  </a:lnTo>
                  <a:lnTo>
                    <a:pt x="110023" y="15266"/>
                  </a:lnTo>
                  <a:lnTo>
                    <a:pt x="104892" y="11315"/>
                  </a:lnTo>
                  <a:lnTo>
                    <a:pt x="98296" y="9740"/>
                  </a:lnTo>
                  <a:lnTo>
                    <a:pt x="82502" y="10811"/>
                  </a:lnTo>
                  <a:lnTo>
                    <a:pt x="55759" y="22421"/>
                  </a:lnTo>
                  <a:lnTo>
                    <a:pt x="32784" y="44324"/>
                  </a:lnTo>
                  <a:lnTo>
                    <a:pt x="17628" y="65865"/>
                  </a:lnTo>
                  <a:lnTo>
                    <a:pt x="4083" y="107315"/>
                  </a:lnTo>
                  <a:lnTo>
                    <a:pt x="774" y="143796"/>
                  </a:lnTo>
                  <a:lnTo>
                    <a:pt x="0" y="168817"/>
                  </a:lnTo>
                  <a:lnTo>
                    <a:pt x="1910" y="178241"/>
                  </a:lnTo>
                  <a:lnTo>
                    <a:pt x="9678" y="191534"/>
                  </a:lnTo>
                  <a:lnTo>
                    <a:pt x="39121" y="223852"/>
                  </a:lnTo>
                  <a:lnTo>
                    <a:pt x="59839" y="234652"/>
                  </a:lnTo>
                  <a:lnTo>
                    <a:pt x="79873" y="232834"/>
                  </a:lnTo>
                  <a:lnTo>
                    <a:pt x="100772" y="223912"/>
                  </a:lnTo>
                  <a:lnTo>
                    <a:pt x="131435" y="192314"/>
                  </a:lnTo>
                  <a:lnTo>
                    <a:pt x="142739" y="175211"/>
                  </a:lnTo>
                  <a:lnTo>
                    <a:pt x="152817" y="138518"/>
                  </a:lnTo>
                  <a:lnTo>
                    <a:pt x="156474" y="112144"/>
                  </a:lnTo>
                  <a:lnTo>
                    <a:pt x="150200" y="66362"/>
                  </a:lnTo>
                  <a:lnTo>
                    <a:pt x="133712" y="31253"/>
                  </a:lnTo>
                  <a:lnTo>
                    <a:pt x="119409" y="18256"/>
                  </a:lnTo>
                  <a:lnTo>
                    <a:pt x="89412" y="1290"/>
                  </a:lnTo>
                  <a:lnTo>
                    <a:pt x="73262" y="0"/>
                  </a:lnTo>
                  <a:lnTo>
                    <a:pt x="55500" y="4013"/>
                  </a:lnTo>
                  <a:lnTo>
                    <a:pt x="37023" y="12853"/>
                  </a:lnTo>
                  <a:lnTo>
                    <a:pt x="31883" y="18173"/>
                  </a:lnTo>
                  <a:lnTo>
                    <a:pt x="29517" y="23837"/>
                  </a:lnTo>
                  <a:lnTo>
                    <a:pt x="28997" y="29729"/>
                  </a:lnTo>
                  <a:lnTo>
                    <a:pt x="36885" y="44743"/>
                  </a:lnTo>
                  <a:lnTo>
                    <a:pt x="59177" y="68223"/>
                  </a:lnTo>
                  <a:lnTo>
                    <a:pt x="100210" y="95121"/>
                  </a:lnTo>
                  <a:lnTo>
                    <a:pt x="135989" y="112154"/>
                  </a:lnTo>
                  <a:lnTo>
                    <a:pt x="167446" y="115008"/>
                  </a:lnTo>
                  <a:lnTo>
                    <a:pt x="199406" y="10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76"/>
            <p:cNvSpPr/>
            <p:nvPr>
              <p:custDataLst>
                <p:tags r:id="rId78"/>
              </p:custDataLst>
            </p:nvPr>
          </p:nvSpPr>
          <p:spPr>
            <a:xfrm>
              <a:off x="5897048" y="1729206"/>
              <a:ext cx="132278" cy="328195"/>
            </a:xfrm>
            <a:custGeom>
              <a:avLst/>
              <a:gdLst/>
              <a:ahLst/>
              <a:cxnLst/>
              <a:rect l="0" t="0" r="0" b="0"/>
              <a:pathLst>
                <a:path w="132278" h="328195">
                  <a:moveTo>
                    <a:pt x="132277" y="23394"/>
                  </a:moveTo>
                  <a:lnTo>
                    <a:pt x="132277" y="23394"/>
                  </a:lnTo>
                  <a:lnTo>
                    <a:pt x="132277" y="10136"/>
                  </a:lnTo>
                  <a:lnTo>
                    <a:pt x="129455" y="4096"/>
                  </a:lnTo>
                  <a:lnTo>
                    <a:pt x="127221" y="1004"/>
                  </a:lnTo>
                  <a:lnTo>
                    <a:pt x="123615" y="0"/>
                  </a:lnTo>
                  <a:lnTo>
                    <a:pt x="113963" y="1708"/>
                  </a:lnTo>
                  <a:lnTo>
                    <a:pt x="96629" y="13676"/>
                  </a:lnTo>
                  <a:lnTo>
                    <a:pt x="60791" y="50376"/>
                  </a:lnTo>
                  <a:lnTo>
                    <a:pt x="33218" y="97659"/>
                  </a:lnTo>
                  <a:lnTo>
                    <a:pt x="11150" y="142956"/>
                  </a:lnTo>
                  <a:lnTo>
                    <a:pt x="2548" y="186878"/>
                  </a:lnTo>
                  <a:lnTo>
                    <a:pt x="0" y="230584"/>
                  </a:lnTo>
                  <a:lnTo>
                    <a:pt x="2067" y="270345"/>
                  </a:lnTo>
                  <a:lnTo>
                    <a:pt x="9382" y="300470"/>
                  </a:lnTo>
                  <a:lnTo>
                    <a:pt x="12247" y="306536"/>
                  </a:lnTo>
                  <a:lnTo>
                    <a:pt x="37027" y="32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77"/>
            <p:cNvSpPr/>
            <p:nvPr>
              <p:custDataLst>
                <p:tags r:id="rId79"/>
              </p:custDataLst>
            </p:nvPr>
          </p:nvSpPr>
          <p:spPr>
            <a:xfrm>
              <a:off x="5640517" y="1905000"/>
              <a:ext cx="198309" cy="85726"/>
            </a:xfrm>
            <a:custGeom>
              <a:avLst/>
              <a:gdLst/>
              <a:ahLst/>
              <a:cxnLst/>
              <a:rect l="0" t="0" r="0" b="0"/>
              <a:pathLst>
                <a:path w="198309" h="85726">
                  <a:moveTo>
                    <a:pt x="17333" y="85725"/>
                  </a:moveTo>
                  <a:lnTo>
                    <a:pt x="17333" y="85725"/>
                  </a:lnTo>
                  <a:lnTo>
                    <a:pt x="0" y="54202"/>
                  </a:lnTo>
                  <a:lnTo>
                    <a:pt x="2603" y="50952"/>
                  </a:lnTo>
                  <a:lnTo>
                    <a:pt x="35090" y="31763"/>
                  </a:lnTo>
                  <a:lnTo>
                    <a:pt x="78572" y="20933"/>
                  </a:lnTo>
                  <a:lnTo>
                    <a:pt x="119825" y="11759"/>
                  </a:lnTo>
                  <a:lnTo>
                    <a:pt x="161161" y="3273"/>
                  </a:lnTo>
                  <a:lnTo>
                    <a:pt x="198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78"/>
            <p:cNvSpPr/>
            <p:nvPr>
              <p:custDataLst>
                <p:tags r:id="rId80"/>
              </p:custDataLst>
            </p:nvPr>
          </p:nvSpPr>
          <p:spPr>
            <a:xfrm>
              <a:off x="5724775" y="1678349"/>
              <a:ext cx="95001" cy="379052"/>
            </a:xfrm>
            <a:custGeom>
              <a:avLst/>
              <a:gdLst/>
              <a:ahLst/>
              <a:cxnLst/>
              <a:rect l="0" t="0" r="0" b="0"/>
              <a:pathLst>
                <a:path w="95001" h="379052">
                  <a:moveTo>
                    <a:pt x="95000" y="36151"/>
                  </a:moveTo>
                  <a:lnTo>
                    <a:pt x="95000" y="36151"/>
                  </a:lnTo>
                  <a:lnTo>
                    <a:pt x="95000" y="14693"/>
                  </a:lnTo>
                  <a:lnTo>
                    <a:pt x="92178" y="7917"/>
                  </a:lnTo>
                  <a:lnTo>
                    <a:pt x="89944" y="4628"/>
                  </a:lnTo>
                  <a:lnTo>
                    <a:pt x="84639" y="974"/>
                  </a:lnTo>
                  <a:lnTo>
                    <a:pt x="81743" y="0"/>
                  </a:lnTo>
                  <a:lnTo>
                    <a:pt x="72880" y="1739"/>
                  </a:lnTo>
                  <a:lnTo>
                    <a:pt x="67554" y="3685"/>
                  </a:lnTo>
                  <a:lnTo>
                    <a:pt x="49943" y="21592"/>
                  </a:lnTo>
                  <a:lnTo>
                    <a:pt x="29082" y="62495"/>
                  </a:lnTo>
                  <a:lnTo>
                    <a:pt x="15775" y="104855"/>
                  </a:lnTo>
                  <a:lnTo>
                    <a:pt x="4012" y="151087"/>
                  </a:lnTo>
                  <a:lnTo>
                    <a:pt x="1013" y="194854"/>
                  </a:lnTo>
                  <a:lnTo>
                    <a:pt x="312" y="229452"/>
                  </a:lnTo>
                  <a:lnTo>
                    <a:pt x="0" y="263174"/>
                  </a:lnTo>
                  <a:lnTo>
                    <a:pt x="2646" y="303442"/>
                  </a:lnTo>
                  <a:lnTo>
                    <a:pt x="8402" y="349496"/>
                  </a:lnTo>
                  <a:lnTo>
                    <a:pt x="9275" y="37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93"/>
          <p:cNvGrpSpPr/>
          <p:nvPr/>
        </p:nvGrpSpPr>
        <p:grpSpPr>
          <a:xfrm>
            <a:off x="2039674" y="2682589"/>
            <a:ext cx="510974" cy="384462"/>
            <a:chOff x="2039674" y="2682589"/>
            <a:chExt cx="510974" cy="384462"/>
          </a:xfrm>
        </p:grpSpPr>
        <p:sp>
          <p:nvSpPr>
            <p:cNvPr id="59" name="SMARTInkShape-2779"/>
            <p:cNvSpPr/>
            <p:nvPr>
              <p:custDataLst>
                <p:tags r:id="rId69"/>
              </p:custDataLst>
            </p:nvPr>
          </p:nvSpPr>
          <p:spPr>
            <a:xfrm>
              <a:off x="2409825" y="281940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14581" y="2832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80"/>
            <p:cNvSpPr/>
            <p:nvPr>
              <p:custDataLst>
                <p:tags r:id="rId70"/>
              </p:custDataLst>
            </p:nvPr>
          </p:nvSpPr>
          <p:spPr>
            <a:xfrm>
              <a:off x="2424921" y="2711494"/>
              <a:ext cx="125727" cy="294192"/>
            </a:xfrm>
            <a:custGeom>
              <a:avLst/>
              <a:gdLst/>
              <a:ahLst/>
              <a:cxnLst/>
              <a:rect l="0" t="0" r="0" b="0"/>
              <a:pathLst>
                <a:path w="125727" h="294192">
                  <a:moveTo>
                    <a:pt x="23004" y="174581"/>
                  </a:moveTo>
                  <a:lnTo>
                    <a:pt x="23004" y="174581"/>
                  </a:lnTo>
                  <a:lnTo>
                    <a:pt x="6758" y="220166"/>
                  </a:lnTo>
                  <a:lnTo>
                    <a:pt x="614" y="235764"/>
                  </a:lnTo>
                  <a:lnTo>
                    <a:pt x="0" y="252573"/>
                  </a:lnTo>
                  <a:lnTo>
                    <a:pt x="4313" y="269569"/>
                  </a:lnTo>
                  <a:lnTo>
                    <a:pt x="13286" y="284178"/>
                  </a:lnTo>
                  <a:lnTo>
                    <a:pt x="24329" y="292083"/>
                  </a:lnTo>
                  <a:lnTo>
                    <a:pt x="30238" y="294191"/>
                  </a:lnTo>
                  <a:lnTo>
                    <a:pt x="36293" y="293479"/>
                  </a:lnTo>
                  <a:lnTo>
                    <a:pt x="53870" y="283423"/>
                  </a:lnTo>
                  <a:lnTo>
                    <a:pt x="62475" y="276577"/>
                  </a:lnTo>
                  <a:lnTo>
                    <a:pt x="83169" y="240747"/>
                  </a:lnTo>
                  <a:lnTo>
                    <a:pt x="98545" y="195726"/>
                  </a:lnTo>
                  <a:lnTo>
                    <a:pt x="108534" y="157210"/>
                  </a:lnTo>
                  <a:lnTo>
                    <a:pt x="115374" y="116870"/>
                  </a:lnTo>
                  <a:lnTo>
                    <a:pt x="124421" y="70790"/>
                  </a:lnTo>
                  <a:lnTo>
                    <a:pt x="125726" y="46697"/>
                  </a:lnTo>
                  <a:lnTo>
                    <a:pt x="119447" y="9704"/>
                  </a:lnTo>
                  <a:lnTo>
                    <a:pt x="113551" y="22"/>
                  </a:lnTo>
                  <a:lnTo>
                    <a:pt x="110885" y="0"/>
                  </a:lnTo>
                  <a:lnTo>
                    <a:pt x="108050" y="2102"/>
                  </a:lnTo>
                  <a:lnTo>
                    <a:pt x="102077" y="11140"/>
                  </a:lnTo>
                  <a:lnTo>
                    <a:pt x="87675" y="55197"/>
                  </a:lnTo>
                  <a:lnTo>
                    <a:pt x="81640" y="84676"/>
                  </a:lnTo>
                  <a:lnTo>
                    <a:pt x="81506" y="130521"/>
                  </a:lnTo>
                  <a:lnTo>
                    <a:pt x="90573" y="171718"/>
                  </a:lnTo>
                  <a:lnTo>
                    <a:pt x="99204" y="21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81"/>
            <p:cNvSpPr/>
            <p:nvPr>
              <p:custDataLst>
                <p:tags r:id="rId71"/>
              </p:custDataLst>
            </p:nvPr>
          </p:nvSpPr>
          <p:spPr>
            <a:xfrm>
              <a:off x="2305050" y="2876550"/>
              <a:ext cx="66676" cy="127982"/>
            </a:xfrm>
            <a:custGeom>
              <a:avLst/>
              <a:gdLst/>
              <a:ahLst/>
              <a:cxnLst/>
              <a:rect l="0" t="0" r="0" b="0"/>
              <a:pathLst>
                <a:path w="66676" h="127982">
                  <a:moveTo>
                    <a:pt x="0" y="0"/>
                  </a:moveTo>
                  <a:lnTo>
                    <a:pt x="0" y="0"/>
                  </a:lnTo>
                  <a:lnTo>
                    <a:pt x="2822" y="18828"/>
                  </a:lnTo>
                  <a:lnTo>
                    <a:pt x="8201" y="62163"/>
                  </a:lnTo>
                  <a:lnTo>
                    <a:pt x="8205" y="97338"/>
                  </a:lnTo>
                  <a:lnTo>
                    <a:pt x="1290" y="127981"/>
                  </a:lnTo>
                  <a:lnTo>
                    <a:pt x="860" y="127653"/>
                  </a:lnTo>
                  <a:lnTo>
                    <a:pt x="113" y="106364"/>
                  </a:lnTo>
                  <a:lnTo>
                    <a:pt x="13267" y="64654"/>
                  </a:lnTo>
                  <a:lnTo>
                    <a:pt x="18966" y="43384"/>
                  </a:lnTo>
                  <a:lnTo>
                    <a:pt x="23599" y="35862"/>
                  </a:lnTo>
                  <a:lnTo>
                    <a:pt x="29186" y="31814"/>
                  </a:lnTo>
                  <a:lnTo>
                    <a:pt x="32157" y="30735"/>
                  </a:lnTo>
                  <a:lnTo>
                    <a:pt x="36255" y="32131"/>
                  </a:lnTo>
                  <a:lnTo>
                    <a:pt x="46452" y="39328"/>
                  </a:lnTo>
                  <a:lnTo>
                    <a:pt x="52395" y="49582"/>
                  </a:lnTo>
                  <a:lnTo>
                    <a:pt x="666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82"/>
            <p:cNvSpPr/>
            <p:nvPr>
              <p:custDataLst>
                <p:tags r:id="rId72"/>
              </p:custDataLst>
            </p:nvPr>
          </p:nvSpPr>
          <p:spPr>
            <a:xfrm>
              <a:off x="2238375" y="2838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7987"/>
                  </a:lnTo>
                  <a:lnTo>
                    <a:pt x="6703" y="20200"/>
                  </a:lnTo>
                  <a:lnTo>
                    <a:pt x="2979" y="13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83"/>
            <p:cNvSpPr/>
            <p:nvPr>
              <p:custDataLst>
                <p:tags r:id="rId73"/>
              </p:custDataLst>
            </p:nvPr>
          </p:nvSpPr>
          <p:spPr>
            <a:xfrm>
              <a:off x="2230566" y="2924175"/>
              <a:ext cx="17335" cy="95251"/>
            </a:xfrm>
            <a:custGeom>
              <a:avLst/>
              <a:gdLst/>
              <a:ahLst/>
              <a:cxnLst/>
              <a:rect l="0" t="0" r="0" b="0"/>
              <a:pathLst>
                <a:path w="17335" h="95251">
                  <a:moveTo>
                    <a:pt x="17334" y="0"/>
                  </a:moveTo>
                  <a:lnTo>
                    <a:pt x="17334" y="0"/>
                  </a:lnTo>
                  <a:lnTo>
                    <a:pt x="17334" y="5056"/>
                  </a:lnTo>
                  <a:lnTo>
                    <a:pt x="2146" y="48303"/>
                  </a:lnTo>
                  <a:lnTo>
                    <a:pt x="0" y="62390"/>
                  </a:lnTo>
                  <a:lnTo>
                    <a:pt x="78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84"/>
            <p:cNvSpPr/>
            <p:nvPr>
              <p:custDataLst>
                <p:tags r:id="rId74"/>
              </p:custDataLst>
            </p:nvPr>
          </p:nvSpPr>
          <p:spPr>
            <a:xfrm>
              <a:off x="2039674" y="2933700"/>
              <a:ext cx="141552" cy="85726"/>
            </a:xfrm>
            <a:custGeom>
              <a:avLst/>
              <a:gdLst/>
              <a:ahLst/>
              <a:cxnLst/>
              <a:rect l="0" t="0" r="0" b="0"/>
              <a:pathLst>
                <a:path w="141552" h="85726">
                  <a:moveTo>
                    <a:pt x="8201" y="85725"/>
                  </a:moveTo>
                  <a:lnTo>
                    <a:pt x="8201" y="85725"/>
                  </a:lnTo>
                  <a:lnTo>
                    <a:pt x="3145" y="80669"/>
                  </a:lnTo>
                  <a:lnTo>
                    <a:pt x="662" y="72542"/>
                  </a:lnTo>
                  <a:lnTo>
                    <a:pt x="0" y="67411"/>
                  </a:lnTo>
                  <a:lnTo>
                    <a:pt x="4909" y="56066"/>
                  </a:lnTo>
                  <a:lnTo>
                    <a:pt x="25307" y="31535"/>
                  </a:lnTo>
                  <a:lnTo>
                    <a:pt x="48547" y="17693"/>
                  </a:lnTo>
                  <a:lnTo>
                    <a:pt x="89505" y="7778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85"/>
            <p:cNvSpPr/>
            <p:nvPr>
              <p:custDataLst>
                <p:tags r:id="rId75"/>
              </p:custDataLst>
            </p:nvPr>
          </p:nvSpPr>
          <p:spPr>
            <a:xfrm>
              <a:off x="2081692" y="2682589"/>
              <a:ext cx="128109" cy="384462"/>
            </a:xfrm>
            <a:custGeom>
              <a:avLst/>
              <a:gdLst/>
              <a:ahLst/>
              <a:cxnLst/>
              <a:rect l="0" t="0" r="0" b="0"/>
              <a:pathLst>
                <a:path w="128109" h="384462">
                  <a:moveTo>
                    <a:pt x="128108" y="32036"/>
                  </a:moveTo>
                  <a:lnTo>
                    <a:pt x="128108" y="32036"/>
                  </a:lnTo>
                  <a:lnTo>
                    <a:pt x="117995" y="26980"/>
                  </a:lnTo>
                  <a:lnTo>
                    <a:pt x="110208" y="18853"/>
                  </a:lnTo>
                  <a:lnTo>
                    <a:pt x="106650" y="13722"/>
                  </a:lnTo>
                  <a:lnTo>
                    <a:pt x="91407" y="5199"/>
                  </a:lnTo>
                  <a:lnTo>
                    <a:pt x="71580" y="0"/>
                  </a:lnTo>
                  <a:lnTo>
                    <a:pt x="52184" y="1218"/>
                  </a:lnTo>
                  <a:lnTo>
                    <a:pt x="35803" y="8108"/>
                  </a:lnTo>
                  <a:lnTo>
                    <a:pt x="28471" y="12909"/>
                  </a:lnTo>
                  <a:lnTo>
                    <a:pt x="17503" y="26710"/>
                  </a:lnTo>
                  <a:lnTo>
                    <a:pt x="10158" y="42369"/>
                  </a:lnTo>
                  <a:lnTo>
                    <a:pt x="0" y="86288"/>
                  </a:lnTo>
                  <a:lnTo>
                    <a:pt x="2340" y="128830"/>
                  </a:lnTo>
                  <a:lnTo>
                    <a:pt x="4766" y="168783"/>
                  </a:lnTo>
                  <a:lnTo>
                    <a:pt x="11708" y="208978"/>
                  </a:lnTo>
                  <a:lnTo>
                    <a:pt x="21136" y="253951"/>
                  </a:lnTo>
                  <a:lnTo>
                    <a:pt x="29973" y="294050"/>
                  </a:lnTo>
                  <a:lnTo>
                    <a:pt x="37177" y="333214"/>
                  </a:lnTo>
                  <a:lnTo>
                    <a:pt x="32858" y="38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2786"/>
          <p:cNvSpPr/>
          <p:nvPr>
            <p:custDataLst>
              <p:tags r:id="rId2"/>
            </p:custDataLst>
          </p:nvPr>
        </p:nvSpPr>
        <p:spPr>
          <a:xfrm>
            <a:off x="3040844" y="2786427"/>
            <a:ext cx="159557" cy="229572"/>
          </a:xfrm>
          <a:custGeom>
            <a:avLst/>
            <a:gdLst/>
            <a:ahLst/>
            <a:cxnLst/>
            <a:rect l="0" t="0" r="0" b="0"/>
            <a:pathLst>
              <a:path w="159557" h="229572">
                <a:moveTo>
                  <a:pt x="111931" y="23448"/>
                </a:moveTo>
                <a:lnTo>
                  <a:pt x="111931" y="23448"/>
                </a:lnTo>
                <a:lnTo>
                  <a:pt x="116987" y="23448"/>
                </a:lnTo>
                <a:lnTo>
                  <a:pt x="122292" y="20626"/>
                </a:lnTo>
                <a:lnTo>
                  <a:pt x="125188" y="18392"/>
                </a:lnTo>
                <a:lnTo>
                  <a:pt x="127119" y="17960"/>
                </a:lnTo>
                <a:lnTo>
                  <a:pt x="128407" y="18731"/>
                </a:lnTo>
                <a:lnTo>
                  <a:pt x="129265" y="20303"/>
                </a:lnTo>
                <a:lnTo>
                  <a:pt x="128779" y="20293"/>
                </a:lnTo>
                <a:lnTo>
                  <a:pt x="108546" y="976"/>
                </a:lnTo>
                <a:lnTo>
                  <a:pt x="103325" y="0"/>
                </a:lnTo>
                <a:lnTo>
                  <a:pt x="81864" y="3683"/>
                </a:lnTo>
                <a:lnTo>
                  <a:pt x="68229" y="8667"/>
                </a:lnTo>
                <a:lnTo>
                  <a:pt x="43596" y="27535"/>
                </a:lnTo>
                <a:lnTo>
                  <a:pt x="26302" y="48177"/>
                </a:lnTo>
                <a:lnTo>
                  <a:pt x="7587" y="95588"/>
                </a:lnTo>
                <a:lnTo>
                  <a:pt x="2056" y="112660"/>
                </a:lnTo>
                <a:lnTo>
                  <a:pt x="0" y="145014"/>
                </a:lnTo>
                <a:lnTo>
                  <a:pt x="3270" y="165319"/>
                </a:lnTo>
                <a:lnTo>
                  <a:pt x="13896" y="182104"/>
                </a:lnTo>
                <a:lnTo>
                  <a:pt x="60968" y="221431"/>
                </a:lnTo>
                <a:lnTo>
                  <a:pt x="73759" y="227857"/>
                </a:lnTo>
                <a:lnTo>
                  <a:pt x="80133" y="229571"/>
                </a:lnTo>
                <a:lnTo>
                  <a:pt x="125209" y="224717"/>
                </a:lnTo>
                <a:lnTo>
                  <a:pt x="159556" y="2139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495"/>
          <p:cNvGrpSpPr/>
          <p:nvPr/>
        </p:nvGrpSpPr>
        <p:grpSpPr>
          <a:xfrm>
            <a:off x="3819525" y="2744916"/>
            <a:ext cx="276223" cy="554267"/>
            <a:chOff x="3819525" y="2744916"/>
            <a:chExt cx="276223" cy="554267"/>
          </a:xfrm>
        </p:grpSpPr>
        <p:sp>
          <p:nvSpPr>
            <p:cNvPr id="68" name="SMARTInkShape-2787"/>
            <p:cNvSpPr/>
            <p:nvPr>
              <p:custDataLst>
                <p:tags r:id="rId67"/>
              </p:custDataLst>
            </p:nvPr>
          </p:nvSpPr>
          <p:spPr>
            <a:xfrm>
              <a:off x="3972550" y="2886075"/>
              <a:ext cx="123198" cy="413108"/>
            </a:xfrm>
            <a:custGeom>
              <a:avLst/>
              <a:gdLst/>
              <a:ahLst/>
              <a:cxnLst/>
              <a:rect l="0" t="0" r="0" b="0"/>
              <a:pathLst>
                <a:path w="123198" h="413108">
                  <a:moveTo>
                    <a:pt x="27950" y="0"/>
                  </a:moveTo>
                  <a:lnTo>
                    <a:pt x="27950" y="0"/>
                  </a:lnTo>
                  <a:lnTo>
                    <a:pt x="27950" y="5056"/>
                  </a:lnTo>
                  <a:lnTo>
                    <a:pt x="4119" y="41757"/>
                  </a:lnTo>
                  <a:lnTo>
                    <a:pt x="0" y="73088"/>
                  </a:lnTo>
                  <a:lnTo>
                    <a:pt x="2475" y="82931"/>
                  </a:lnTo>
                  <a:lnTo>
                    <a:pt x="4617" y="87037"/>
                  </a:lnTo>
                  <a:lnTo>
                    <a:pt x="9220" y="89775"/>
                  </a:lnTo>
                  <a:lnTo>
                    <a:pt x="22800" y="92817"/>
                  </a:lnTo>
                  <a:lnTo>
                    <a:pt x="36597" y="91346"/>
                  </a:lnTo>
                  <a:lnTo>
                    <a:pt x="59087" y="81746"/>
                  </a:lnTo>
                  <a:lnTo>
                    <a:pt x="105036" y="46099"/>
                  </a:lnTo>
                  <a:lnTo>
                    <a:pt x="109835" y="38833"/>
                  </a:lnTo>
                  <a:lnTo>
                    <a:pt x="112917" y="30601"/>
                  </a:lnTo>
                  <a:lnTo>
                    <a:pt x="113169" y="30984"/>
                  </a:lnTo>
                  <a:lnTo>
                    <a:pt x="113655" y="74388"/>
                  </a:lnTo>
                  <a:lnTo>
                    <a:pt x="113670" y="114351"/>
                  </a:lnTo>
                  <a:lnTo>
                    <a:pt x="118730" y="154649"/>
                  </a:lnTo>
                  <a:lnTo>
                    <a:pt x="122317" y="194158"/>
                  </a:lnTo>
                  <a:lnTo>
                    <a:pt x="123025" y="241160"/>
                  </a:lnTo>
                  <a:lnTo>
                    <a:pt x="123166" y="286938"/>
                  </a:lnTo>
                  <a:lnTo>
                    <a:pt x="123190" y="326436"/>
                  </a:lnTo>
                  <a:lnTo>
                    <a:pt x="123197" y="354838"/>
                  </a:lnTo>
                  <a:lnTo>
                    <a:pt x="113086" y="381715"/>
                  </a:lnTo>
                  <a:lnTo>
                    <a:pt x="99655" y="394724"/>
                  </a:lnTo>
                  <a:lnTo>
                    <a:pt x="75275" y="411698"/>
                  </a:lnTo>
                  <a:lnTo>
                    <a:pt x="69025" y="413107"/>
                  </a:lnTo>
                  <a:lnTo>
                    <a:pt x="37200" y="410249"/>
                  </a:lnTo>
                  <a:lnTo>
                    <a:pt x="33059" y="407908"/>
                  </a:lnTo>
                  <a:lnTo>
                    <a:pt x="89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88"/>
            <p:cNvSpPr/>
            <p:nvPr>
              <p:custDataLst>
                <p:tags r:id="rId68"/>
              </p:custDataLst>
            </p:nvPr>
          </p:nvSpPr>
          <p:spPr>
            <a:xfrm>
              <a:off x="3819525" y="2744916"/>
              <a:ext cx="108647" cy="291422"/>
            </a:xfrm>
            <a:custGeom>
              <a:avLst/>
              <a:gdLst/>
              <a:ahLst/>
              <a:cxnLst/>
              <a:rect l="0" t="0" r="0" b="0"/>
              <a:pathLst>
                <a:path w="108647" h="291422">
                  <a:moveTo>
                    <a:pt x="28575" y="17334"/>
                  </a:moveTo>
                  <a:lnTo>
                    <a:pt x="28575" y="17334"/>
                  </a:lnTo>
                  <a:lnTo>
                    <a:pt x="15318" y="4077"/>
                  </a:lnTo>
                  <a:lnTo>
                    <a:pt x="14445" y="2146"/>
                  </a:lnTo>
                  <a:lnTo>
                    <a:pt x="14922" y="858"/>
                  </a:lnTo>
                  <a:lnTo>
                    <a:pt x="16298" y="0"/>
                  </a:lnTo>
                  <a:lnTo>
                    <a:pt x="16157" y="486"/>
                  </a:lnTo>
                  <a:lnTo>
                    <a:pt x="13178" y="3849"/>
                  </a:lnTo>
                  <a:lnTo>
                    <a:pt x="10607" y="21805"/>
                  </a:lnTo>
                  <a:lnTo>
                    <a:pt x="16285" y="61805"/>
                  </a:lnTo>
                  <a:lnTo>
                    <a:pt x="18504" y="100750"/>
                  </a:lnTo>
                  <a:lnTo>
                    <a:pt x="18888" y="140475"/>
                  </a:lnTo>
                  <a:lnTo>
                    <a:pt x="19018" y="186767"/>
                  </a:lnTo>
                  <a:lnTo>
                    <a:pt x="17985" y="226486"/>
                  </a:lnTo>
                  <a:lnTo>
                    <a:pt x="10848" y="259287"/>
                  </a:lnTo>
                  <a:lnTo>
                    <a:pt x="10407" y="260128"/>
                  </a:lnTo>
                  <a:lnTo>
                    <a:pt x="10113" y="259630"/>
                  </a:lnTo>
                  <a:lnTo>
                    <a:pt x="9917" y="258240"/>
                  </a:lnTo>
                  <a:lnTo>
                    <a:pt x="25795" y="214486"/>
                  </a:lnTo>
                  <a:lnTo>
                    <a:pt x="41000" y="188844"/>
                  </a:lnTo>
                  <a:lnTo>
                    <a:pt x="46384" y="182474"/>
                  </a:lnTo>
                  <a:lnTo>
                    <a:pt x="58009" y="175396"/>
                  </a:lnTo>
                  <a:lnTo>
                    <a:pt x="64073" y="173509"/>
                  </a:lnTo>
                  <a:lnTo>
                    <a:pt x="70232" y="174367"/>
                  </a:lnTo>
                  <a:lnTo>
                    <a:pt x="82720" y="180965"/>
                  </a:lnTo>
                  <a:lnTo>
                    <a:pt x="96594" y="196580"/>
                  </a:lnTo>
                  <a:lnTo>
                    <a:pt x="107407" y="219669"/>
                  </a:lnTo>
                  <a:lnTo>
                    <a:pt x="108646" y="226307"/>
                  </a:lnTo>
                  <a:lnTo>
                    <a:pt x="107201" y="236506"/>
                  </a:lnTo>
                  <a:lnTo>
                    <a:pt x="95381" y="258310"/>
                  </a:lnTo>
                  <a:lnTo>
                    <a:pt x="78473" y="274766"/>
                  </a:lnTo>
                  <a:lnTo>
                    <a:pt x="48309" y="288749"/>
                  </a:lnTo>
                  <a:lnTo>
                    <a:pt x="38052" y="291421"/>
                  </a:lnTo>
                  <a:lnTo>
                    <a:pt x="27143" y="289787"/>
                  </a:lnTo>
                  <a:lnTo>
                    <a:pt x="21270" y="287869"/>
                  </a:lnTo>
                  <a:lnTo>
                    <a:pt x="0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96"/>
          <p:cNvGrpSpPr/>
          <p:nvPr/>
        </p:nvGrpSpPr>
        <p:grpSpPr>
          <a:xfrm>
            <a:off x="4706064" y="2712271"/>
            <a:ext cx="719638" cy="498609"/>
            <a:chOff x="4706064" y="2712271"/>
            <a:chExt cx="719638" cy="498609"/>
          </a:xfrm>
        </p:grpSpPr>
        <p:sp>
          <p:nvSpPr>
            <p:cNvPr id="71" name="SMARTInkShape-2789"/>
            <p:cNvSpPr/>
            <p:nvPr>
              <p:custDataLst>
                <p:tags r:id="rId60"/>
              </p:custDataLst>
            </p:nvPr>
          </p:nvSpPr>
          <p:spPr>
            <a:xfrm>
              <a:off x="5305425" y="2831461"/>
              <a:ext cx="120277" cy="379419"/>
            </a:xfrm>
            <a:custGeom>
              <a:avLst/>
              <a:gdLst/>
              <a:ahLst/>
              <a:cxnLst/>
              <a:rect l="0" t="0" r="0" b="0"/>
              <a:pathLst>
                <a:path w="120277" h="379419">
                  <a:moveTo>
                    <a:pt x="76200" y="83189"/>
                  </a:moveTo>
                  <a:lnTo>
                    <a:pt x="76200" y="83189"/>
                  </a:lnTo>
                  <a:lnTo>
                    <a:pt x="111848" y="42485"/>
                  </a:lnTo>
                  <a:lnTo>
                    <a:pt x="118501" y="27704"/>
                  </a:lnTo>
                  <a:lnTo>
                    <a:pt x="120276" y="20799"/>
                  </a:lnTo>
                  <a:lnTo>
                    <a:pt x="119425" y="10304"/>
                  </a:lnTo>
                  <a:lnTo>
                    <a:pt x="117717" y="6024"/>
                  </a:lnTo>
                  <a:lnTo>
                    <a:pt x="114461" y="3171"/>
                  </a:lnTo>
                  <a:lnTo>
                    <a:pt x="105200" y="0"/>
                  </a:lnTo>
                  <a:lnTo>
                    <a:pt x="83029" y="3272"/>
                  </a:lnTo>
                  <a:lnTo>
                    <a:pt x="61407" y="16001"/>
                  </a:lnTo>
                  <a:lnTo>
                    <a:pt x="46653" y="33178"/>
                  </a:lnTo>
                  <a:lnTo>
                    <a:pt x="44859" y="38206"/>
                  </a:lnTo>
                  <a:lnTo>
                    <a:pt x="44723" y="42617"/>
                  </a:lnTo>
                  <a:lnTo>
                    <a:pt x="47394" y="50340"/>
                  </a:lnTo>
                  <a:lnTo>
                    <a:pt x="52108" y="57300"/>
                  </a:lnTo>
                  <a:lnTo>
                    <a:pt x="57731" y="61100"/>
                  </a:lnTo>
                  <a:lnTo>
                    <a:pt x="63759" y="63846"/>
                  </a:lnTo>
                  <a:lnTo>
                    <a:pt x="79409" y="77219"/>
                  </a:lnTo>
                  <a:lnTo>
                    <a:pt x="82917" y="83357"/>
                  </a:lnTo>
                  <a:lnTo>
                    <a:pt x="84477" y="91731"/>
                  </a:lnTo>
                  <a:lnTo>
                    <a:pt x="85615" y="135601"/>
                  </a:lnTo>
                  <a:lnTo>
                    <a:pt x="88526" y="180012"/>
                  </a:lnTo>
                  <a:lnTo>
                    <a:pt x="93922" y="219437"/>
                  </a:lnTo>
                  <a:lnTo>
                    <a:pt x="93929" y="262816"/>
                  </a:lnTo>
                  <a:lnTo>
                    <a:pt x="87659" y="306505"/>
                  </a:lnTo>
                  <a:lnTo>
                    <a:pt x="79434" y="348331"/>
                  </a:lnTo>
                  <a:lnTo>
                    <a:pt x="77637" y="359074"/>
                  </a:lnTo>
                  <a:lnTo>
                    <a:pt x="66513" y="376129"/>
                  </a:lnTo>
                  <a:lnTo>
                    <a:pt x="60216" y="379024"/>
                  </a:lnTo>
                  <a:lnTo>
                    <a:pt x="44755" y="379418"/>
                  </a:lnTo>
                  <a:lnTo>
                    <a:pt x="32944" y="376066"/>
                  </a:lnTo>
                  <a:lnTo>
                    <a:pt x="28313" y="373690"/>
                  </a:lnTo>
                  <a:lnTo>
                    <a:pt x="0" y="34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90"/>
            <p:cNvSpPr/>
            <p:nvPr>
              <p:custDataLst>
                <p:tags r:id="rId61"/>
              </p:custDataLst>
            </p:nvPr>
          </p:nvSpPr>
          <p:spPr>
            <a:xfrm>
              <a:off x="5220092" y="2819400"/>
              <a:ext cx="73893" cy="120351"/>
            </a:xfrm>
            <a:custGeom>
              <a:avLst/>
              <a:gdLst/>
              <a:ahLst/>
              <a:cxnLst/>
              <a:rect l="0" t="0" r="0" b="0"/>
              <a:pathLst>
                <a:path w="73893" h="120351">
                  <a:moveTo>
                    <a:pt x="9133" y="0"/>
                  </a:moveTo>
                  <a:lnTo>
                    <a:pt x="9133" y="0"/>
                  </a:lnTo>
                  <a:lnTo>
                    <a:pt x="9133" y="41636"/>
                  </a:lnTo>
                  <a:lnTo>
                    <a:pt x="9133" y="88085"/>
                  </a:lnTo>
                  <a:lnTo>
                    <a:pt x="8075" y="99474"/>
                  </a:lnTo>
                  <a:lnTo>
                    <a:pt x="932" y="120200"/>
                  </a:lnTo>
                  <a:lnTo>
                    <a:pt x="491" y="120350"/>
                  </a:lnTo>
                  <a:lnTo>
                    <a:pt x="0" y="117695"/>
                  </a:lnTo>
                  <a:lnTo>
                    <a:pt x="15878" y="72305"/>
                  </a:lnTo>
                  <a:lnTo>
                    <a:pt x="26184" y="47529"/>
                  </a:lnTo>
                  <a:lnTo>
                    <a:pt x="41114" y="28429"/>
                  </a:lnTo>
                  <a:lnTo>
                    <a:pt x="49099" y="23219"/>
                  </a:lnTo>
                  <a:lnTo>
                    <a:pt x="59545" y="20285"/>
                  </a:lnTo>
                  <a:lnTo>
                    <a:pt x="62849" y="20931"/>
                  </a:lnTo>
                  <a:lnTo>
                    <a:pt x="69343" y="24473"/>
                  </a:lnTo>
                  <a:lnTo>
                    <a:pt x="71498" y="27957"/>
                  </a:lnTo>
                  <a:lnTo>
                    <a:pt x="73892" y="37472"/>
                  </a:lnTo>
                  <a:lnTo>
                    <a:pt x="72134" y="48757"/>
                  </a:lnTo>
                  <a:lnTo>
                    <a:pt x="662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91"/>
            <p:cNvSpPr/>
            <p:nvPr>
              <p:custDataLst>
                <p:tags r:id="rId62"/>
              </p:custDataLst>
            </p:nvPr>
          </p:nvSpPr>
          <p:spPr>
            <a:xfrm>
              <a:off x="5181992" y="2771775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9133" y="57150"/>
                  </a:moveTo>
                  <a:lnTo>
                    <a:pt x="9133" y="57150"/>
                  </a:lnTo>
                  <a:lnTo>
                    <a:pt x="4077" y="47037"/>
                  </a:lnTo>
                  <a:lnTo>
                    <a:pt x="0" y="14282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92"/>
            <p:cNvSpPr/>
            <p:nvPr>
              <p:custDataLst>
                <p:tags r:id="rId63"/>
              </p:custDataLst>
            </p:nvPr>
          </p:nvSpPr>
          <p:spPr>
            <a:xfrm>
              <a:off x="5172075" y="28479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1" y="10361"/>
                  </a:lnTo>
                  <a:lnTo>
                    <a:pt x="9641" y="532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93"/>
            <p:cNvSpPr/>
            <p:nvPr>
              <p:custDataLst>
                <p:tags r:id="rId64"/>
              </p:custDataLst>
            </p:nvPr>
          </p:nvSpPr>
          <p:spPr>
            <a:xfrm>
              <a:off x="4944799" y="2809875"/>
              <a:ext cx="179652" cy="19051"/>
            </a:xfrm>
            <a:custGeom>
              <a:avLst/>
              <a:gdLst/>
              <a:ahLst/>
              <a:cxnLst/>
              <a:rect l="0" t="0" r="0" b="0"/>
              <a:pathLst>
                <a:path w="179652" h="1905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1676" y="6546"/>
                  </a:lnTo>
                  <a:lnTo>
                    <a:pt x="9182" y="8201"/>
                  </a:lnTo>
                  <a:lnTo>
                    <a:pt x="53002" y="9264"/>
                  </a:lnTo>
                  <a:lnTo>
                    <a:pt x="90855" y="10506"/>
                  </a:lnTo>
                  <a:lnTo>
                    <a:pt x="128882" y="16048"/>
                  </a:lnTo>
                  <a:lnTo>
                    <a:pt x="1796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94"/>
            <p:cNvSpPr/>
            <p:nvPr>
              <p:custDataLst>
                <p:tags r:id="rId65"/>
              </p:custDataLst>
            </p:nvPr>
          </p:nvSpPr>
          <p:spPr>
            <a:xfrm>
              <a:off x="4820127" y="2712271"/>
              <a:ext cx="304324" cy="301379"/>
            </a:xfrm>
            <a:custGeom>
              <a:avLst/>
              <a:gdLst/>
              <a:ahLst/>
              <a:cxnLst/>
              <a:rect l="0" t="0" r="0" b="0"/>
              <a:pathLst>
                <a:path w="304324" h="301379">
                  <a:moveTo>
                    <a:pt x="18573" y="183329"/>
                  </a:moveTo>
                  <a:lnTo>
                    <a:pt x="18573" y="183329"/>
                  </a:lnTo>
                  <a:lnTo>
                    <a:pt x="23630" y="188385"/>
                  </a:lnTo>
                  <a:lnTo>
                    <a:pt x="26177" y="188817"/>
                  </a:lnTo>
                  <a:lnTo>
                    <a:pt x="28934" y="188046"/>
                  </a:lnTo>
                  <a:lnTo>
                    <a:pt x="40963" y="179204"/>
                  </a:lnTo>
                  <a:lnTo>
                    <a:pt x="50372" y="170348"/>
                  </a:lnTo>
                  <a:lnTo>
                    <a:pt x="53873" y="164154"/>
                  </a:lnTo>
                  <a:lnTo>
                    <a:pt x="56120" y="151554"/>
                  </a:lnTo>
                  <a:lnTo>
                    <a:pt x="54187" y="149446"/>
                  </a:lnTo>
                  <a:lnTo>
                    <a:pt x="46396" y="147103"/>
                  </a:lnTo>
                  <a:lnTo>
                    <a:pt x="42413" y="147537"/>
                  </a:lnTo>
                  <a:lnTo>
                    <a:pt x="35166" y="150840"/>
                  </a:lnTo>
                  <a:lnTo>
                    <a:pt x="20079" y="163707"/>
                  </a:lnTo>
                  <a:lnTo>
                    <a:pt x="13950" y="172139"/>
                  </a:lnTo>
                  <a:lnTo>
                    <a:pt x="1940" y="207786"/>
                  </a:lnTo>
                  <a:lnTo>
                    <a:pt x="0" y="233904"/>
                  </a:lnTo>
                  <a:lnTo>
                    <a:pt x="5380" y="248493"/>
                  </a:lnTo>
                  <a:lnTo>
                    <a:pt x="14826" y="260974"/>
                  </a:lnTo>
                  <a:lnTo>
                    <a:pt x="26080" y="270049"/>
                  </a:lnTo>
                  <a:lnTo>
                    <a:pt x="54429" y="276051"/>
                  </a:lnTo>
                  <a:lnTo>
                    <a:pt x="71903" y="271811"/>
                  </a:lnTo>
                  <a:lnTo>
                    <a:pt x="100368" y="251842"/>
                  </a:lnTo>
                  <a:lnTo>
                    <a:pt x="139157" y="209905"/>
                  </a:lnTo>
                  <a:lnTo>
                    <a:pt x="158253" y="172624"/>
                  </a:lnTo>
                  <a:lnTo>
                    <a:pt x="169518" y="132257"/>
                  </a:lnTo>
                  <a:lnTo>
                    <a:pt x="177833" y="93642"/>
                  </a:lnTo>
                  <a:lnTo>
                    <a:pt x="188209" y="46243"/>
                  </a:lnTo>
                  <a:lnTo>
                    <a:pt x="189952" y="0"/>
                  </a:lnTo>
                  <a:lnTo>
                    <a:pt x="189976" y="785"/>
                  </a:lnTo>
                  <a:lnTo>
                    <a:pt x="179656" y="43592"/>
                  </a:lnTo>
                  <a:lnTo>
                    <a:pt x="172688" y="81761"/>
                  </a:lnTo>
                  <a:lnTo>
                    <a:pt x="166425" y="118192"/>
                  </a:lnTo>
                  <a:lnTo>
                    <a:pt x="162922" y="157444"/>
                  </a:lnTo>
                  <a:lnTo>
                    <a:pt x="155194" y="202088"/>
                  </a:lnTo>
                  <a:lnTo>
                    <a:pt x="152569" y="247751"/>
                  </a:lnTo>
                  <a:lnTo>
                    <a:pt x="154937" y="277911"/>
                  </a:lnTo>
                  <a:lnTo>
                    <a:pt x="159612" y="294157"/>
                  </a:lnTo>
                  <a:lnTo>
                    <a:pt x="165218" y="301378"/>
                  </a:lnTo>
                  <a:lnTo>
                    <a:pt x="170311" y="300128"/>
                  </a:lnTo>
                  <a:lnTo>
                    <a:pt x="184437" y="290273"/>
                  </a:lnTo>
                  <a:lnTo>
                    <a:pt x="215459" y="251858"/>
                  </a:lnTo>
                  <a:lnTo>
                    <a:pt x="235734" y="209801"/>
                  </a:lnTo>
                  <a:lnTo>
                    <a:pt x="258953" y="165890"/>
                  </a:lnTo>
                  <a:lnTo>
                    <a:pt x="270772" y="129479"/>
                  </a:lnTo>
                  <a:lnTo>
                    <a:pt x="279330" y="93525"/>
                  </a:lnTo>
                  <a:lnTo>
                    <a:pt x="290645" y="46626"/>
                  </a:lnTo>
                  <a:lnTo>
                    <a:pt x="292952" y="33319"/>
                  </a:lnTo>
                  <a:lnTo>
                    <a:pt x="291155" y="23877"/>
                  </a:lnTo>
                  <a:lnTo>
                    <a:pt x="289194" y="19878"/>
                  </a:lnTo>
                  <a:lnTo>
                    <a:pt x="287887" y="18270"/>
                  </a:lnTo>
                  <a:lnTo>
                    <a:pt x="287016" y="18256"/>
                  </a:lnTo>
                  <a:lnTo>
                    <a:pt x="263917" y="60992"/>
                  </a:lnTo>
                  <a:lnTo>
                    <a:pt x="254826" y="105430"/>
                  </a:lnTo>
                  <a:lnTo>
                    <a:pt x="249441" y="144726"/>
                  </a:lnTo>
                  <a:lnTo>
                    <a:pt x="247621" y="185816"/>
                  </a:lnTo>
                  <a:lnTo>
                    <a:pt x="257593" y="231282"/>
                  </a:lnTo>
                  <a:lnTo>
                    <a:pt x="260470" y="240697"/>
                  </a:lnTo>
                  <a:lnTo>
                    <a:pt x="264504" y="246975"/>
                  </a:lnTo>
                  <a:lnTo>
                    <a:pt x="269311" y="251160"/>
                  </a:lnTo>
                  <a:lnTo>
                    <a:pt x="274631" y="253949"/>
                  </a:lnTo>
                  <a:lnTo>
                    <a:pt x="279237" y="254751"/>
                  </a:lnTo>
                  <a:lnTo>
                    <a:pt x="283366" y="254227"/>
                  </a:lnTo>
                  <a:lnTo>
                    <a:pt x="287176" y="252819"/>
                  </a:lnTo>
                  <a:lnTo>
                    <a:pt x="304323" y="23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95"/>
            <p:cNvSpPr/>
            <p:nvPr>
              <p:custDataLst>
                <p:tags r:id="rId66"/>
              </p:custDataLst>
            </p:nvPr>
          </p:nvSpPr>
          <p:spPr>
            <a:xfrm>
              <a:off x="4706064" y="2830874"/>
              <a:ext cx="94537" cy="182599"/>
            </a:xfrm>
            <a:custGeom>
              <a:avLst/>
              <a:gdLst/>
              <a:ahLst/>
              <a:cxnLst/>
              <a:rect l="0" t="0" r="0" b="0"/>
              <a:pathLst>
                <a:path w="94537" h="182599">
                  <a:moveTo>
                    <a:pt x="94536" y="36151"/>
                  </a:moveTo>
                  <a:lnTo>
                    <a:pt x="94536" y="36151"/>
                  </a:lnTo>
                  <a:lnTo>
                    <a:pt x="89479" y="26038"/>
                  </a:lnTo>
                  <a:lnTo>
                    <a:pt x="78531" y="18251"/>
                  </a:lnTo>
                  <a:lnTo>
                    <a:pt x="45192" y="974"/>
                  </a:lnTo>
                  <a:lnTo>
                    <a:pt x="39415" y="0"/>
                  </a:lnTo>
                  <a:lnTo>
                    <a:pt x="27352" y="1739"/>
                  </a:lnTo>
                  <a:lnTo>
                    <a:pt x="21171" y="3685"/>
                  </a:lnTo>
                  <a:lnTo>
                    <a:pt x="15994" y="8157"/>
                  </a:lnTo>
                  <a:lnTo>
                    <a:pt x="7417" y="21592"/>
                  </a:lnTo>
                  <a:lnTo>
                    <a:pt x="1695" y="41950"/>
                  </a:lnTo>
                  <a:lnTo>
                    <a:pt x="0" y="56331"/>
                  </a:lnTo>
                  <a:lnTo>
                    <a:pt x="9611" y="77408"/>
                  </a:lnTo>
                  <a:lnTo>
                    <a:pt x="37910" y="119470"/>
                  </a:lnTo>
                  <a:lnTo>
                    <a:pt x="44085" y="126622"/>
                  </a:lnTo>
                  <a:lnTo>
                    <a:pt x="50946" y="143035"/>
                  </a:lnTo>
                  <a:lnTo>
                    <a:pt x="55351" y="169330"/>
                  </a:lnTo>
                  <a:lnTo>
                    <a:pt x="52538" y="173620"/>
                  </a:lnTo>
                  <a:lnTo>
                    <a:pt x="40945" y="181210"/>
                  </a:lnTo>
                  <a:lnTo>
                    <a:pt x="35526" y="182598"/>
                  </a:lnTo>
                  <a:lnTo>
                    <a:pt x="30854" y="182466"/>
                  </a:lnTo>
                  <a:lnTo>
                    <a:pt x="26681" y="181319"/>
                  </a:lnTo>
                  <a:lnTo>
                    <a:pt x="23900" y="177380"/>
                  </a:lnTo>
                  <a:lnTo>
                    <a:pt x="18336" y="15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97"/>
          <p:cNvGrpSpPr/>
          <p:nvPr/>
        </p:nvGrpSpPr>
        <p:grpSpPr>
          <a:xfrm>
            <a:off x="6172200" y="2631940"/>
            <a:ext cx="685801" cy="498425"/>
            <a:chOff x="6172200" y="2631940"/>
            <a:chExt cx="685801" cy="498425"/>
          </a:xfrm>
        </p:grpSpPr>
        <p:sp>
          <p:nvSpPr>
            <p:cNvPr id="79" name="SMARTInkShape-2796"/>
            <p:cNvSpPr/>
            <p:nvPr>
              <p:custDataLst>
                <p:tags r:id="rId57"/>
              </p:custDataLst>
            </p:nvPr>
          </p:nvSpPr>
          <p:spPr>
            <a:xfrm>
              <a:off x="6858000" y="2971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97"/>
            <p:cNvSpPr/>
            <p:nvPr>
              <p:custDataLst>
                <p:tags r:id="rId58"/>
              </p:custDataLst>
            </p:nvPr>
          </p:nvSpPr>
          <p:spPr>
            <a:xfrm>
              <a:off x="6524922" y="2781416"/>
              <a:ext cx="171154" cy="242279"/>
            </a:xfrm>
            <a:custGeom>
              <a:avLst/>
              <a:gdLst/>
              <a:ahLst/>
              <a:cxnLst/>
              <a:rect l="0" t="0" r="0" b="0"/>
              <a:pathLst>
                <a:path w="171154" h="242279">
                  <a:moveTo>
                    <a:pt x="152103" y="9409"/>
                  </a:moveTo>
                  <a:lnTo>
                    <a:pt x="152103" y="9409"/>
                  </a:lnTo>
                  <a:lnTo>
                    <a:pt x="152103" y="1208"/>
                  </a:lnTo>
                  <a:lnTo>
                    <a:pt x="151045" y="767"/>
                  </a:lnTo>
                  <a:lnTo>
                    <a:pt x="143903" y="0"/>
                  </a:lnTo>
                  <a:lnTo>
                    <a:pt x="100461" y="17196"/>
                  </a:lnTo>
                  <a:lnTo>
                    <a:pt x="54579" y="45601"/>
                  </a:lnTo>
                  <a:lnTo>
                    <a:pt x="16821" y="90027"/>
                  </a:lnTo>
                  <a:lnTo>
                    <a:pt x="11115" y="98080"/>
                  </a:lnTo>
                  <a:lnTo>
                    <a:pt x="4775" y="118315"/>
                  </a:lnTo>
                  <a:lnTo>
                    <a:pt x="149" y="165307"/>
                  </a:lnTo>
                  <a:lnTo>
                    <a:pt x="0" y="173666"/>
                  </a:lnTo>
                  <a:lnTo>
                    <a:pt x="5480" y="188598"/>
                  </a:lnTo>
                  <a:lnTo>
                    <a:pt x="36290" y="226528"/>
                  </a:lnTo>
                  <a:lnTo>
                    <a:pt x="53711" y="232906"/>
                  </a:lnTo>
                  <a:lnTo>
                    <a:pt x="94333" y="242058"/>
                  </a:lnTo>
                  <a:lnTo>
                    <a:pt x="113728" y="242278"/>
                  </a:lnTo>
                  <a:lnTo>
                    <a:pt x="171153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98"/>
            <p:cNvSpPr/>
            <p:nvPr>
              <p:custDataLst>
                <p:tags r:id="rId59"/>
              </p:custDataLst>
            </p:nvPr>
          </p:nvSpPr>
          <p:spPr>
            <a:xfrm>
              <a:off x="6172200" y="2631940"/>
              <a:ext cx="123826" cy="498425"/>
            </a:xfrm>
            <a:custGeom>
              <a:avLst/>
              <a:gdLst/>
              <a:ahLst/>
              <a:cxnLst/>
              <a:rect l="0" t="0" r="0" b="0"/>
              <a:pathLst>
                <a:path w="123826" h="498425">
                  <a:moveTo>
                    <a:pt x="123825" y="25535"/>
                  </a:moveTo>
                  <a:lnTo>
                    <a:pt x="123825" y="25535"/>
                  </a:lnTo>
                  <a:lnTo>
                    <a:pt x="118769" y="25535"/>
                  </a:lnTo>
                  <a:lnTo>
                    <a:pt x="113464" y="22713"/>
                  </a:lnTo>
                  <a:lnTo>
                    <a:pt x="88883" y="0"/>
                  </a:lnTo>
                  <a:lnTo>
                    <a:pt x="85713" y="45"/>
                  </a:lnTo>
                  <a:lnTo>
                    <a:pt x="70081" y="6223"/>
                  </a:lnTo>
                  <a:lnTo>
                    <a:pt x="46871" y="22047"/>
                  </a:lnTo>
                  <a:lnTo>
                    <a:pt x="27175" y="46373"/>
                  </a:lnTo>
                  <a:lnTo>
                    <a:pt x="15225" y="72632"/>
                  </a:lnTo>
                  <a:lnTo>
                    <a:pt x="10275" y="117710"/>
                  </a:lnTo>
                  <a:lnTo>
                    <a:pt x="9673" y="159336"/>
                  </a:lnTo>
                  <a:lnTo>
                    <a:pt x="12376" y="204404"/>
                  </a:lnTo>
                  <a:lnTo>
                    <a:pt x="25776" y="249428"/>
                  </a:lnTo>
                  <a:lnTo>
                    <a:pt x="38174" y="295499"/>
                  </a:lnTo>
                  <a:lnTo>
                    <a:pt x="52927" y="339232"/>
                  </a:lnTo>
                  <a:lnTo>
                    <a:pt x="61651" y="384397"/>
                  </a:lnTo>
                  <a:lnTo>
                    <a:pt x="66013" y="427164"/>
                  </a:lnTo>
                  <a:lnTo>
                    <a:pt x="61488" y="469054"/>
                  </a:lnTo>
                  <a:lnTo>
                    <a:pt x="53434" y="484768"/>
                  </a:lnTo>
                  <a:lnTo>
                    <a:pt x="48322" y="490441"/>
                  </a:lnTo>
                  <a:lnTo>
                    <a:pt x="36999" y="496743"/>
                  </a:lnTo>
                  <a:lnTo>
                    <a:pt x="31016" y="498424"/>
                  </a:lnTo>
                  <a:lnTo>
                    <a:pt x="24910" y="497428"/>
                  </a:lnTo>
                  <a:lnTo>
                    <a:pt x="0" y="48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98"/>
          <p:cNvGrpSpPr/>
          <p:nvPr/>
        </p:nvGrpSpPr>
        <p:grpSpPr>
          <a:xfrm>
            <a:off x="7126581" y="2739195"/>
            <a:ext cx="1826920" cy="327856"/>
            <a:chOff x="7126581" y="2739195"/>
            <a:chExt cx="1826920" cy="327856"/>
          </a:xfrm>
        </p:grpSpPr>
        <p:sp>
          <p:nvSpPr>
            <p:cNvPr id="83" name="SMARTInkShape-2799"/>
            <p:cNvSpPr/>
            <p:nvPr>
              <p:custDataLst>
                <p:tags r:id="rId45"/>
              </p:custDataLst>
            </p:nvPr>
          </p:nvSpPr>
          <p:spPr>
            <a:xfrm>
              <a:off x="8836010" y="2854375"/>
              <a:ext cx="117491" cy="170812"/>
            </a:xfrm>
            <a:custGeom>
              <a:avLst/>
              <a:gdLst/>
              <a:ahLst/>
              <a:cxnLst/>
              <a:rect l="0" t="0" r="0" b="0"/>
              <a:pathLst>
                <a:path w="117491" h="170812">
                  <a:moveTo>
                    <a:pt x="41290" y="69800"/>
                  </a:moveTo>
                  <a:lnTo>
                    <a:pt x="41290" y="69800"/>
                  </a:lnTo>
                  <a:lnTo>
                    <a:pt x="41290" y="48341"/>
                  </a:lnTo>
                  <a:lnTo>
                    <a:pt x="38468" y="41565"/>
                  </a:lnTo>
                  <a:lnTo>
                    <a:pt x="36233" y="38277"/>
                  </a:lnTo>
                  <a:lnTo>
                    <a:pt x="30929" y="34623"/>
                  </a:lnTo>
                  <a:lnTo>
                    <a:pt x="28033" y="33649"/>
                  </a:lnTo>
                  <a:lnTo>
                    <a:pt x="25044" y="34058"/>
                  </a:lnTo>
                  <a:lnTo>
                    <a:pt x="18900" y="37334"/>
                  </a:lnTo>
                  <a:lnTo>
                    <a:pt x="9491" y="50185"/>
                  </a:lnTo>
                  <a:lnTo>
                    <a:pt x="0" y="77511"/>
                  </a:lnTo>
                  <a:lnTo>
                    <a:pt x="599" y="112419"/>
                  </a:lnTo>
                  <a:lnTo>
                    <a:pt x="13210" y="154030"/>
                  </a:lnTo>
                  <a:lnTo>
                    <a:pt x="20457" y="170517"/>
                  </a:lnTo>
                  <a:lnTo>
                    <a:pt x="23168" y="170811"/>
                  </a:lnTo>
                  <a:lnTo>
                    <a:pt x="31825" y="168316"/>
                  </a:lnTo>
                  <a:lnTo>
                    <a:pt x="39906" y="158035"/>
                  </a:lnTo>
                  <a:lnTo>
                    <a:pt x="56983" y="116501"/>
                  </a:lnTo>
                  <a:lnTo>
                    <a:pt x="67960" y="79792"/>
                  </a:lnTo>
                  <a:lnTo>
                    <a:pt x="61497" y="32817"/>
                  </a:lnTo>
                  <a:lnTo>
                    <a:pt x="55209" y="21260"/>
                  </a:lnTo>
                  <a:lnTo>
                    <a:pt x="45360" y="10127"/>
                  </a:lnTo>
                  <a:lnTo>
                    <a:pt x="33926" y="1651"/>
                  </a:lnTo>
                  <a:lnTo>
                    <a:pt x="28972" y="25"/>
                  </a:lnTo>
                  <a:lnTo>
                    <a:pt x="24612" y="0"/>
                  </a:lnTo>
                  <a:lnTo>
                    <a:pt x="20646" y="1042"/>
                  </a:lnTo>
                  <a:lnTo>
                    <a:pt x="4953" y="12620"/>
                  </a:lnTo>
                  <a:lnTo>
                    <a:pt x="2248" y="18980"/>
                  </a:lnTo>
                  <a:lnTo>
                    <a:pt x="2067" y="34513"/>
                  </a:lnTo>
                  <a:lnTo>
                    <a:pt x="3499" y="39925"/>
                  </a:lnTo>
                  <a:lnTo>
                    <a:pt x="5512" y="43534"/>
                  </a:lnTo>
                  <a:lnTo>
                    <a:pt x="26462" y="59438"/>
                  </a:lnTo>
                  <a:lnTo>
                    <a:pt x="117490" y="8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00"/>
            <p:cNvSpPr/>
            <p:nvPr>
              <p:custDataLst>
                <p:tags r:id="rId46"/>
              </p:custDataLst>
            </p:nvPr>
          </p:nvSpPr>
          <p:spPr>
            <a:xfrm>
              <a:off x="8735098" y="2814025"/>
              <a:ext cx="93095" cy="231438"/>
            </a:xfrm>
            <a:custGeom>
              <a:avLst/>
              <a:gdLst/>
              <a:ahLst/>
              <a:cxnLst/>
              <a:rect l="0" t="0" r="0" b="0"/>
              <a:pathLst>
                <a:path w="93095" h="231438">
                  <a:moveTo>
                    <a:pt x="56477" y="148250"/>
                  </a:moveTo>
                  <a:lnTo>
                    <a:pt x="56477" y="148250"/>
                  </a:lnTo>
                  <a:lnTo>
                    <a:pt x="51420" y="148250"/>
                  </a:lnTo>
                  <a:lnTo>
                    <a:pt x="46116" y="145428"/>
                  </a:lnTo>
                  <a:lnTo>
                    <a:pt x="43220" y="143194"/>
                  </a:lnTo>
                  <a:lnTo>
                    <a:pt x="40231" y="142762"/>
                  </a:lnTo>
                  <a:lnTo>
                    <a:pt x="19621" y="152375"/>
                  </a:lnTo>
                  <a:lnTo>
                    <a:pt x="10815" y="161019"/>
                  </a:lnTo>
                  <a:lnTo>
                    <a:pt x="6986" y="166288"/>
                  </a:lnTo>
                  <a:lnTo>
                    <a:pt x="2731" y="180608"/>
                  </a:lnTo>
                  <a:lnTo>
                    <a:pt x="0" y="210616"/>
                  </a:lnTo>
                  <a:lnTo>
                    <a:pt x="1892" y="216286"/>
                  </a:lnTo>
                  <a:lnTo>
                    <a:pt x="9640" y="225408"/>
                  </a:lnTo>
                  <a:lnTo>
                    <a:pt x="17317" y="230167"/>
                  </a:lnTo>
                  <a:lnTo>
                    <a:pt x="20845" y="231437"/>
                  </a:lnTo>
                  <a:lnTo>
                    <a:pt x="30410" y="230025"/>
                  </a:lnTo>
                  <a:lnTo>
                    <a:pt x="41717" y="224811"/>
                  </a:lnTo>
                  <a:lnTo>
                    <a:pt x="57866" y="211034"/>
                  </a:lnTo>
                  <a:lnTo>
                    <a:pt x="62386" y="203318"/>
                  </a:lnTo>
                  <a:lnTo>
                    <a:pt x="72892" y="166928"/>
                  </a:lnTo>
                  <a:lnTo>
                    <a:pt x="82336" y="124619"/>
                  </a:lnTo>
                  <a:lnTo>
                    <a:pt x="89572" y="80082"/>
                  </a:lnTo>
                  <a:lnTo>
                    <a:pt x="93094" y="55968"/>
                  </a:lnTo>
                  <a:lnTo>
                    <a:pt x="86246" y="9856"/>
                  </a:lnTo>
                  <a:lnTo>
                    <a:pt x="85405" y="0"/>
                  </a:lnTo>
                  <a:lnTo>
                    <a:pt x="84230" y="733"/>
                  </a:lnTo>
                  <a:lnTo>
                    <a:pt x="77517" y="12937"/>
                  </a:lnTo>
                  <a:lnTo>
                    <a:pt x="62671" y="59052"/>
                  </a:lnTo>
                  <a:lnTo>
                    <a:pt x="57701" y="104368"/>
                  </a:lnTo>
                  <a:lnTo>
                    <a:pt x="56637" y="145947"/>
                  </a:lnTo>
                  <a:lnTo>
                    <a:pt x="57566" y="172803"/>
                  </a:lnTo>
                  <a:lnTo>
                    <a:pt x="65149" y="196447"/>
                  </a:lnTo>
                  <a:lnTo>
                    <a:pt x="85052" y="22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01"/>
            <p:cNvSpPr/>
            <p:nvPr>
              <p:custDataLst>
                <p:tags r:id="rId47"/>
              </p:custDataLst>
            </p:nvPr>
          </p:nvSpPr>
          <p:spPr>
            <a:xfrm>
              <a:off x="8667750" y="2801674"/>
              <a:ext cx="56563" cy="265377"/>
            </a:xfrm>
            <a:custGeom>
              <a:avLst/>
              <a:gdLst/>
              <a:ahLst/>
              <a:cxnLst/>
              <a:rect l="0" t="0" r="0" b="0"/>
              <a:pathLst>
                <a:path w="56563" h="26537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8683" y="46455"/>
                  </a:lnTo>
                  <a:lnTo>
                    <a:pt x="54171" y="82213"/>
                  </a:lnTo>
                  <a:lnTo>
                    <a:pt x="56562" y="129398"/>
                  </a:lnTo>
                  <a:lnTo>
                    <a:pt x="51977" y="174664"/>
                  </a:lnTo>
                  <a:lnTo>
                    <a:pt x="43859" y="211805"/>
                  </a:lnTo>
                  <a:lnTo>
                    <a:pt x="32193" y="231336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02"/>
            <p:cNvSpPr/>
            <p:nvPr>
              <p:custDataLst>
                <p:tags r:id="rId48"/>
              </p:custDataLst>
            </p:nvPr>
          </p:nvSpPr>
          <p:spPr>
            <a:xfrm>
              <a:off x="8506513" y="2842115"/>
              <a:ext cx="111558" cy="177481"/>
            </a:xfrm>
            <a:custGeom>
              <a:avLst/>
              <a:gdLst/>
              <a:ahLst/>
              <a:cxnLst/>
              <a:rect l="0" t="0" r="0" b="0"/>
              <a:pathLst>
                <a:path w="111558" h="177481">
                  <a:moveTo>
                    <a:pt x="94562" y="53485"/>
                  </a:moveTo>
                  <a:lnTo>
                    <a:pt x="94562" y="53485"/>
                  </a:lnTo>
                  <a:lnTo>
                    <a:pt x="94562" y="26970"/>
                  </a:lnTo>
                  <a:lnTo>
                    <a:pt x="88917" y="14889"/>
                  </a:lnTo>
                  <a:lnTo>
                    <a:pt x="84449" y="8705"/>
                  </a:lnTo>
                  <a:lnTo>
                    <a:pt x="73839" y="1832"/>
                  </a:lnTo>
                  <a:lnTo>
                    <a:pt x="68047" y="0"/>
                  </a:lnTo>
                  <a:lnTo>
                    <a:pt x="44726" y="2478"/>
                  </a:lnTo>
                  <a:lnTo>
                    <a:pt x="32548" y="10001"/>
                  </a:lnTo>
                  <a:lnTo>
                    <a:pt x="11052" y="37135"/>
                  </a:lnTo>
                  <a:lnTo>
                    <a:pt x="4530" y="51863"/>
                  </a:lnTo>
                  <a:lnTo>
                    <a:pt x="0" y="94742"/>
                  </a:lnTo>
                  <a:lnTo>
                    <a:pt x="574" y="133561"/>
                  </a:lnTo>
                  <a:lnTo>
                    <a:pt x="4459" y="155749"/>
                  </a:lnTo>
                  <a:lnTo>
                    <a:pt x="12535" y="170550"/>
                  </a:lnTo>
                  <a:lnTo>
                    <a:pt x="17652" y="175978"/>
                  </a:lnTo>
                  <a:lnTo>
                    <a:pt x="24239" y="177480"/>
                  </a:lnTo>
                  <a:lnTo>
                    <a:pt x="40024" y="173505"/>
                  </a:lnTo>
                  <a:lnTo>
                    <a:pt x="61704" y="164423"/>
                  </a:lnTo>
                  <a:lnTo>
                    <a:pt x="81534" y="144916"/>
                  </a:lnTo>
                  <a:lnTo>
                    <a:pt x="99593" y="116427"/>
                  </a:lnTo>
                  <a:lnTo>
                    <a:pt x="108987" y="89421"/>
                  </a:lnTo>
                  <a:lnTo>
                    <a:pt x="111557" y="66987"/>
                  </a:lnTo>
                  <a:lnTo>
                    <a:pt x="107053" y="45728"/>
                  </a:lnTo>
                  <a:lnTo>
                    <a:pt x="91972" y="16322"/>
                  </a:lnTo>
                  <a:lnTo>
                    <a:pt x="76831" y="7688"/>
                  </a:lnTo>
                  <a:lnTo>
                    <a:pt x="58107" y="2439"/>
                  </a:lnTo>
                  <a:lnTo>
                    <a:pt x="42729" y="3634"/>
                  </a:lnTo>
                  <a:lnTo>
                    <a:pt x="28839" y="10515"/>
                  </a:lnTo>
                  <a:lnTo>
                    <a:pt x="12788" y="22066"/>
                  </a:lnTo>
                  <a:lnTo>
                    <a:pt x="12529" y="25131"/>
                  </a:lnTo>
                  <a:lnTo>
                    <a:pt x="15065" y="34180"/>
                  </a:lnTo>
                  <a:lnTo>
                    <a:pt x="27499" y="56231"/>
                  </a:lnTo>
                  <a:lnTo>
                    <a:pt x="41473" y="68111"/>
                  </a:lnTo>
                  <a:lnTo>
                    <a:pt x="57208" y="75861"/>
                  </a:lnTo>
                  <a:lnTo>
                    <a:pt x="85037" y="82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03"/>
            <p:cNvSpPr/>
            <p:nvPr>
              <p:custDataLst>
                <p:tags r:id="rId49"/>
              </p:custDataLst>
            </p:nvPr>
          </p:nvSpPr>
          <p:spPr>
            <a:xfrm>
              <a:off x="8393561" y="2763966"/>
              <a:ext cx="121790" cy="274510"/>
            </a:xfrm>
            <a:custGeom>
              <a:avLst/>
              <a:gdLst/>
              <a:ahLst/>
              <a:cxnLst/>
              <a:rect l="0" t="0" r="0" b="0"/>
              <a:pathLst>
                <a:path w="121790" h="274510">
                  <a:moveTo>
                    <a:pt x="121789" y="17334"/>
                  </a:moveTo>
                  <a:lnTo>
                    <a:pt x="121789" y="17334"/>
                  </a:lnTo>
                  <a:lnTo>
                    <a:pt x="121789" y="4077"/>
                  </a:lnTo>
                  <a:lnTo>
                    <a:pt x="120731" y="2146"/>
                  </a:lnTo>
                  <a:lnTo>
                    <a:pt x="118967" y="858"/>
                  </a:lnTo>
                  <a:lnTo>
                    <a:pt x="116733" y="0"/>
                  </a:lnTo>
                  <a:lnTo>
                    <a:pt x="98419" y="8906"/>
                  </a:lnTo>
                  <a:lnTo>
                    <a:pt x="63524" y="38053"/>
                  </a:lnTo>
                  <a:lnTo>
                    <a:pt x="41566" y="74774"/>
                  </a:lnTo>
                  <a:lnTo>
                    <a:pt x="19669" y="117149"/>
                  </a:lnTo>
                  <a:lnTo>
                    <a:pt x="4839" y="156642"/>
                  </a:lnTo>
                  <a:lnTo>
                    <a:pt x="0" y="192784"/>
                  </a:lnTo>
                  <a:lnTo>
                    <a:pt x="3623" y="235360"/>
                  </a:lnTo>
                  <a:lnTo>
                    <a:pt x="26539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04"/>
            <p:cNvSpPr/>
            <p:nvPr>
              <p:custDataLst>
                <p:tags r:id="rId50"/>
              </p:custDataLst>
            </p:nvPr>
          </p:nvSpPr>
          <p:spPr>
            <a:xfrm>
              <a:off x="8147913" y="2914650"/>
              <a:ext cx="148363" cy="47626"/>
            </a:xfrm>
            <a:custGeom>
              <a:avLst/>
              <a:gdLst/>
              <a:ahLst/>
              <a:cxnLst/>
              <a:rect l="0" t="0" r="0" b="0"/>
              <a:pathLst>
                <a:path w="148363" h="47626">
                  <a:moveTo>
                    <a:pt x="5487" y="47625"/>
                  </a:moveTo>
                  <a:lnTo>
                    <a:pt x="5487" y="47625"/>
                  </a:lnTo>
                  <a:lnTo>
                    <a:pt x="431" y="42569"/>
                  </a:lnTo>
                  <a:lnTo>
                    <a:pt x="0" y="41079"/>
                  </a:lnTo>
                  <a:lnTo>
                    <a:pt x="770" y="40086"/>
                  </a:lnTo>
                  <a:lnTo>
                    <a:pt x="44983" y="24959"/>
                  </a:lnTo>
                  <a:lnTo>
                    <a:pt x="77534" y="13671"/>
                  </a:lnTo>
                  <a:lnTo>
                    <a:pt x="14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05"/>
            <p:cNvSpPr/>
            <p:nvPr>
              <p:custDataLst>
                <p:tags r:id="rId51"/>
              </p:custDataLst>
            </p:nvPr>
          </p:nvSpPr>
          <p:spPr>
            <a:xfrm>
              <a:off x="8229600" y="2739195"/>
              <a:ext cx="74484" cy="308806"/>
            </a:xfrm>
            <a:custGeom>
              <a:avLst/>
              <a:gdLst/>
              <a:ahLst/>
              <a:cxnLst/>
              <a:rect l="0" t="0" r="0" b="0"/>
              <a:pathLst>
                <a:path w="74484" h="308806">
                  <a:moveTo>
                    <a:pt x="57150" y="42105"/>
                  </a:moveTo>
                  <a:lnTo>
                    <a:pt x="57150" y="42105"/>
                  </a:lnTo>
                  <a:lnTo>
                    <a:pt x="64754" y="33442"/>
                  </a:lnTo>
                  <a:lnTo>
                    <a:pt x="72338" y="19312"/>
                  </a:lnTo>
                  <a:lnTo>
                    <a:pt x="74483" y="11514"/>
                  </a:lnTo>
                  <a:lnTo>
                    <a:pt x="73997" y="7953"/>
                  </a:lnTo>
                  <a:lnTo>
                    <a:pt x="70634" y="1173"/>
                  </a:lnTo>
                  <a:lnTo>
                    <a:pt x="68257" y="0"/>
                  </a:lnTo>
                  <a:lnTo>
                    <a:pt x="65613" y="277"/>
                  </a:lnTo>
                  <a:lnTo>
                    <a:pt x="59853" y="3407"/>
                  </a:lnTo>
                  <a:lnTo>
                    <a:pt x="39332" y="22101"/>
                  </a:lnTo>
                  <a:lnTo>
                    <a:pt x="33356" y="33567"/>
                  </a:lnTo>
                  <a:lnTo>
                    <a:pt x="28584" y="46777"/>
                  </a:lnTo>
                  <a:lnTo>
                    <a:pt x="13917" y="78306"/>
                  </a:lnTo>
                  <a:lnTo>
                    <a:pt x="5335" y="115343"/>
                  </a:lnTo>
                  <a:lnTo>
                    <a:pt x="1581" y="156115"/>
                  </a:lnTo>
                  <a:lnTo>
                    <a:pt x="312" y="196604"/>
                  </a:lnTo>
                  <a:lnTo>
                    <a:pt x="2884" y="240349"/>
                  </a:lnTo>
                  <a:lnTo>
                    <a:pt x="8213" y="274822"/>
                  </a:lnTo>
                  <a:lnTo>
                    <a:pt x="0" y="308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06"/>
            <p:cNvSpPr/>
            <p:nvPr>
              <p:custDataLst>
                <p:tags r:id="rId52"/>
              </p:custDataLst>
            </p:nvPr>
          </p:nvSpPr>
          <p:spPr>
            <a:xfrm>
              <a:off x="8029575" y="2990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07"/>
            <p:cNvSpPr/>
            <p:nvPr>
              <p:custDataLst>
                <p:tags r:id="rId53"/>
              </p:custDataLst>
            </p:nvPr>
          </p:nvSpPr>
          <p:spPr>
            <a:xfrm>
              <a:off x="7839075" y="2773099"/>
              <a:ext cx="38028" cy="284427"/>
            </a:xfrm>
            <a:custGeom>
              <a:avLst/>
              <a:gdLst/>
              <a:ahLst/>
              <a:cxnLst/>
              <a:rect l="0" t="0" r="0" b="0"/>
              <a:pathLst>
                <a:path w="38028" h="2844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6246" y="33363"/>
                  </a:lnTo>
                  <a:lnTo>
                    <a:pt x="28649" y="73888"/>
                  </a:lnTo>
                  <a:lnTo>
                    <a:pt x="36233" y="112781"/>
                  </a:lnTo>
                  <a:lnTo>
                    <a:pt x="37731" y="158642"/>
                  </a:lnTo>
                  <a:lnTo>
                    <a:pt x="38027" y="202822"/>
                  </a:lnTo>
                  <a:lnTo>
                    <a:pt x="35951" y="220641"/>
                  </a:lnTo>
                  <a:lnTo>
                    <a:pt x="21694" y="263705"/>
                  </a:lnTo>
                  <a:lnTo>
                    <a:pt x="952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08"/>
            <p:cNvSpPr/>
            <p:nvPr>
              <p:custDataLst>
                <p:tags r:id="rId54"/>
              </p:custDataLst>
            </p:nvPr>
          </p:nvSpPr>
          <p:spPr>
            <a:xfrm>
              <a:off x="7635180" y="2843196"/>
              <a:ext cx="137221" cy="182781"/>
            </a:xfrm>
            <a:custGeom>
              <a:avLst/>
              <a:gdLst/>
              <a:ahLst/>
              <a:cxnLst/>
              <a:rect l="0" t="0" r="0" b="0"/>
              <a:pathLst>
                <a:path w="137221" h="182781">
                  <a:moveTo>
                    <a:pt x="89595" y="61929"/>
                  </a:moveTo>
                  <a:lnTo>
                    <a:pt x="89595" y="61929"/>
                  </a:lnTo>
                  <a:lnTo>
                    <a:pt x="89595" y="46760"/>
                  </a:lnTo>
                  <a:lnTo>
                    <a:pt x="86420" y="41233"/>
                  </a:lnTo>
                  <a:lnTo>
                    <a:pt x="74425" y="32270"/>
                  </a:lnTo>
                  <a:lnTo>
                    <a:pt x="54880" y="26330"/>
                  </a:lnTo>
                  <a:lnTo>
                    <a:pt x="42063" y="27763"/>
                  </a:lnTo>
                  <a:lnTo>
                    <a:pt x="35682" y="29626"/>
                  </a:lnTo>
                  <a:lnTo>
                    <a:pt x="25770" y="37342"/>
                  </a:lnTo>
                  <a:lnTo>
                    <a:pt x="17837" y="48884"/>
                  </a:lnTo>
                  <a:lnTo>
                    <a:pt x="6942" y="76521"/>
                  </a:lnTo>
                  <a:lnTo>
                    <a:pt x="4476" y="102911"/>
                  </a:lnTo>
                  <a:lnTo>
                    <a:pt x="9106" y="129458"/>
                  </a:lnTo>
                  <a:lnTo>
                    <a:pt x="22237" y="157432"/>
                  </a:lnTo>
                  <a:lnTo>
                    <a:pt x="33553" y="170697"/>
                  </a:lnTo>
                  <a:lnTo>
                    <a:pt x="45637" y="179062"/>
                  </a:lnTo>
                  <a:lnTo>
                    <a:pt x="58064" y="182780"/>
                  </a:lnTo>
                  <a:lnTo>
                    <a:pt x="82016" y="179816"/>
                  </a:lnTo>
                  <a:lnTo>
                    <a:pt x="88776" y="175446"/>
                  </a:lnTo>
                  <a:lnTo>
                    <a:pt x="99109" y="162122"/>
                  </a:lnTo>
                  <a:lnTo>
                    <a:pt x="105820" y="126658"/>
                  </a:lnTo>
                  <a:lnTo>
                    <a:pt x="102752" y="87693"/>
                  </a:lnTo>
                  <a:lnTo>
                    <a:pt x="85687" y="46322"/>
                  </a:lnTo>
                  <a:lnTo>
                    <a:pt x="62635" y="16887"/>
                  </a:lnTo>
                  <a:lnTo>
                    <a:pt x="50801" y="10160"/>
                  </a:lnTo>
                  <a:lnTo>
                    <a:pt x="20712" y="0"/>
                  </a:lnTo>
                  <a:lnTo>
                    <a:pt x="12061" y="1949"/>
                  </a:lnTo>
                  <a:lnTo>
                    <a:pt x="4688" y="9166"/>
                  </a:lnTo>
                  <a:lnTo>
                    <a:pt x="1241" y="14053"/>
                  </a:lnTo>
                  <a:lnTo>
                    <a:pt x="0" y="19429"/>
                  </a:lnTo>
                  <a:lnTo>
                    <a:pt x="1445" y="31045"/>
                  </a:lnTo>
                  <a:lnTo>
                    <a:pt x="11259" y="43264"/>
                  </a:lnTo>
                  <a:lnTo>
                    <a:pt x="28989" y="56399"/>
                  </a:lnTo>
                  <a:lnTo>
                    <a:pt x="74736" y="71805"/>
                  </a:lnTo>
                  <a:lnTo>
                    <a:pt x="95692" y="75843"/>
                  </a:lnTo>
                  <a:lnTo>
                    <a:pt x="137220" y="71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09"/>
            <p:cNvSpPr/>
            <p:nvPr>
              <p:custDataLst>
                <p:tags r:id="rId55"/>
              </p:custDataLst>
            </p:nvPr>
          </p:nvSpPr>
          <p:spPr>
            <a:xfrm>
              <a:off x="7477809" y="2781692"/>
              <a:ext cx="113617" cy="266309"/>
            </a:xfrm>
            <a:custGeom>
              <a:avLst/>
              <a:gdLst/>
              <a:ahLst/>
              <a:cxnLst/>
              <a:rect l="0" t="0" r="0" b="0"/>
              <a:pathLst>
                <a:path w="113617" h="266309">
                  <a:moveTo>
                    <a:pt x="113616" y="9133"/>
                  </a:moveTo>
                  <a:lnTo>
                    <a:pt x="113616" y="9133"/>
                  </a:lnTo>
                  <a:lnTo>
                    <a:pt x="108560" y="4077"/>
                  </a:lnTo>
                  <a:lnTo>
                    <a:pt x="103255" y="1594"/>
                  </a:lnTo>
                  <a:lnTo>
                    <a:pt x="91226" y="0"/>
                  </a:lnTo>
                  <a:lnTo>
                    <a:pt x="82145" y="5427"/>
                  </a:lnTo>
                  <a:lnTo>
                    <a:pt x="59456" y="26637"/>
                  </a:lnTo>
                  <a:lnTo>
                    <a:pt x="30967" y="71021"/>
                  </a:lnTo>
                  <a:lnTo>
                    <a:pt x="11017" y="112649"/>
                  </a:lnTo>
                  <a:lnTo>
                    <a:pt x="2782" y="144932"/>
                  </a:lnTo>
                  <a:lnTo>
                    <a:pt x="0" y="188710"/>
                  </a:lnTo>
                  <a:lnTo>
                    <a:pt x="7056" y="232361"/>
                  </a:lnTo>
                  <a:lnTo>
                    <a:pt x="12633" y="245223"/>
                  </a:lnTo>
                  <a:lnTo>
                    <a:pt x="24285" y="254468"/>
                  </a:lnTo>
                  <a:lnTo>
                    <a:pt x="31837" y="258415"/>
                  </a:lnTo>
                  <a:lnTo>
                    <a:pt x="94566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10"/>
            <p:cNvSpPr/>
            <p:nvPr>
              <p:custDataLst>
                <p:tags r:id="rId56"/>
              </p:custDataLst>
            </p:nvPr>
          </p:nvSpPr>
          <p:spPr>
            <a:xfrm>
              <a:off x="7126581" y="2773491"/>
              <a:ext cx="198145" cy="283327"/>
            </a:xfrm>
            <a:custGeom>
              <a:avLst/>
              <a:gdLst/>
              <a:ahLst/>
              <a:cxnLst/>
              <a:rect l="0" t="0" r="0" b="0"/>
              <a:pathLst>
                <a:path w="198145" h="283327">
                  <a:moveTo>
                    <a:pt x="45744" y="17334"/>
                  </a:moveTo>
                  <a:lnTo>
                    <a:pt x="45744" y="17334"/>
                  </a:lnTo>
                  <a:lnTo>
                    <a:pt x="63077" y="0"/>
                  </a:lnTo>
                  <a:lnTo>
                    <a:pt x="63649" y="486"/>
                  </a:lnTo>
                  <a:lnTo>
                    <a:pt x="64286" y="3849"/>
                  </a:lnTo>
                  <a:lnTo>
                    <a:pt x="54366" y="41193"/>
                  </a:lnTo>
                  <a:lnTo>
                    <a:pt x="42391" y="88134"/>
                  </a:lnTo>
                  <a:lnTo>
                    <a:pt x="29833" y="126138"/>
                  </a:lnTo>
                  <a:lnTo>
                    <a:pt x="20334" y="165401"/>
                  </a:lnTo>
                  <a:lnTo>
                    <a:pt x="10817" y="203258"/>
                  </a:lnTo>
                  <a:lnTo>
                    <a:pt x="0" y="244743"/>
                  </a:lnTo>
                  <a:lnTo>
                    <a:pt x="1777" y="256341"/>
                  </a:lnTo>
                  <a:lnTo>
                    <a:pt x="3733" y="262397"/>
                  </a:lnTo>
                  <a:lnTo>
                    <a:pt x="11550" y="271948"/>
                  </a:lnTo>
                  <a:lnTo>
                    <a:pt x="16598" y="275977"/>
                  </a:lnTo>
                  <a:lnTo>
                    <a:pt x="48985" y="281647"/>
                  </a:lnTo>
                  <a:lnTo>
                    <a:pt x="87038" y="283326"/>
                  </a:lnTo>
                  <a:lnTo>
                    <a:pt x="125124" y="278768"/>
                  </a:lnTo>
                  <a:lnTo>
                    <a:pt x="198144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99"/>
          <p:cNvGrpSpPr/>
          <p:nvPr/>
        </p:nvGrpSpPr>
        <p:grpSpPr>
          <a:xfrm>
            <a:off x="9024212" y="2828925"/>
            <a:ext cx="401502" cy="190501"/>
            <a:chOff x="9024212" y="2828925"/>
            <a:chExt cx="401502" cy="190501"/>
          </a:xfrm>
        </p:grpSpPr>
        <p:sp>
          <p:nvSpPr>
            <p:cNvPr id="96" name="SMARTInkShape-2811"/>
            <p:cNvSpPr/>
            <p:nvPr>
              <p:custDataLst>
                <p:tags r:id="rId42"/>
              </p:custDataLst>
            </p:nvPr>
          </p:nvSpPr>
          <p:spPr>
            <a:xfrm>
              <a:off x="9382125" y="2828925"/>
              <a:ext cx="43589" cy="190501"/>
            </a:xfrm>
            <a:custGeom>
              <a:avLst/>
              <a:gdLst/>
              <a:ahLst/>
              <a:cxnLst/>
              <a:rect l="0" t="0" r="0" b="0"/>
              <a:pathLst>
                <a:path w="43589" h="19050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3588" y="3175"/>
                  </a:lnTo>
                  <a:lnTo>
                    <a:pt x="32176" y="49798"/>
                  </a:lnTo>
                  <a:lnTo>
                    <a:pt x="26464" y="93484"/>
                  </a:lnTo>
                  <a:lnTo>
                    <a:pt x="15457" y="1380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12"/>
            <p:cNvSpPr/>
            <p:nvPr>
              <p:custDataLst>
                <p:tags r:id="rId43"/>
              </p:custDataLst>
            </p:nvPr>
          </p:nvSpPr>
          <p:spPr>
            <a:xfrm>
              <a:off x="9048750" y="2981325"/>
              <a:ext cx="123826" cy="14582"/>
            </a:xfrm>
            <a:custGeom>
              <a:avLst/>
              <a:gdLst/>
              <a:ahLst/>
              <a:cxnLst/>
              <a:rect l="0" t="0" r="0" b="0"/>
              <a:pathLst>
                <a:path w="123826" h="14582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1289" y="14242"/>
                  </a:lnTo>
                  <a:lnTo>
                    <a:pt x="58441" y="1014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13"/>
            <p:cNvSpPr/>
            <p:nvPr>
              <p:custDataLst>
                <p:tags r:id="rId44"/>
              </p:custDataLst>
            </p:nvPr>
          </p:nvSpPr>
          <p:spPr>
            <a:xfrm>
              <a:off x="9024212" y="2924175"/>
              <a:ext cx="91214" cy="9526"/>
            </a:xfrm>
            <a:custGeom>
              <a:avLst/>
              <a:gdLst/>
              <a:ahLst/>
              <a:cxnLst/>
              <a:rect l="0" t="0" r="0" b="0"/>
              <a:pathLst>
                <a:path w="9121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3305" y="1058"/>
                  </a:lnTo>
                  <a:lnTo>
                    <a:pt x="912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2814"/>
          <p:cNvSpPr/>
          <p:nvPr>
            <p:custDataLst>
              <p:tags r:id="rId3"/>
            </p:custDataLst>
          </p:nvPr>
        </p:nvSpPr>
        <p:spPr>
          <a:xfrm>
            <a:off x="533400" y="3467231"/>
            <a:ext cx="8582026" cy="369609"/>
          </a:xfrm>
          <a:custGeom>
            <a:avLst/>
            <a:gdLst/>
            <a:ahLst/>
            <a:cxnLst/>
            <a:rect l="0" t="0" r="0" b="0"/>
            <a:pathLst>
              <a:path w="8582026" h="369609">
                <a:moveTo>
                  <a:pt x="0" y="333244"/>
                </a:moveTo>
                <a:lnTo>
                  <a:pt x="0" y="333244"/>
                </a:lnTo>
                <a:lnTo>
                  <a:pt x="5056" y="343357"/>
                </a:lnTo>
                <a:lnTo>
                  <a:pt x="33483" y="359759"/>
                </a:lnTo>
                <a:lnTo>
                  <a:pt x="66387" y="366195"/>
                </a:lnTo>
                <a:lnTo>
                  <a:pt x="102530" y="369055"/>
                </a:lnTo>
                <a:lnTo>
                  <a:pt x="147737" y="369608"/>
                </a:lnTo>
                <a:lnTo>
                  <a:pt x="194175" y="364597"/>
                </a:lnTo>
                <a:lnTo>
                  <a:pt x="225647" y="363054"/>
                </a:lnTo>
                <a:lnTo>
                  <a:pt x="260096" y="359545"/>
                </a:lnTo>
                <a:lnTo>
                  <a:pt x="297632" y="355517"/>
                </a:lnTo>
                <a:lnTo>
                  <a:pt x="339008" y="353726"/>
                </a:lnTo>
                <a:lnTo>
                  <a:pt x="384915" y="350108"/>
                </a:lnTo>
                <a:lnTo>
                  <a:pt x="409010" y="347662"/>
                </a:lnTo>
                <a:lnTo>
                  <a:pt x="433540" y="344972"/>
                </a:lnTo>
                <a:lnTo>
                  <a:pt x="458360" y="342121"/>
                </a:lnTo>
                <a:lnTo>
                  <a:pt x="483373" y="339162"/>
                </a:lnTo>
                <a:lnTo>
                  <a:pt x="509574" y="336131"/>
                </a:lnTo>
                <a:lnTo>
                  <a:pt x="536566" y="333052"/>
                </a:lnTo>
                <a:lnTo>
                  <a:pt x="564086" y="329941"/>
                </a:lnTo>
                <a:lnTo>
                  <a:pt x="593015" y="325750"/>
                </a:lnTo>
                <a:lnTo>
                  <a:pt x="622885" y="320840"/>
                </a:lnTo>
                <a:lnTo>
                  <a:pt x="653382" y="315449"/>
                </a:lnTo>
                <a:lnTo>
                  <a:pt x="685355" y="310798"/>
                </a:lnTo>
                <a:lnTo>
                  <a:pt x="718311" y="306638"/>
                </a:lnTo>
                <a:lnTo>
                  <a:pt x="751924" y="302807"/>
                </a:lnTo>
                <a:lnTo>
                  <a:pt x="788091" y="298136"/>
                </a:lnTo>
                <a:lnTo>
                  <a:pt x="825961" y="292905"/>
                </a:lnTo>
                <a:lnTo>
                  <a:pt x="864966" y="287301"/>
                </a:lnTo>
                <a:lnTo>
                  <a:pt x="904727" y="282507"/>
                </a:lnTo>
                <a:lnTo>
                  <a:pt x="944993" y="278253"/>
                </a:lnTo>
                <a:lnTo>
                  <a:pt x="985595" y="274358"/>
                </a:lnTo>
                <a:lnTo>
                  <a:pt x="1026422" y="269645"/>
                </a:lnTo>
                <a:lnTo>
                  <a:pt x="1067398" y="264387"/>
                </a:lnTo>
                <a:lnTo>
                  <a:pt x="1108474" y="258764"/>
                </a:lnTo>
                <a:lnTo>
                  <a:pt x="1151732" y="252899"/>
                </a:lnTo>
                <a:lnTo>
                  <a:pt x="1196447" y="246872"/>
                </a:lnTo>
                <a:lnTo>
                  <a:pt x="1242131" y="240738"/>
                </a:lnTo>
                <a:lnTo>
                  <a:pt x="1288462" y="234531"/>
                </a:lnTo>
                <a:lnTo>
                  <a:pt x="1335225" y="228277"/>
                </a:lnTo>
                <a:lnTo>
                  <a:pt x="1382275" y="221991"/>
                </a:lnTo>
                <a:lnTo>
                  <a:pt x="1430575" y="215683"/>
                </a:lnTo>
                <a:lnTo>
                  <a:pt x="1479708" y="209362"/>
                </a:lnTo>
                <a:lnTo>
                  <a:pt x="1529397" y="203031"/>
                </a:lnTo>
                <a:lnTo>
                  <a:pt x="1581573" y="196694"/>
                </a:lnTo>
                <a:lnTo>
                  <a:pt x="1635407" y="190352"/>
                </a:lnTo>
                <a:lnTo>
                  <a:pt x="1690346" y="184008"/>
                </a:lnTo>
                <a:lnTo>
                  <a:pt x="1744964" y="177662"/>
                </a:lnTo>
                <a:lnTo>
                  <a:pt x="1799368" y="171314"/>
                </a:lnTo>
                <a:lnTo>
                  <a:pt x="1853629" y="164966"/>
                </a:lnTo>
                <a:lnTo>
                  <a:pt x="1908853" y="157559"/>
                </a:lnTo>
                <a:lnTo>
                  <a:pt x="1964718" y="149445"/>
                </a:lnTo>
                <a:lnTo>
                  <a:pt x="2021012" y="140862"/>
                </a:lnTo>
                <a:lnTo>
                  <a:pt x="2079708" y="133023"/>
                </a:lnTo>
                <a:lnTo>
                  <a:pt x="2140005" y="125680"/>
                </a:lnTo>
                <a:lnTo>
                  <a:pt x="2201370" y="118668"/>
                </a:lnTo>
                <a:lnTo>
                  <a:pt x="2264505" y="111877"/>
                </a:lnTo>
                <a:lnTo>
                  <a:pt x="2328820" y="105232"/>
                </a:lnTo>
                <a:lnTo>
                  <a:pt x="2393922" y="98686"/>
                </a:lnTo>
                <a:lnTo>
                  <a:pt x="2459548" y="92205"/>
                </a:lnTo>
                <a:lnTo>
                  <a:pt x="2525524" y="85768"/>
                </a:lnTo>
                <a:lnTo>
                  <a:pt x="2591732" y="79360"/>
                </a:lnTo>
                <a:lnTo>
                  <a:pt x="2660213" y="74030"/>
                </a:lnTo>
                <a:lnTo>
                  <a:pt x="2730209" y="69418"/>
                </a:lnTo>
                <a:lnTo>
                  <a:pt x="2801214" y="65285"/>
                </a:lnTo>
                <a:lnTo>
                  <a:pt x="2869717" y="60413"/>
                </a:lnTo>
                <a:lnTo>
                  <a:pt x="2936554" y="55048"/>
                </a:lnTo>
                <a:lnTo>
                  <a:pt x="3002278" y="49355"/>
                </a:lnTo>
                <a:lnTo>
                  <a:pt x="3070435" y="44502"/>
                </a:lnTo>
                <a:lnTo>
                  <a:pt x="3140215" y="40207"/>
                </a:lnTo>
                <a:lnTo>
                  <a:pt x="3211076" y="36287"/>
                </a:lnTo>
                <a:lnTo>
                  <a:pt x="3282660" y="32614"/>
                </a:lnTo>
                <a:lnTo>
                  <a:pt x="3354723" y="29107"/>
                </a:lnTo>
                <a:lnTo>
                  <a:pt x="3427107" y="25711"/>
                </a:lnTo>
                <a:lnTo>
                  <a:pt x="3500763" y="22389"/>
                </a:lnTo>
                <a:lnTo>
                  <a:pt x="3575267" y="19115"/>
                </a:lnTo>
                <a:lnTo>
                  <a:pt x="3650336" y="15875"/>
                </a:lnTo>
                <a:lnTo>
                  <a:pt x="3721549" y="13715"/>
                </a:lnTo>
                <a:lnTo>
                  <a:pt x="3790191" y="12274"/>
                </a:lnTo>
                <a:lnTo>
                  <a:pt x="3857119" y="11314"/>
                </a:lnTo>
                <a:lnTo>
                  <a:pt x="3926080" y="9616"/>
                </a:lnTo>
                <a:lnTo>
                  <a:pt x="3996395" y="7425"/>
                </a:lnTo>
                <a:lnTo>
                  <a:pt x="4067613" y="4906"/>
                </a:lnTo>
                <a:lnTo>
                  <a:pt x="4139434" y="3227"/>
                </a:lnTo>
                <a:lnTo>
                  <a:pt x="4211656" y="2108"/>
                </a:lnTo>
                <a:lnTo>
                  <a:pt x="4284146" y="1362"/>
                </a:lnTo>
                <a:lnTo>
                  <a:pt x="4356814" y="864"/>
                </a:lnTo>
                <a:lnTo>
                  <a:pt x="4429601" y="532"/>
                </a:lnTo>
                <a:lnTo>
                  <a:pt x="4502467" y="311"/>
                </a:lnTo>
                <a:lnTo>
                  <a:pt x="4577503" y="164"/>
                </a:lnTo>
                <a:lnTo>
                  <a:pt x="4653985" y="65"/>
                </a:lnTo>
                <a:lnTo>
                  <a:pt x="4731432" y="0"/>
                </a:lnTo>
                <a:lnTo>
                  <a:pt x="4806347" y="1015"/>
                </a:lnTo>
                <a:lnTo>
                  <a:pt x="4879572" y="2749"/>
                </a:lnTo>
                <a:lnTo>
                  <a:pt x="4951673" y="4964"/>
                </a:lnTo>
                <a:lnTo>
                  <a:pt x="5025140" y="6441"/>
                </a:lnTo>
                <a:lnTo>
                  <a:pt x="5099519" y="7425"/>
                </a:lnTo>
                <a:lnTo>
                  <a:pt x="5174504" y="8081"/>
                </a:lnTo>
                <a:lnTo>
                  <a:pt x="5248837" y="9577"/>
                </a:lnTo>
                <a:lnTo>
                  <a:pt x="5322732" y="11633"/>
                </a:lnTo>
                <a:lnTo>
                  <a:pt x="5396338" y="14062"/>
                </a:lnTo>
                <a:lnTo>
                  <a:pt x="5472926" y="16739"/>
                </a:lnTo>
                <a:lnTo>
                  <a:pt x="5551501" y="19582"/>
                </a:lnTo>
                <a:lnTo>
                  <a:pt x="5631400" y="22536"/>
                </a:lnTo>
                <a:lnTo>
                  <a:pt x="5709009" y="25564"/>
                </a:lnTo>
                <a:lnTo>
                  <a:pt x="5785089" y="28640"/>
                </a:lnTo>
                <a:lnTo>
                  <a:pt x="5860151" y="31750"/>
                </a:lnTo>
                <a:lnTo>
                  <a:pt x="5934534" y="34881"/>
                </a:lnTo>
                <a:lnTo>
                  <a:pt x="6008465" y="38027"/>
                </a:lnTo>
                <a:lnTo>
                  <a:pt x="6082093" y="41182"/>
                </a:lnTo>
                <a:lnTo>
                  <a:pt x="6154462" y="44345"/>
                </a:lnTo>
                <a:lnTo>
                  <a:pt x="6225991" y="47511"/>
                </a:lnTo>
                <a:lnTo>
                  <a:pt x="6296961" y="50680"/>
                </a:lnTo>
                <a:lnTo>
                  <a:pt x="6366499" y="53851"/>
                </a:lnTo>
                <a:lnTo>
                  <a:pt x="6435082" y="57024"/>
                </a:lnTo>
                <a:lnTo>
                  <a:pt x="6503030" y="60197"/>
                </a:lnTo>
                <a:lnTo>
                  <a:pt x="6571612" y="63371"/>
                </a:lnTo>
                <a:lnTo>
                  <a:pt x="6640616" y="66546"/>
                </a:lnTo>
                <a:lnTo>
                  <a:pt x="6709902" y="69720"/>
                </a:lnTo>
                <a:lnTo>
                  <a:pt x="6777260" y="73953"/>
                </a:lnTo>
                <a:lnTo>
                  <a:pt x="6843332" y="78892"/>
                </a:lnTo>
                <a:lnTo>
                  <a:pt x="6908547" y="84301"/>
                </a:lnTo>
                <a:lnTo>
                  <a:pt x="6972131" y="88965"/>
                </a:lnTo>
                <a:lnTo>
                  <a:pt x="7034629" y="93133"/>
                </a:lnTo>
                <a:lnTo>
                  <a:pt x="7096403" y="96970"/>
                </a:lnTo>
                <a:lnTo>
                  <a:pt x="7156635" y="101645"/>
                </a:lnTo>
                <a:lnTo>
                  <a:pt x="7215840" y="106878"/>
                </a:lnTo>
                <a:lnTo>
                  <a:pt x="7274361" y="112483"/>
                </a:lnTo>
                <a:lnTo>
                  <a:pt x="7332423" y="117279"/>
                </a:lnTo>
                <a:lnTo>
                  <a:pt x="7390182" y="121534"/>
                </a:lnTo>
                <a:lnTo>
                  <a:pt x="7447738" y="125429"/>
                </a:lnTo>
                <a:lnTo>
                  <a:pt x="7505159" y="129084"/>
                </a:lnTo>
                <a:lnTo>
                  <a:pt x="7562490" y="132579"/>
                </a:lnTo>
                <a:lnTo>
                  <a:pt x="7619759" y="135967"/>
                </a:lnTo>
                <a:lnTo>
                  <a:pt x="7674873" y="139285"/>
                </a:lnTo>
                <a:lnTo>
                  <a:pt x="7728549" y="142554"/>
                </a:lnTo>
                <a:lnTo>
                  <a:pt x="7781266" y="145793"/>
                </a:lnTo>
                <a:lnTo>
                  <a:pt x="7832285" y="149010"/>
                </a:lnTo>
                <a:lnTo>
                  <a:pt x="7882174" y="152213"/>
                </a:lnTo>
                <a:lnTo>
                  <a:pt x="7931307" y="155406"/>
                </a:lnTo>
                <a:lnTo>
                  <a:pt x="7978880" y="158594"/>
                </a:lnTo>
                <a:lnTo>
                  <a:pt x="8025412" y="161777"/>
                </a:lnTo>
                <a:lnTo>
                  <a:pt x="8071250" y="164958"/>
                </a:lnTo>
                <a:lnTo>
                  <a:pt x="8115566" y="168137"/>
                </a:lnTo>
                <a:lnTo>
                  <a:pt x="8158869" y="171314"/>
                </a:lnTo>
                <a:lnTo>
                  <a:pt x="8201496" y="174491"/>
                </a:lnTo>
                <a:lnTo>
                  <a:pt x="8242614" y="176609"/>
                </a:lnTo>
                <a:lnTo>
                  <a:pt x="8282726" y="178020"/>
                </a:lnTo>
                <a:lnTo>
                  <a:pt x="8322168" y="178962"/>
                </a:lnTo>
                <a:lnTo>
                  <a:pt x="8359046" y="179589"/>
                </a:lnTo>
                <a:lnTo>
                  <a:pt x="8394213" y="180007"/>
                </a:lnTo>
                <a:lnTo>
                  <a:pt x="8428242" y="180286"/>
                </a:lnTo>
                <a:lnTo>
                  <a:pt x="8460453" y="180472"/>
                </a:lnTo>
                <a:lnTo>
                  <a:pt x="8582025" y="1808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501"/>
          <p:cNvGrpSpPr/>
          <p:nvPr/>
        </p:nvGrpSpPr>
        <p:grpSpPr>
          <a:xfrm>
            <a:off x="1138395" y="4033112"/>
            <a:ext cx="1718076" cy="605564"/>
            <a:chOff x="1138395" y="4033112"/>
            <a:chExt cx="1718076" cy="605564"/>
          </a:xfrm>
        </p:grpSpPr>
        <p:sp>
          <p:nvSpPr>
            <p:cNvPr id="101" name="SMARTInkShape-2815"/>
            <p:cNvSpPr/>
            <p:nvPr>
              <p:custDataLst>
                <p:tags r:id="rId34"/>
              </p:custDataLst>
            </p:nvPr>
          </p:nvSpPr>
          <p:spPr>
            <a:xfrm>
              <a:off x="2743200" y="4154224"/>
              <a:ext cx="113271" cy="417777"/>
            </a:xfrm>
            <a:custGeom>
              <a:avLst/>
              <a:gdLst/>
              <a:ahLst/>
              <a:cxnLst/>
              <a:rect l="0" t="0" r="0" b="0"/>
              <a:pathLst>
                <a:path w="113271" h="4177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8" y="0"/>
                  </a:lnTo>
                  <a:lnTo>
                    <a:pt x="16246" y="1675"/>
                  </a:lnTo>
                  <a:lnTo>
                    <a:pt x="22390" y="9182"/>
                  </a:lnTo>
                  <a:lnTo>
                    <a:pt x="36016" y="46455"/>
                  </a:lnTo>
                  <a:lnTo>
                    <a:pt x="52064" y="82213"/>
                  </a:lnTo>
                  <a:lnTo>
                    <a:pt x="73627" y="129399"/>
                  </a:lnTo>
                  <a:lnTo>
                    <a:pt x="87785" y="165467"/>
                  </a:lnTo>
                  <a:lnTo>
                    <a:pt x="102563" y="204023"/>
                  </a:lnTo>
                  <a:lnTo>
                    <a:pt x="110822" y="235556"/>
                  </a:lnTo>
                  <a:lnTo>
                    <a:pt x="113270" y="270652"/>
                  </a:lnTo>
                  <a:lnTo>
                    <a:pt x="111172" y="308919"/>
                  </a:lnTo>
                  <a:lnTo>
                    <a:pt x="95926" y="355352"/>
                  </a:lnTo>
                  <a:lnTo>
                    <a:pt x="74648" y="401055"/>
                  </a:lnTo>
                  <a:lnTo>
                    <a:pt x="66675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16"/>
            <p:cNvSpPr/>
            <p:nvPr>
              <p:custDataLst>
                <p:tags r:id="rId35"/>
              </p:custDataLst>
            </p:nvPr>
          </p:nvSpPr>
          <p:spPr>
            <a:xfrm>
              <a:off x="2487741" y="4033112"/>
              <a:ext cx="119629" cy="186464"/>
            </a:xfrm>
            <a:custGeom>
              <a:avLst/>
              <a:gdLst/>
              <a:ahLst/>
              <a:cxnLst/>
              <a:rect l="0" t="0" r="0" b="0"/>
              <a:pathLst>
                <a:path w="119629" h="186464">
                  <a:moveTo>
                    <a:pt x="17334" y="5488"/>
                  </a:moveTo>
                  <a:lnTo>
                    <a:pt x="17334" y="5488"/>
                  </a:lnTo>
                  <a:lnTo>
                    <a:pt x="12278" y="5488"/>
                  </a:lnTo>
                  <a:lnTo>
                    <a:pt x="6973" y="2666"/>
                  </a:lnTo>
                  <a:lnTo>
                    <a:pt x="4076" y="432"/>
                  </a:lnTo>
                  <a:lnTo>
                    <a:pt x="2146" y="0"/>
                  </a:lnTo>
                  <a:lnTo>
                    <a:pt x="858" y="772"/>
                  </a:lnTo>
                  <a:lnTo>
                    <a:pt x="0" y="2344"/>
                  </a:lnTo>
                  <a:lnTo>
                    <a:pt x="1545" y="4450"/>
                  </a:lnTo>
                  <a:lnTo>
                    <a:pt x="14890" y="12471"/>
                  </a:lnTo>
                  <a:lnTo>
                    <a:pt x="56367" y="32853"/>
                  </a:lnTo>
                  <a:lnTo>
                    <a:pt x="99408" y="69160"/>
                  </a:lnTo>
                  <a:lnTo>
                    <a:pt x="113737" y="98202"/>
                  </a:lnTo>
                  <a:lnTo>
                    <a:pt x="119628" y="118449"/>
                  </a:lnTo>
                  <a:lnTo>
                    <a:pt x="116318" y="141263"/>
                  </a:lnTo>
                  <a:lnTo>
                    <a:pt x="103059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17"/>
            <p:cNvSpPr/>
            <p:nvPr>
              <p:custDataLst>
                <p:tags r:id="rId36"/>
              </p:custDataLst>
            </p:nvPr>
          </p:nvSpPr>
          <p:spPr>
            <a:xfrm>
              <a:off x="2220649" y="4114800"/>
              <a:ext cx="274902" cy="47626"/>
            </a:xfrm>
            <a:custGeom>
              <a:avLst/>
              <a:gdLst/>
              <a:ahLst/>
              <a:cxnLst/>
              <a:rect l="0" t="0" r="0" b="0"/>
              <a:pathLst>
                <a:path w="27490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47625"/>
                  </a:lnTo>
                  <a:lnTo>
                    <a:pt x="44392" y="37264"/>
                  </a:lnTo>
                  <a:lnTo>
                    <a:pt x="91667" y="30292"/>
                  </a:lnTo>
                  <a:lnTo>
                    <a:pt x="126888" y="24027"/>
                  </a:lnTo>
                  <a:lnTo>
                    <a:pt x="174248" y="15468"/>
                  </a:lnTo>
                  <a:lnTo>
                    <a:pt x="207236" y="9344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18"/>
            <p:cNvSpPr/>
            <p:nvPr>
              <p:custDataLst>
                <p:tags r:id="rId37"/>
              </p:custDataLst>
            </p:nvPr>
          </p:nvSpPr>
          <p:spPr>
            <a:xfrm>
              <a:off x="2000642" y="4135174"/>
              <a:ext cx="18659" cy="503502"/>
            </a:xfrm>
            <a:custGeom>
              <a:avLst/>
              <a:gdLst/>
              <a:ahLst/>
              <a:cxnLst/>
              <a:rect l="0" t="0" r="0" b="0"/>
              <a:pathLst>
                <a:path w="18659" h="503502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0" y="9182"/>
                  </a:lnTo>
                  <a:lnTo>
                    <a:pt x="2482" y="50507"/>
                  </a:lnTo>
                  <a:lnTo>
                    <a:pt x="12876" y="92875"/>
                  </a:lnTo>
                  <a:lnTo>
                    <a:pt x="16088" y="123798"/>
                  </a:lnTo>
                  <a:lnTo>
                    <a:pt x="17516" y="162236"/>
                  </a:lnTo>
                  <a:lnTo>
                    <a:pt x="18150" y="204014"/>
                  </a:lnTo>
                  <a:lnTo>
                    <a:pt x="18432" y="238809"/>
                  </a:lnTo>
                  <a:lnTo>
                    <a:pt x="18591" y="282199"/>
                  </a:lnTo>
                  <a:lnTo>
                    <a:pt x="18628" y="312012"/>
                  </a:lnTo>
                  <a:lnTo>
                    <a:pt x="18645" y="349955"/>
                  </a:lnTo>
                  <a:lnTo>
                    <a:pt x="18652" y="388691"/>
                  </a:lnTo>
                  <a:lnTo>
                    <a:pt x="18655" y="424958"/>
                  </a:lnTo>
                  <a:lnTo>
                    <a:pt x="18658" y="5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19"/>
            <p:cNvSpPr/>
            <p:nvPr>
              <p:custDataLst>
                <p:tags r:id="rId38"/>
              </p:custDataLst>
            </p:nvPr>
          </p:nvSpPr>
          <p:spPr>
            <a:xfrm>
              <a:off x="1714596" y="4243806"/>
              <a:ext cx="218980" cy="239848"/>
            </a:xfrm>
            <a:custGeom>
              <a:avLst/>
              <a:gdLst/>
              <a:ahLst/>
              <a:cxnLst/>
              <a:rect l="0" t="0" r="0" b="0"/>
              <a:pathLst>
                <a:path w="218980" h="239848">
                  <a:moveTo>
                    <a:pt x="104679" y="23394"/>
                  </a:moveTo>
                  <a:lnTo>
                    <a:pt x="104679" y="23394"/>
                  </a:lnTo>
                  <a:lnTo>
                    <a:pt x="109735" y="18338"/>
                  </a:lnTo>
                  <a:lnTo>
                    <a:pt x="112218" y="13033"/>
                  </a:lnTo>
                  <a:lnTo>
                    <a:pt x="112880" y="10137"/>
                  </a:lnTo>
                  <a:lnTo>
                    <a:pt x="112263" y="7147"/>
                  </a:lnTo>
                  <a:lnTo>
                    <a:pt x="108755" y="1004"/>
                  </a:lnTo>
                  <a:lnTo>
                    <a:pt x="105280" y="0"/>
                  </a:lnTo>
                  <a:lnTo>
                    <a:pt x="95774" y="1708"/>
                  </a:lnTo>
                  <a:lnTo>
                    <a:pt x="63149" y="22427"/>
                  </a:lnTo>
                  <a:lnTo>
                    <a:pt x="47101" y="39923"/>
                  </a:lnTo>
                  <a:lnTo>
                    <a:pt x="24592" y="80007"/>
                  </a:lnTo>
                  <a:lnTo>
                    <a:pt x="5408" y="123046"/>
                  </a:lnTo>
                  <a:lnTo>
                    <a:pt x="991" y="162670"/>
                  </a:lnTo>
                  <a:lnTo>
                    <a:pt x="0" y="204789"/>
                  </a:lnTo>
                  <a:lnTo>
                    <a:pt x="5591" y="215492"/>
                  </a:lnTo>
                  <a:lnTo>
                    <a:pt x="21371" y="234553"/>
                  </a:lnTo>
                  <a:lnTo>
                    <a:pt x="36609" y="238951"/>
                  </a:lnTo>
                  <a:lnTo>
                    <a:pt x="56434" y="239847"/>
                  </a:lnTo>
                  <a:lnTo>
                    <a:pt x="85445" y="233343"/>
                  </a:lnTo>
                  <a:lnTo>
                    <a:pt x="112033" y="218481"/>
                  </a:lnTo>
                  <a:lnTo>
                    <a:pt x="123117" y="206760"/>
                  </a:lnTo>
                  <a:lnTo>
                    <a:pt x="135307" y="178149"/>
                  </a:lnTo>
                  <a:lnTo>
                    <a:pt x="141303" y="132671"/>
                  </a:lnTo>
                  <a:lnTo>
                    <a:pt x="139665" y="95466"/>
                  </a:lnTo>
                  <a:lnTo>
                    <a:pt x="134520" y="58091"/>
                  </a:lnTo>
                  <a:lnTo>
                    <a:pt x="125350" y="43754"/>
                  </a:lnTo>
                  <a:lnTo>
                    <a:pt x="110691" y="31385"/>
                  </a:lnTo>
                  <a:lnTo>
                    <a:pt x="81054" y="17642"/>
                  </a:lnTo>
                  <a:lnTo>
                    <a:pt x="54269" y="14615"/>
                  </a:lnTo>
                  <a:lnTo>
                    <a:pt x="32710" y="19147"/>
                  </a:lnTo>
                  <a:lnTo>
                    <a:pt x="27066" y="23738"/>
                  </a:lnTo>
                  <a:lnTo>
                    <a:pt x="17974" y="37305"/>
                  </a:lnTo>
                  <a:lnTo>
                    <a:pt x="16184" y="44310"/>
                  </a:lnTo>
                  <a:lnTo>
                    <a:pt x="17017" y="57737"/>
                  </a:lnTo>
                  <a:lnTo>
                    <a:pt x="20838" y="63223"/>
                  </a:lnTo>
                  <a:lnTo>
                    <a:pt x="54489" y="86488"/>
                  </a:lnTo>
                  <a:lnTo>
                    <a:pt x="79224" y="95240"/>
                  </a:lnTo>
                  <a:lnTo>
                    <a:pt x="113953" y="97246"/>
                  </a:lnTo>
                  <a:lnTo>
                    <a:pt x="157286" y="91608"/>
                  </a:lnTo>
                  <a:lnTo>
                    <a:pt x="198348" y="84292"/>
                  </a:lnTo>
                  <a:lnTo>
                    <a:pt x="218979" y="8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20"/>
            <p:cNvSpPr/>
            <p:nvPr>
              <p:custDataLst>
                <p:tags r:id="rId39"/>
              </p:custDataLst>
            </p:nvPr>
          </p:nvSpPr>
          <p:spPr>
            <a:xfrm>
              <a:off x="1419818" y="4164533"/>
              <a:ext cx="170858" cy="377535"/>
            </a:xfrm>
            <a:custGeom>
              <a:avLst/>
              <a:gdLst/>
              <a:ahLst/>
              <a:cxnLst/>
              <a:rect l="0" t="0" r="0" b="0"/>
              <a:pathLst>
                <a:path w="170858" h="377535">
                  <a:moveTo>
                    <a:pt x="170857" y="26467"/>
                  </a:moveTo>
                  <a:lnTo>
                    <a:pt x="170857" y="26467"/>
                  </a:lnTo>
                  <a:lnTo>
                    <a:pt x="157600" y="5008"/>
                  </a:lnTo>
                  <a:lnTo>
                    <a:pt x="148737" y="1055"/>
                  </a:lnTo>
                  <a:lnTo>
                    <a:pt x="143410" y="0"/>
                  </a:lnTo>
                  <a:lnTo>
                    <a:pt x="137742" y="1414"/>
                  </a:lnTo>
                  <a:lnTo>
                    <a:pt x="116260" y="16070"/>
                  </a:lnTo>
                  <a:lnTo>
                    <a:pt x="91622" y="40306"/>
                  </a:lnTo>
                  <a:lnTo>
                    <a:pt x="58737" y="86506"/>
                  </a:lnTo>
                  <a:lnTo>
                    <a:pt x="39911" y="131622"/>
                  </a:lnTo>
                  <a:lnTo>
                    <a:pt x="16644" y="178917"/>
                  </a:lnTo>
                  <a:lnTo>
                    <a:pt x="6160" y="222626"/>
                  </a:lnTo>
                  <a:lnTo>
                    <a:pt x="1408" y="260624"/>
                  </a:lnTo>
                  <a:lnTo>
                    <a:pt x="0" y="302104"/>
                  </a:lnTo>
                  <a:lnTo>
                    <a:pt x="5315" y="326773"/>
                  </a:lnTo>
                  <a:lnTo>
                    <a:pt x="15791" y="347261"/>
                  </a:lnTo>
                  <a:lnTo>
                    <a:pt x="37423" y="368579"/>
                  </a:lnTo>
                  <a:lnTo>
                    <a:pt x="47347" y="374308"/>
                  </a:lnTo>
                  <a:lnTo>
                    <a:pt x="79111" y="377534"/>
                  </a:lnTo>
                  <a:lnTo>
                    <a:pt x="123232" y="369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21"/>
            <p:cNvSpPr/>
            <p:nvPr>
              <p:custDataLst>
                <p:tags r:id="rId40"/>
              </p:custDataLst>
            </p:nvPr>
          </p:nvSpPr>
          <p:spPr>
            <a:xfrm>
              <a:off x="1138395" y="4362450"/>
              <a:ext cx="166531" cy="76201"/>
            </a:xfrm>
            <a:custGeom>
              <a:avLst/>
              <a:gdLst/>
              <a:ahLst/>
              <a:cxnLst/>
              <a:rect l="0" t="0" r="0" b="0"/>
              <a:pathLst>
                <a:path w="166531" h="76201">
                  <a:moveTo>
                    <a:pt x="14130" y="76200"/>
                  </a:moveTo>
                  <a:lnTo>
                    <a:pt x="14130" y="76200"/>
                  </a:lnTo>
                  <a:lnTo>
                    <a:pt x="873" y="62943"/>
                  </a:lnTo>
                  <a:lnTo>
                    <a:pt x="0" y="59953"/>
                  </a:lnTo>
                  <a:lnTo>
                    <a:pt x="477" y="56902"/>
                  </a:lnTo>
                  <a:lnTo>
                    <a:pt x="1853" y="53810"/>
                  </a:lnTo>
                  <a:lnTo>
                    <a:pt x="9026" y="47552"/>
                  </a:lnTo>
                  <a:lnTo>
                    <a:pt x="21387" y="41242"/>
                  </a:lnTo>
                  <a:lnTo>
                    <a:pt x="63816" y="28569"/>
                  </a:lnTo>
                  <a:lnTo>
                    <a:pt x="102849" y="20931"/>
                  </a:lnTo>
                  <a:lnTo>
                    <a:pt x="166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22"/>
            <p:cNvSpPr/>
            <p:nvPr>
              <p:custDataLst>
                <p:tags r:id="rId41"/>
              </p:custDataLst>
            </p:nvPr>
          </p:nvSpPr>
          <p:spPr>
            <a:xfrm>
              <a:off x="1205479" y="4116908"/>
              <a:ext cx="118497" cy="426518"/>
            </a:xfrm>
            <a:custGeom>
              <a:avLst/>
              <a:gdLst/>
              <a:ahLst/>
              <a:cxnLst/>
              <a:rect l="0" t="0" r="0" b="0"/>
              <a:pathLst>
                <a:path w="118497" h="426518">
                  <a:moveTo>
                    <a:pt x="118496" y="26467"/>
                  </a:moveTo>
                  <a:lnTo>
                    <a:pt x="118496" y="26467"/>
                  </a:lnTo>
                  <a:lnTo>
                    <a:pt x="113439" y="16354"/>
                  </a:lnTo>
                  <a:lnTo>
                    <a:pt x="105313" y="8567"/>
                  </a:lnTo>
                  <a:lnTo>
                    <a:pt x="95703" y="2636"/>
                  </a:lnTo>
                  <a:lnTo>
                    <a:pt x="87905" y="0"/>
                  </a:lnTo>
                  <a:lnTo>
                    <a:pt x="75267" y="4473"/>
                  </a:lnTo>
                  <a:lnTo>
                    <a:pt x="60125" y="14575"/>
                  </a:lnTo>
                  <a:lnTo>
                    <a:pt x="46339" y="29649"/>
                  </a:lnTo>
                  <a:lnTo>
                    <a:pt x="27847" y="71741"/>
                  </a:lnTo>
                  <a:lnTo>
                    <a:pt x="14003" y="117372"/>
                  </a:lnTo>
                  <a:lnTo>
                    <a:pt x="4279" y="155707"/>
                  </a:lnTo>
                  <a:lnTo>
                    <a:pt x="0" y="179157"/>
                  </a:lnTo>
                  <a:lnTo>
                    <a:pt x="2482" y="223168"/>
                  </a:lnTo>
                  <a:lnTo>
                    <a:pt x="3434" y="257823"/>
                  </a:lnTo>
                  <a:lnTo>
                    <a:pt x="6680" y="291570"/>
                  </a:lnTo>
                  <a:lnTo>
                    <a:pt x="11635" y="331852"/>
                  </a:lnTo>
                  <a:lnTo>
                    <a:pt x="21050" y="378970"/>
                  </a:lnTo>
                  <a:lnTo>
                    <a:pt x="32771" y="426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02"/>
          <p:cNvGrpSpPr/>
          <p:nvPr/>
        </p:nvGrpSpPr>
        <p:grpSpPr>
          <a:xfrm>
            <a:off x="2286392" y="4276725"/>
            <a:ext cx="209159" cy="266701"/>
            <a:chOff x="2286392" y="4276725"/>
            <a:chExt cx="209159" cy="266701"/>
          </a:xfrm>
        </p:grpSpPr>
        <p:sp>
          <p:nvSpPr>
            <p:cNvPr id="110" name="SMARTInkShape-2823"/>
            <p:cNvSpPr/>
            <p:nvPr>
              <p:custDataLst>
                <p:tags r:id="rId32"/>
              </p:custDataLst>
            </p:nvPr>
          </p:nvSpPr>
          <p:spPr>
            <a:xfrm>
              <a:off x="2295525" y="4276725"/>
              <a:ext cx="200026" cy="266701"/>
            </a:xfrm>
            <a:custGeom>
              <a:avLst/>
              <a:gdLst/>
              <a:ahLst/>
              <a:cxnLst/>
              <a:rect l="0" t="0" r="0" b="0"/>
              <a:pathLst>
                <a:path w="200026" h="266701">
                  <a:moveTo>
                    <a:pt x="200025" y="0"/>
                  </a:moveTo>
                  <a:lnTo>
                    <a:pt x="200025" y="0"/>
                  </a:lnTo>
                  <a:lnTo>
                    <a:pt x="194969" y="0"/>
                  </a:lnTo>
                  <a:lnTo>
                    <a:pt x="189664" y="2822"/>
                  </a:lnTo>
                  <a:lnTo>
                    <a:pt x="145937" y="35303"/>
                  </a:lnTo>
                  <a:lnTo>
                    <a:pt x="117016" y="79869"/>
                  </a:lnTo>
                  <a:lnTo>
                    <a:pt x="80360" y="127314"/>
                  </a:lnTo>
                  <a:lnTo>
                    <a:pt x="55560" y="163547"/>
                  </a:lnTo>
                  <a:lnTo>
                    <a:pt x="33161" y="202740"/>
                  </a:lnTo>
                  <a:lnTo>
                    <a:pt x="14233" y="24418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24"/>
            <p:cNvSpPr/>
            <p:nvPr>
              <p:custDataLst>
                <p:tags r:id="rId33"/>
              </p:custDataLst>
            </p:nvPr>
          </p:nvSpPr>
          <p:spPr>
            <a:xfrm>
              <a:off x="2286392" y="4281645"/>
              <a:ext cx="152009" cy="223681"/>
            </a:xfrm>
            <a:custGeom>
              <a:avLst/>
              <a:gdLst/>
              <a:ahLst/>
              <a:cxnLst/>
              <a:rect l="0" t="0" r="0" b="0"/>
              <a:pathLst>
                <a:path w="152009" h="223681">
                  <a:moveTo>
                    <a:pt x="9133" y="14130"/>
                  </a:moveTo>
                  <a:lnTo>
                    <a:pt x="9133" y="14130"/>
                  </a:lnTo>
                  <a:lnTo>
                    <a:pt x="4077" y="9074"/>
                  </a:lnTo>
                  <a:lnTo>
                    <a:pt x="1594" y="3769"/>
                  </a:lnTo>
                  <a:lnTo>
                    <a:pt x="932" y="873"/>
                  </a:lnTo>
                  <a:lnTo>
                    <a:pt x="491" y="0"/>
                  </a:lnTo>
                  <a:lnTo>
                    <a:pt x="196" y="477"/>
                  </a:lnTo>
                  <a:lnTo>
                    <a:pt x="0" y="1853"/>
                  </a:lnTo>
                  <a:lnTo>
                    <a:pt x="25578" y="43483"/>
                  </a:lnTo>
                  <a:lnTo>
                    <a:pt x="40934" y="66337"/>
                  </a:lnTo>
                  <a:lnTo>
                    <a:pt x="58963" y="105268"/>
                  </a:lnTo>
                  <a:lnTo>
                    <a:pt x="82594" y="144081"/>
                  </a:lnTo>
                  <a:lnTo>
                    <a:pt x="114190" y="183850"/>
                  </a:lnTo>
                  <a:lnTo>
                    <a:pt x="152008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03"/>
          <p:cNvGrpSpPr/>
          <p:nvPr/>
        </p:nvGrpSpPr>
        <p:grpSpPr>
          <a:xfrm>
            <a:off x="3455019" y="4371975"/>
            <a:ext cx="250207" cy="161919"/>
            <a:chOff x="3455019" y="4371975"/>
            <a:chExt cx="250207" cy="161919"/>
          </a:xfrm>
        </p:grpSpPr>
        <p:sp>
          <p:nvSpPr>
            <p:cNvPr id="113" name="SMARTInkShape-2825"/>
            <p:cNvSpPr/>
            <p:nvPr>
              <p:custDataLst>
                <p:tags r:id="rId30"/>
              </p:custDataLst>
            </p:nvPr>
          </p:nvSpPr>
          <p:spPr>
            <a:xfrm>
              <a:off x="3455019" y="4486275"/>
              <a:ext cx="250207" cy="47619"/>
            </a:xfrm>
            <a:custGeom>
              <a:avLst/>
              <a:gdLst/>
              <a:ahLst/>
              <a:cxnLst/>
              <a:rect l="0" t="0" r="0" b="0"/>
              <a:pathLst>
                <a:path w="250207" h="47619">
                  <a:moveTo>
                    <a:pt x="40656" y="0"/>
                  </a:moveTo>
                  <a:lnTo>
                    <a:pt x="40656" y="0"/>
                  </a:lnTo>
                  <a:lnTo>
                    <a:pt x="19960" y="19638"/>
                  </a:lnTo>
                  <a:lnTo>
                    <a:pt x="7125" y="28044"/>
                  </a:lnTo>
                  <a:lnTo>
                    <a:pt x="0" y="37511"/>
                  </a:lnTo>
                  <a:lnTo>
                    <a:pt x="852" y="40883"/>
                  </a:lnTo>
                  <a:lnTo>
                    <a:pt x="4595" y="43130"/>
                  </a:lnTo>
                  <a:lnTo>
                    <a:pt x="38472" y="46737"/>
                  </a:lnTo>
                  <a:lnTo>
                    <a:pt x="74954" y="47449"/>
                  </a:lnTo>
                  <a:lnTo>
                    <a:pt x="121374" y="47573"/>
                  </a:lnTo>
                  <a:lnTo>
                    <a:pt x="156964" y="47602"/>
                  </a:lnTo>
                  <a:lnTo>
                    <a:pt x="197532" y="47618"/>
                  </a:lnTo>
                  <a:lnTo>
                    <a:pt x="25020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26"/>
            <p:cNvSpPr/>
            <p:nvPr>
              <p:custDataLst>
                <p:tags r:id="rId31"/>
              </p:custDataLst>
            </p:nvPr>
          </p:nvSpPr>
          <p:spPr>
            <a:xfrm>
              <a:off x="3480662" y="4371975"/>
              <a:ext cx="186464" cy="9526"/>
            </a:xfrm>
            <a:custGeom>
              <a:avLst/>
              <a:gdLst/>
              <a:ahLst/>
              <a:cxnLst/>
              <a:rect l="0" t="0" r="0" b="0"/>
              <a:pathLst>
                <a:path w="18646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6518" y="2822"/>
                  </a:lnTo>
                  <a:lnTo>
                    <a:pt x="84854" y="8201"/>
                  </a:lnTo>
                  <a:lnTo>
                    <a:pt x="128018" y="9263"/>
                  </a:lnTo>
                  <a:lnTo>
                    <a:pt x="1864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04"/>
          <p:cNvGrpSpPr/>
          <p:nvPr/>
        </p:nvGrpSpPr>
        <p:grpSpPr>
          <a:xfrm>
            <a:off x="4677555" y="4000500"/>
            <a:ext cx="770213" cy="352426"/>
            <a:chOff x="4677555" y="4000500"/>
            <a:chExt cx="770213" cy="352426"/>
          </a:xfrm>
        </p:grpSpPr>
        <p:sp>
          <p:nvSpPr>
            <p:cNvPr id="116" name="SMARTInkShape-2827"/>
            <p:cNvSpPr/>
            <p:nvPr>
              <p:custDataLst>
                <p:tags r:id="rId26"/>
              </p:custDataLst>
            </p:nvPr>
          </p:nvSpPr>
          <p:spPr>
            <a:xfrm>
              <a:off x="5381625" y="4038600"/>
              <a:ext cx="66143" cy="314326"/>
            </a:xfrm>
            <a:custGeom>
              <a:avLst/>
              <a:gdLst/>
              <a:ahLst/>
              <a:cxnLst/>
              <a:rect l="0" t="0" r="0" b="0"/>
              <a:pathLst>
                <a:path w="66143" h="3143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7" y="48303"/>
                  </a:lnTo>
                  <a:lnTo>
                    <a:pt x="36856" y="92334"/>
                  </a:lnTo>
                  <a:lnTo>
                    <a:pt x="49028" y="134952"/>
                  </a:lnTo>
                  <a:lnTo>
                    <a:pt x="62627" y="175698"/>
                  </a:lnTo>
                  <a:lnTo>
                    <a:pt x="66142" y="222640"/>
                  </a:lnTo>
                  <a:lnTo>
                    <a:pt x="56243" y="267169"/>
                  </a:lnTo>
                  <a:lnTo>
                    <a:pt x="49338" y="284900"/>
                  </a:lnTo>
                  <a:lnTo>
                    <a:pt x="2857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28"/>
            <p:cNvSpPr/>
            <p:nvPr>
              <p:custDataLst>
                <p:tags r:id="rId27"/>
              </p:custDataLst>
            </p:nvPr>
          </p:nvSpPr>
          <p:spPr>
            <a:xfrm>
              <a:off x="5177847" y="4102727"/>
              <a:ext cx="146629" cy="214024"/>
            </a:xfrm>
            <a:custGeom>
              <a:avLst/>
              <a:gdLst/>
              <a:ahLst/>
              <a:cxnLst/>
              <a:rect l="0" t="0" r="0" b="0"/>
              <a:pathLst>
                <a:path w="146629" h="214024">
                  <a:moveTo>
                    <a:pt x="118053" y="69223"/>
                  </a:moveTo>
                  <a:lnTo>
                    <a:pt x="118053" y="69223"/>
                  </a:lnTo>
                  <a:lnTo>
                    <a:pt x="123109" y="54054"/>
                  </a:lnTo>
                  <a:lnTo>
                    <a:pt x="119947" y="38139"/>
                  </a:lnTo>
                  <a:lnTo>
                    <a:pt x="105727" y="12166"/>
                  </a:lnTo>
                  <a:lnTo>
                    <a:pt x="100310" y="10018"/>
                  </a:lnTo>
                  <a:lnTo>
                    <a:pt x="85827" y="10454"/>
                  </a:lnTo>
                  <a:lnTo>
                    <a:pt x="64878" y="16650"/>
                  </a:lnTo>
                  <a:lnTo>
                    <a:pt x="22904" y="50823"/>
                  </a:lnTo>
                  <a:lnTo>
                    <a:pt x="4184" y="94330"/>
                  </a:lnTo>
                  <a:lnTo>
                    <a:pt x="865" y="101835"/>
                  </a:lnTo>
                  <a:lnTo>
                    <a:pt x="0" y="115820"/>
                  </a:lnTo>
                  <a:lnTo>
                    <a:pt x="8068" y="157215"/>
                  </a:lnTo>
                  <a:lnTo>
                    <a:pt x="21847" y="190897"/>
                  </a:lnTo>
                  <a:lnTo>
                    <a:pt x="36136" y="205498"/>
                  </a:lnTo>
                  <a:lnTo>
                    <a:pt x="44392" y="210873"/>
                  </a:lnTo>
                  <a:lnTo>
                    <a:pt x="62030" y="214023"/>
                  </a:lnTo>
                  <a:lnTo>
                    <a:pt x="71180" y="213381"/>
                  </a:lnTo>
                  <a:lnTo>
                    <a:pt x="78338" y="210837"/>
                  </a:lnTo>
                  <a:lnTo>
                    <a:pt x="89113" y="202365"/>
                  </a:lnTo>
                  <a:lnTo>
                    <a:pt x="111393" y="159150"/>
                  </a:lnTo>
                  <a:lnTo>
                    <a:pt x="116079" y="129264"/>
                  </a:lnTo>
                  <a:lnTo>
                    <a:pt x="107432" y="83845"/>
                  </a:lnTo>
                  <a:lnTo>
                    <a:pt x="95857" y="51683"/>
                  </a:lnTo>
                  <a:lnTo>
                    <a:pt x="73384" y="11410"/>
                  </a:lnTo>
                  <a:lnTo>
                    <a:pt x="62570" y="1900"/>
                  </a:lnTo>
                  <a:lnTo>
                    <a:pt x="55665" y="0"/>
                  </a:lnTo>
                  <a:lnTo>
                    <a:pt x="39524" y="710"/>
                  </a:lnTo>
                  <a:lnTo>
                    <a:pt x="32892" y="3439"/>
                  </a:lnTo>
                  <a:lnTo>
                    <a:pt x="22701" y="12116"/>
                  </a:lnTo>
                  <a:lnTo>
                    <a:pt x="17466" y="23029"/>
                  </a:lnTo>
                  <a:lnTo>
                    <a:pt x="16070" y="28902"/>
                  </a:lnTo>
                  <a:lnTo>
                    <a:pt x="18315" y="35992"/>
                  </a:lnTo>
                  <a:lnTo>
                    <a:pt x="29275" y="52337"/>
                  </a:lnTo>
                  <a:lnTo>
                    <a:pt x="47551" y="64540"/>
                  </a:lnTo>
                  <a:lnTo>
                    <a:pt x="93779" y="80998"/>
                  </a:lnTo>
                  <a:lnTo>
                    <a:pt x="115731" y="82218"/>
                  </a:lnTo>
                  <a:lnTo>
                    <a:pt x="146628" y="78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29"/>
            <p:cNvSpPr/>
            <p:nvPr>
              <p:custDataLst>
                <p:tags r:id="rId28"/>
              </p:custDataLst>
            </p:nvPr>
          </p:nvSpPr>
          <p:spPr>
            <a:xfrm>
              <a:off x="5030093" y="4024809"/>
              <a:ext cx="112084" cy="290017"/>
            </a:xfrm>
            <a:custGeom>
              <a:avLst/>
              <a:gdLst/>
              <a:ahLst/>
              <a:cxnLst/>
              <a:rect l="0" t="0" r="0" b="0"/>
              <a:pathLst>
                <a:path w="112084" h="290017">
                  <a:moveTo>
                    <a:pt x="103882" y="32841"/>
                  </a:moveTo>
                  <a:lnTo>
                    <a:pt x="103882" y="32841"/>
                  </a:lnTo>
                  <a:lnTo>
                    <a:pt x="108938" y="27785"/>
                  </a:lnTo>
                  <a:lnTo>
                    <a:pt x="111421" y="22480"/>
                  </a:lnTo>
                  <a:lnTo>
                    <a:pt x="112083" y="19584"/>
                  </a:lnTo>
                  <a:lnTo>
                    <a:pt x="111466" y="16594"/>
                  </a:lnTo>
                  <a:lnTo>
                    <a:pt x="105541" y="7331"/>
                  </a:lnTo>
                  <a:lnTo>
                    <a:pt x="100033" y="1042"/>
                  </a:lnTo>
                  <a:lnTo>
                    <a:pt x="96024" y="0"/>
                  </a:lnTo>
                  <a:lnTo>
                    <a:pt x="85925" y="1665"/>
                  </a:lnTo>
                  <a:lnTo>
                    <a:pt x="73397" y="8552"/>
                  </a:lnTo>
                  <a:lnTo>
                    <a:pt x="44992" y="42991"/>
                  </a:lnTo>
                  <a:lnTo>
                    <a:pt x="24594" y="87096"/>
                  </a:lnTo>
                  <a:lnTo>
                    <a:pt x="12773" y="123940"/>
                  </a:lnTo>
                  <a:lnTo>
                    <a:pt x="2120" y="171016"/>
                  </a:lnTo>
                  <a:lnTo>
                    <a:pt x="0" y="212423"/>
                  </a:lnTo>
                  <a:lnTo>
                    <a:pt x="2194" y="245859"/>
                  </a:lnTo>
                  <a:lnTo>
                    <a:pt x="7887" y="261924"/>
                  </a:lnTo>
                  <a:lnTo>
                    <a:pt x="17473" y="276120"/>
                  </a:lnTo>
                  <a:lnTo>
                    <a:pt x="28789" y="283840"/>
                  </a:lnTo>
                  <a:lnTo>
                    <a:pt x="94357" y="29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30"/>
            <p:cNvSpPr/>
            <p:nvPr>
              <p:custDataLst>
                <p:tags r:id="rId29"/>
              </p:custDataLst>
            </p:nvPr>
          </p:nvSpPr>
          <p:spPr>
            <a:xfrm>
              <a:off x="4677555" y="4000500"/>
              <a:ext cx="189721" cy="340000"/>
            </a:xfrm>
            <a:custGeom>
              <a:avLst/>
              <a:gdLst/>
              <a:ahLst/>
              <a:cxnLst/>
              <a:rect l="0" t="0" r="0" b="0"/>
              <a:pathLst>
                <a:path w="189721" h="340000">
                  <a:moveTo>
                    <a:pt x="56370" y="0"/>
                  </a:moveTo>
                  <a:lnTo>
                    <a:pt x="56370" y="0"/>
                  </a:lnTo>
                  <a:lnTo>
                    <a:pt x="46257" y="5056"/>
                  </a:lnTo>
                  <a:lnTo>
                    <a:pt x="43278" y="8662"/>
                  </a:lnTo>
                  <a:lnTo>
                    <a:pt x="38027" y="28084"/>
                  </a:lnTo>
                  <a:lnTo>
                    <a:pt x="31297" y="70058"/>
                  </a:lnTo>
                  <a:lnTo>
                    <a:pt x="27774" y="109188"/>
                  </a:lnTo>
                  <a:lnTo>
                    <a:pt x="19730" y="156195"/>
                  </a:lnTo>
                  <a:lnTo>
                    <a:pt x="8101" y="203347"/>
                  </a:lnTo>
                  <a:lnTo>
                    <a:pt x="1851" y="239109"/>
                  </a:lnTo>
                  <a:lnTo>
                    <a:pt x="0" y="276516"/>
                  </a:lnTo>
                  <a:lnTo>
                    <a:pt x="1683" y="299638"/>
                  </a:lnTo>
                  <a:lnTo>
                    <a:pt x="13472" y="323496"/>
                  </a:lnTo>
                  <a:lnTo>
                    <a:pt x="20724" y="333571"/>
                  </a:lnTo>
                  <a:lnTo>
                    <a:pt x="35941" y="338753"/>
                  </a:lnTo>
                  <a:lnTo>
                    <a:pt x="55757" y="339999"/>
                  </a:lnTo>
                  <a:lnTo>
                    <a:pt x="97171" y="332175"/>
                  </a:lnTo>
                  <a:lnTo>
                    <a:pt x="124904" y="323494"/>
                  </a:lnTo>
                  <a:lnTo>
                    <a:pt x="18972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05"/>
          <p:cNvGrpSpPr/>
          <p:nvPr/>
        </p:nvGrpSpPr>
        <p:grpSpPr>
          <a:xfrm>
            <a:off x="5791593" y="3983675"/>
            <a:ext cx="670595" cy="416876"/>
            <a:chOff x="5791593" y="3983675"/>
            <a:chExt cx="670595" cy="416876"/>
          </a:xfrm>
        </p:grpSpPr>
        <p:sp>
          <p:nvSpPr>
            <p:cNvPr id="121" name="SMARTInkShape-2831"/>
            <p:cNvSpPr/>
            <p:nvPr>
              <p:custDataLst>
                <p:tags r:id="rId21"/>
              </p:custDataLst>
            </p:nvPr>
          </p:nvSpPr>
          <p:spPr>
            <a:xfrm>
              <a:off x="6381750" y="4048125"/>
              <a:ext cx="80438" cy="352426"/>
            </a:xfrm>
            <a:custGeom>
              <a:avLst/>
              <a:gdLst/>
              <a:ahLst/>
              <a:cxnLst/>
              <a:rect l="0" t="0" r="0" b="0"/>
              <a:pathLst>
                <a:path w="80438" h="352426">
                  <a:moveTo>
                    <a:pt x="28575" y="0"/>
                  </a:moveTo>
                  <a:lnTo>
                    <a:pt x="28575" y="0"/>
                  </a:lnTo>
                  <a:lnTo>
                    <a:pt x="31397" y="18828"/>
                  </a:lnTo>
                  <a:lnTo>
                    <a:pt x="41832" y="57106"/>
                  </a:lnTo>
                  <a:lnTo>
                    <a:pt x="50965" y="95825"/>
                  </a:lnTo>
                  <a:lnTo>
                    <a:pt x="63533" y="143223"/>
                  </a:lnTo>
                  <a:lnTo>
                    <a:pt x="73035" y="184018"/>
                  </a:lnTo>
                  <a:lnTo>
                    <a:pt x="80437" y="216096"/>
                  </a:lnTo>
                  <a:lnTo>
                    <a:pt x="71910" y="263303"/>
                  </a:lnTo>
                  <a:lnTo>
                    <a:pt x="54181" y="306338"/>
                  </a:lnTo>
                  <a:lnTo>
                    <a:pt x="43131" y="322417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32"/>
            <p:cNvSpPr/>
            <p:nvPr>
              <p:custDataLst>
                <p:tags r:id="rId22"/>
              </p:custDataLst>
            </p:nvPr>
          </p:nvSpPr>
          <p:spPr>
            <a:xfrm>
              <a:off x="6163289" y="4122184"/>
              <a:ext cx="151787" cy="225172"/>
            </a:xfrm>
            <a:custGeom>
              <a:avLst/>
              <a:gdLst/>
              <a:ahLst/>
              <a:cxnLst/>
              <a:rect l="0" t="0" r="0" b="0"/>
              <a:pathLst>
                <a:path w="151787" h="225172">
                  <a:moveTo>
                    <a:pt x="123211" y="40241"/>
                  </a:moveTo>
                  <a:lnTo>
                    <a:pt x="123211" y="40241"/>
                  </a:lnTo>
                  <a:lnTo>
                    <a:pt x="122153" y="25032"/>
                  </a:lnTo>
                  <a:lnTo>
                    <a:pt x="118155" y="13726"/>
                  </a:lnTo>
                  <a:lnTo>
                    <a:pt x="110028" y="4468"/>
                  </a:lnTo>
                  <a:lnTo>
                    <a:pt x="104897" y="517"/>
                  </a:lnTo>
                  <a:lnTo>
                    <a:pt x="98301" y="0"/>
                  </a:lnTo>
                  <a:lnTo>
                    <a:pt x="82507" y="5071"/>
                  </a:lnTo>
                  <a:lnTo>
                    <a:pt x="55764" y="19825"/>
                  </a:lnTo>
                  <a:lnTo>
                    <a:pt x="42788" y="34342"/>
                  </a:lnTo>
                  <a:lnTo>
                    <a:pt x="21251" y="73330"/>
                  </a:lnTo>
                  <a:lnTo>
                    <a:pt x="6805" y="106019"/>
                  </a:lnTo>
                  <a:lnTo>
                    <a:pt x="851" y="149346"/>
                  </a:lnTo>
                  <a:lnTo>
                    <a:pt x="1096" y="165991"/>
                  </a:lnTo>
                  <a:lnTo>
                    <a:pt x="8242" y="193212"/>
                  </a:lnTo>
                  <a:lnTo>
                    <a:pt x="22236" y="218210"/>
                  </a:lnTo>
                  <a:lnTo>
                    <a:pt x="30003" y="225171"/>
                  </a:lnTo>
                  <a:lnTo>
                    <a:pt x="35672" y="224912"/>
                  </a:lnTo>
                  <a:lnTo>
                    <a:pt x="67585" y="209285"/>
                  </a:lnTo>
                  <a:lnTo>
                    <a:pt x="83671" y="197922"/>
                  </a:lnTo>
                  <a:lnTo>
                    <a:pt x="111367" y="162044"/>
                  </a:lnTo>
                  <a:lnTo>
                    <a:pt x="117947" y="141295"/>
                  </a:lnTo>
                  <a:lnTo>
                    <a:pt x="122518" y="94118"/>
                  </a:lnTo>
                  <a:lnTo>
                    <a:pt x="120889" y="61614"/>
                  </a:lnTo>
                  <a:lnTo>
                    <a:pt x="113007" y="41273"/>
                  </a:lnTo>
                  <a:lnTo>
                    <a:pt x="91613" y="17028"/>
                  </a:lnTo>
                  <a:lnTo>
                    <a:pt x="75278" y="6552"/>
                  </a:lnTo>
                  <a:lnTo>
                    <a:pt x="53623" y="3448"/>
                  </a:lnTo>
                  <a:lnTo>
                    <a:pt x="39013" y="8367"/>
                  </a:lnTo>
                  <a:lnTo>
                    <a:pt x="17444" y="23714"/>
                  </a:lnTo>
                  <a:lnTo>
                    <a:pt x="6382" y="43811"/>
                  </a:lnTo>
                  <a:lnTo>
                    <a:pt x="1459" y="59761"/>
                  </a:lnTo>
                  <a:lnTo>
                    <a:pt x="0" y="81302"/>
                  </a:lnTo>
                  <a:lnTo>
                    <a:pt x="5303" y="95885"/>
                  </a:lnTo>
                  <a:lnTo>
                    <a:pt x="20899" y="117437"/>
                  </a:lnTo>
                  <a:lnTo>
                    <a:pt x="35981" y="128496"/>
                  </a:lnTo>
                  <a:lnTo>
                    <a:pt x="58913" y="138475"/>
                  </a:lnTo>
                  <a:lnTo>
                    <a:pt x="73820" y="139287"/>
                  </a:lnTo>
                  <a:lnTo>
                    <a:pt x="115807" y="131184"/>
                  </a:lnTo>
                  <a:lnTo>
                    <a:pt x="151786" y="12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33"/>
            <p:cNvSpPr/>
            <p:nvPr>
              <p:custDataLst>
                <p:tags r:id="rId23"/>
              </p:custDataLst>
            </p:nvPr>
          </p:nvSpPr>
          <p:spPr>
            <a:xfrm>
              <a:off x="6039445" y="4058043"/>
              <a:ext cx="104181" cy="304408"/>
            </a:xfrm>
            <a:custGeom>
              <a:avLst/>
              <a:gdLst/>
              <a:ahLst/>
              <a:cxnLst/>
              <a:rect l="0" t="0" r="0" b="0"/>
              <a:pathLst>
                <a:path w="104181" h="304408">
                  <a:moveTo>
                    <a:pt x="104180" y="9132"/>
                  </a:moveTo>
                  <a:lnTo>
                    <a:pt x="104180" y="9132"/>
                  </a:lnTo>
                  <a:lnTo>
                    <a:pt x="104180" y="931"/>
                  </a:lnTo>
                  <a:lnTo>
                    <a:pt x="89010" y="0"/>
                  </a:lnTo>
                  <a:lnTo>
                    <a:pt x="78741" y="2604"/>
                  </a:lnTo>
                  <a:lnTo>
                    <a:pt x="74521" y="4780"/>
                  </a:lnTo>
                  <a:lnTo>
                    <a:pt x="45363" y="38410"/>
                  </a:lnTo>
                  <a:lnTo>
                    <a:pt x="20640" y="84693"/>
                  </a:lnTo>
                  <a:lnTo>
                    <a:pt x="9578" y="119362"/>
                  </a:lnTo>
                  <a:lnTo>
                    <a:pt x="2419" y="160326"/>
                  </a:lnTo>
                  <a:lnTo>
                    <a:pt x="0" y="201981"/>
                  </a:lnTo>
                  <a:lnTo>
                    <a:pt x="7022" y="244744"/>
                  </a:lnTo>
                  <a:lnTo>
                    <a:pt x="15225" y="289651"/>
                  </a:lnTo>
                  <a:lnTo>
                    <a:pt x="18455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34"/>
            <p:cNvSpPr/>
            <p:nvPr>
              <p:custDataLst>
                <p:tags r:id="rId24"/>
              </p:custDataLst>
            </p:nvPr>
          </p:nvSpPr>
          <p:spPr>
            <a:xfrm>
              <a:off x="5791593" y="4219575"/>
              <a:ext cx="161533" cy="38101"/>
            </a:xfrm>
            <a:custGeom>
              <a:avLst/>
              <a:gdLst/>
              <a:ahLst/>
              <a:cxnLst/>
              <a:rect l="0" t="0" r="0" b="0"/>
              <a:pathLst>
                <a:path w="161533" h="38101">
                  <a:moveTo>
                    <a:pt x="9132" y="38100"/>
                  </a:moveTo>
                  <a:lnTo>
                    <a:pt x="9132" y="38100"/>
                  </a:lnTo>
                  <a:lnTo>
                    <a:pt x="931" y="38100"/>
                  </a:lnTo>
                  <a:lnTo>
                    <a:pt x="490" y="37042"/>
                  </a:lnTo>
                  <a:lnTo>
                    <a:pt x="0" y="33044"/>
                  </a:lnTo>
                  <a:lnTo>
                    <a:pt x="1985" y="30496"/>
                  </a:lnTo>
                  <a:lnTo>
                    <a:pt x="15951" y="21853"/>
                  </a:lnTo>
                  <a:lnTo>
                    <a:pt x="40786" y="13648"/>
                  </a:lnTo>
                  <a:lnTo>
                    <a:pt x="80923" y="10339"/>
                  </a:lnTo>
                  <a:lnTo>
                    <a:pt x="119975" y="4630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35"/>
            <p:cNvSpPr/>
            <p:nvPr>
              <p:custDataLst>
                <p:tags r:id="rId25"/>
              </p:custDataLst>
            </p:nvPr>
          </p:nvSpPr>
          <p:spPr>
            <a:xfrm>
              <a:off x="5867885" y="3983675"/>
              <a:ext cx="113816" cy="378776"/>
            </a:xfrm>
            <a:custGeom>
              <a:avLst/>
              <a:gdLst/>
              <a:ahLst/>
              <a:cxnLst/>
              <a:rect l="0" t="0" r="0" b="0"/>
              <a:pathLst>
                <a:path w="113816" h="378776">
                  <a:moveTo>
                    <a:pt x="113815" y="35875"/>
                  </a:moveTo>
                  <a:lnTo>
                    <a:pt x="113815" y="35875"/>
                  </a:lnTo>
                  <a:lnTo>
                    <a:pt x="113815" y="30819"/>
                  </a:lnTo>
                  <a:lnTo>
                    <a:pt x="108759" y="17561"/>
                  </a:lnTo>
                  <a:lnTo>
                    <a:pt x="100632" y="9038"/>
                  </a:lnTo>
                  <a:lnTo>
                    <a:pt x="91022" y="2781"/>
                  </a:lnTo>
                  <a:lnTo>
                    <a:pt x="83223" y="0"/>
                  </a:lnTo>
                  <a:lnTo>
                    <a:pt x="62770" y="3491"/>
                  </a:lnTo>
                  <a:lnTo>
                    <a:pt x="54086" y="8429"/>
                  </a:lnTo>
                  <a:lnTo>
                    <a:pt x="27028" y="49994"/>
                  </a:lnTo>
                  <a:lnTo>
                    <a:pt x="14370" y="79217"/>
                  </a:lnTo>
                  <a:lnTo>
                    <a:pt x="3195" y="124407"/>
                  </a:lnTo>
                  <a:lnTo>
                    <a:pt x="605" y="166646"/>
                  </a:lnTo>
                  <a:lnTo>
                    <a:pt x="0" y="200887"/>
                  </a:lnTo>
                  <a:lnTo>
                    <a:pt x="2553" y="234449"/>
                  </a:lnTo>
                  <a:lnTo>
                    <a:pt x="7118" y="274628"/>
                  </a:lnTo>
                  <a:lnTo>
                    <a:pt x="8660" y="317281"/>
                  </a:lnTo>
                  <a:lnTo>
                    <a:pt x="9040" y="37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2836"/>
          <p:cNvSpPr/>
          <p:nvPr>
            <p:custDataLst>
              <p:tags r:id="rId4"/>
            </p:custDataLst>
          </p:nvPr>
        </p:nvSpPr>
        <p:spPr>
          <a:xfrm>
            <a:off x="4468549" y="4619627"/>
            <a:ext cx="2008452" cy="38099"/>
          </a:xfrm>
          <a:custGeom>
            <a:avLst/>
            <a:gdLst/>
            <a:ahLst/>
            <a:cxnLst/>
            <a:rect l="0" t="0" r="0" b="0"/>
            <a:pathLst>
              <a:path w="2008452" h="38099">
                <a:moveTo>
                  <a:pt x="8201" y="9523"/>
                </a:moveTo>
                <a:lnTo>
                  <a:pt x="8201" y="9523"/>
                </a:lnTo>
                <a:lnTo>
                  <a:pt x="0" y="1322"/>
                </a:lnTo>
                <a:lnTo>
                  <a:pt x="9181" y="390"/>
                </a:lnTo>
                <a:lnTo>
                  <a:pt x="46456" y="76"/>
                </a:lnTo>
                <a:lnTo>
                  <a:pt x="82213" y="21"/>
                </a:lnTo>
                <a:lnTo>
                  <a:pt x="119618" y="5"/>
                </a:lnTo>
                <a:lnTo>
                  <a:pt x="158571" y="0"/>
                </a:lnTo>
                <a:lnTo>
                  <a:pt x="204214" y="1057"/>
                </a:lnTo>
                <a:lnTo>
                  <a:pt x="239251" y="5055"/>
                </a:lnTo>
                <a:lnTo>
                  <a:pt x="278812" y="7537"/>
                </a:lnTo>
                <a:lnTo>
                  <a:pt x="320031" y="8640"/>
                </a:lnTo>
                <a:lnTo>
                  <a:pt x="359517" y="9131"/>
                </a:lnTo>
                <a:lnTo>
                  <a:pt x="403878" y="12171"/>
                </a:lnTo>
                <a:lnTo>
                  <a:pt x="427560" y="14463"/>
                </a:lnTo>
                <a:lnTo>
                  <a:pt x="451815" y="15992"/>
                </a:lnTo>
                <a:lnTo>
                  <a:pt x="476452" y="17011"/>
                </a:lnTo>
                <a:lnTo>
                  <a:pt x="501343" y="17690"/>
                </a:lnTo>
                <a:lnTo>
                  <a:pt x="526404" y="18142"/>
                </a:lnTo>
                <a:lnTo>
                  <a:pt x="551578" y="18444"/>
                </a:lnTo>
                <a:lnTo>
                  <a:pt x="576827" y="18645"/>
                </a:lnTo>
                <a:lnTo>
                  <a:pt x="605303" y="19838"/>
                </a:lnTo>
                <a:lnTo>
                  <a:pt x="635927" y="21691"/>
                </a:lnTo>
                <a:lnTo>
                  <a:pt x="667985" y="23985"/>
                </a:lnTo>
                <a:lnTo>
                  <a:pt x="699940" y="25514"/>
                </a:lnTo>
                <a:lnTo>
                  <a:pt x="731827" y="26534"/>
                </a:lnTo>
                <a:lnTo>
                  <a:pt x="763668" y="27214"/>
                </a:lnTo>
                <a:lnTo>
                  <a:pt x="796538" y="27667"/>
                </a:lnTo>
                <a:lnTo>
                  <a:pt x="830093" y="27969"/>
                </a:lnTo>
                <a:lnTo>
                  <a:pt x="864103" y="28170"/>
                </a:lnTo>
                <a:lnTo>
                  <a:pt x="897361" y="28305"/>
                </a:lnTo>
                <a:lnTo>
                  <a:pt x="930116" y="28394"/>
                </a:lnTo>
                <a:lnTo>
                  <a:pt x="962535" y="28454"/>
                </a:lnTo>
                <a:lnTo>
                  <a:pt x="995791" y="28494"/>
                </a:lnTo>
                <a:lnTo>
                  <a:pt x="1029603" y="28519"/>
                </a:lnTo>
                <a:lnTo>
                  <a:pt x="1063785" y="28537"/>
                </a:lnTo>
                <a:lnTo>
                  <a:pt x="1098215" y="28549"/>
                </a:lnTo>
                <a:lnTo>
                  <a:pt x="1132810" y="28556"/>
                </a:lnTo>
                <a:lnTo>
                  <a:pt x="1167516" y="28563"/>
                </a:lnTo>
                <a:lnTo>
                  <a:pt x="1202294" y="28565"/>
                </a:lnTo>
                <a:lnTo>
                  <a:pt x="1237121" y="28568"/>
                </a:lnTo>
                <a:lnTo>
                  <a:pt x="1271981" y="28570"/>
                </a:lnTo>
                <a:lnTo>
                  <a:pt x="1306863" y="28571"/>
                </a:lnTo>
                <a:lnTo>
                  <a:pt x="1341758" y="28572"/>
                </a:lnTo>
                <a:lnTo>
                  <a:pt x="1376665" y="28573"/>
                </a:lnTo>
                <a:lnTo>
                  <a:pt x="1409460" y="28573"/>
                </a:lnTo>
                <a:lnTo>
                  <a:pt x="1440849" y="28573"/>
                </a:lnTo>
                <a:lnTo>
                  <a:pt x="1471300" y="28573"/>
                </a:lnTo>
                <a:lnTo>
                  <a:pt x="1502184" y="29631"/>
                </a:lnTo>
                <a:lnTo>
                  <a:pt x="1533356" y="31395"/>
                </a:lnTo>
                <a:lnTo>
                  <a:pt x="1564721" y="33629"/>
                </a:lnTo>
                <a:lnTo>
                  <a:pt x="1595156" y="35118"/>
                </a:lnTo>
                <a:lnTo>
                  <a:pt x="1624971" y="36112"/>
                </a:lnTo>
                <a:lnTo>
                  <a:pt x="1654372" y="36774"/>
                </a:lnTo>
                <a:lnTo>
                  <a:pt x="1681382" y="36157"/>
                </a:lnTo>
                <a:lnTo>
                  <a:pt x="1706797" y="34687"/>
                </a:lnTo>
                <a:lnTo>
                  <a:pt x="1731148" y="32649"/>
                </a:lnTo>
                <a:lnTo>
                  <a:pt x="1755849" y="32349"/>
                </a:lnTo>
                <a:lnTo>
                  <a:pt x="1780783" y="33207"/>
                </a:lnTo>
                <a:lnTo>
                  <a:pt x="1805873" y="34837"/>
                </a:lnTo>
                <a:lnTo>
                  <a:pt x="1850683" y="36649"/>
                </a:lnTo>
                <a:lnTo>
                  <a:pt x="1890707" y="37454"/>
                </a:lnTo>
                <a:lnTo>
                  <a:pt x="1926134" y="37812"/>
                </a:lnTo>
                <a:lnTo>
                  <a:pt x="2008451" y="380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507"/>
          <p:cNvGrpSpPr/>
          <p:nvPr/>
        </p:nvGrpSpPr>
        <p:grpSpPr>
          <a:xfrm>
            <a:off x="4659338" y="4944444"/>
            <a:ext cx="2341538" cy="719410"/>
            <a:chOff x="4659338" y="4944444"/>
            <a:chExt cx="2341538" cy="719410"/>
          </a:xfrm>
        </p:grpSpPr>
        <p:sp>
          <p:nvSpPr>
            <p:cNvPr id="128" name="SMARTInkShape-2837"/>
            <p:cNvSpPr/>
            <p:nvPr>
              <p:custDataLst>
                <p:tags r:id="rId6"/>
              </p:custDataLst>
            </p:nvPr>
          </p:nvSpPr>
          <p:spPr>
            <a:xfrm>
              <a:off x="5553075" y="5086350"/>
              <a:ext cx="61331" cy="266701"/>
            </a:xfrm>
            <a:custGeom>
              <a:avLst/>
              <a:gdLst/>
              <a:ahLst/>
              <a:cxnLst/>
              <a:rect l="0" t="0" r="0" b="0"/>
              <a:pathLst>
                <a:path w="61331" h="26670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4037" y="2117"/>
                  </a:lnTo>
                  <a:lnTo>
                    <a:pt x="16650" y="46135"/>
                  </a:lnTo>
                  <a:lnTo>
                    <a:pt x="20100" y="60721"/>
                  </a:lnTo>
                  <a:lnTo>
                    <a:pt x="36740" y="98777"/>
                  </a:lnTo>
                  <a:lnTo>
                    <a:pt x="53796" y="146122"/>
                  </a:lnTo>
                  <a:lnTo>
                    <a:pt x="61330" y="179703"/>
                  </a:lnTo>
                  <a:lnTo>
                    <a:pt x="57801" y="213289"/>
                  </a:lnTo>
                  <a:lnTo>
                    <a:pt x="52853" y="226382"/>
                  </a:lnTo>
                  <a:lnTo>
                    <a:pt x="26626" y="25855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38"/>
            <p:cNvSpPr/>
            <p:nvPr>
              <p:custDataLst>
                <p:tags r:id="rId7"/>
              </p:custDataLst>
            </p:nvPr>
          </p:nvSpPr>
          <p:spPr>
            <a:xfrm>
              <a:off x="5378620" y="5120548"/>
              <a:ext cx="136356" cy="202543"/>
            </a:xfrm>
            <a:custGeom>
              <a:avLst/>
              <a:gdLst/>
              <a:ahLst/>
              <a:cxnLst/>
              <a:rect l="0" t="0" r="0" b="0"/>
              <a:pathLst>
                <a:path w="136356" h="202543">
                  <a:moveTo>
                    <a:pt x="98255" y="51527"/>
                  </a:moveTo>
                  <a:lnTo>
                    <a:pt x="98255" y="51527"/>
                  </a:lnTo>
                  <a:lnTo>
                    <a:pt x="98255" y="33213"/>
                  </a:lnTo>
                  <a:lnTo>
                    <a:pt x="97197" y="29793"/>
                  </a:lnTo>
                  <a:lnTo>
                    <a:pt x="95433" y="27512"/>
                  </a:lnTo>
                  <a:lnTo>
                    <a:pt x="93199" y="25993"/>
                  </a:lnTo>
                  <a:lnTo>
                    <a:pt x="79941" y="23853"/>
                  </a:lnTo>
                  <a:lnTo>
                    <a:pt x="68596" y="28997"/>
                  </a:lnTo>
                  <a:lnTo>
                    <a:pt x="53131" y="38149"/>
                  </a:lnTo>
                  <a:lnTo>
                    <a:pt x="49123" y="39433"/>
                  </a:lnTo>
                  <a:lnTo>
                    <a:pt x="33367" y="56410"/>
                  </a:lnTo>
                  <a:lnTo>
                    <a:pt x="13183" y="96973"/>
                  </a:lnTo>
                  <a:lnTo>
                    <a:pt x="7529" y="111942"/>
                  </a:lnTo>
                  <a:lnTo>
                    <a:pt x="3898" y="150245"/>
                  </a:lnTo>
                  <a:lnTo>
                    <a:pt x="6092" y="180260"/>
                  </a:lnTo>
                  <a:lnTo>
                    <a:pt x="8238" y="188149"/>
                  </a:lnTo>
                  <a:lnTo>
                    <a:pt x="11785" y="193408"/>
                  </a:lnTo>
                  <a:lnTo>
                    <a:pt x="16267" y="196915"/>
                  </a:lnTo>
                  <a:lnTo>
                    <a:pt x="27949" y="200811"/>
                  </a:lnTo>
                  <a:lnTo>
                    <a:pt x="43725" y="202542"/>
                  </a:lnTo>
                  <a:lnTo>
                    <a:pt x="61319" y="197667"/>
                  </a:lnTo>
                  <a:lnTo>
                    <a:pt x="88372" y="182347"/>
                  </a:lnTo>
                  <a:lnTo>
                    <a:pt x="100383" y="167311"/>
                  </a:lnTo>
                  <a:lnTo>
                    <a:pt x="120388" y="122552"/>
                  </a:lnTo>
                  <a:lnTo>
                    <a:pt x="124921" y="92562"/>
                  </a:lnTo>
                  <a:lnTo>
                    <a:pt x="120337" y="71881"/>
                  </a:lnTo>
                  <a:lnTo>
                    <a:pt x="103239" y="31443"/>
                  </a:lnTo>
                  <a:lnTo>
                    <a:pt x="92003" y="20375"/>
                  </a:lnTo>
                  <a:lnTo>
                    <a:pt x="59919" y="1223"/>
                  </a:lnTo>
                  <a:lnTo>
                    <a:pt x="53648" y="0"/>
                  </a:lnTo>
                  <a:lnTo>
                    <a:pt x="21786" y="3178"/>
                  </a:lnTo>
                  <a:lnTo>
                    <a:pt x="17642" y="5536"/>
                  </a:lnTo>
                  <a:lnTo>
                    <a:pt x="6754" y="18967"/>
                  </a:lnTo>
                  <a:lnTo>
                    <a:pt x="85" y="30353"/>
                  </a:lnTo>
                  <a:lnTo>
                    <a:pt x="0" y="37412"/>
                  </a:lnTo>
                  <a:lnTo>
                    <a:pt x="5549" y="53720"/>
                  </a:lnTo>
                  <a:lnTo>
                    <a:pt x="25632" y="75695"/>
                  </a:lnTo>
                  <a:lnTo>
                    <a:pt x="51690" y="90556"/>
                  </a:lnTo>
                  <a:lnTo>
                    <a:pt x="79519" y="96605"/>
                  </a:lnTo>
                  <a:lnTo>
                    <a:pt x="136355" y="8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39"/>
            <p:cNvSpPr/>
            <p:nvPr>
              <p:custDataLst>
                <p:tags r:id="rId8"/>
              </p:custDataLst>
            </p:nvPr>
          </p:nvSpPr>
          <p:spPr>
            <a:xfrm>
              <a:off x="5215837" y="5082006"/>
              <a:ext cx="127689" cy="251995"/>
            </a:xfrm>
            <a:custGeom>
              <a:avLst/>
              <a:gdLst/>
              <a:ahLst/>
              <a:cxnLst/>
              <a:rect l="0" t="0" r="0" b="0"/>
              <a:pathLst>
                <a:path w="127689" h="251995">
                  <a:moveTo>
                    <a:pt x="127688" y="23394"/>
                  </a:moveTo>
                  <a:lnTo>
                    <a:pt x="127688" y="23394"/>
                  </a:lnTo>
                  <a:lnTo>
                    <a:pt x="127688" y="10137"/>
                  </a:lnTo>
                  <a:lnTo>
                    <a:pt x="124866" y="4096"/>
                  </a:lnTo>
                  <a:lnTo>
                    <a:pt x="122632" y="1004"/>
                  </a:lnTo>
                  <a:lnTo>
                    <a:pt x="120084" y="0"/>
                  </a:lnTo>
                  <a:lnTo>
                    <a:pt x="117327" y="390"/>
                  </a:lnTo>
                  <a:lnTo>
                    <a:pt x="88028" y="13544"/>
                  </a:lnTo>
                  <a:lnTo>
                    <a:pt x="43877" y="59444"/>
                  </a:lnTo>
                  <a:lnTo>
                    <a:pt x="30771" y="77702"/>
                  </a:lnTo>
                  <a:lnTo>
                    <a:pt x="16861" y="118044"/>
                  </a:lnTo>
                  <a:lnTo>
                    <a:pt x="3922" y="158311"/>
                  </a:lnTo>
                  <a:lnTo>
                    <a:pt x="727" y="164139"/>
                  </a:lnTo>
                  <a:lnTo>
                    <a:pt x="0" y="181903"/>
                  </a:lnTo>
                  <a:lnTo>
                    <a:pt x="4263" y="201792"/>
                  </a:lnTo>
                  <a:lnTo>
                    <a:pt x="21424" y="228986"/>
                  </a:lnTo>
                  <a:lnTo>
                    <a:pt x="29660" y="237534"/>
                  </a:lnTo>
                  <a:lnTo>
                    <a:pt x="70538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40"/>
            <p:cNvSpPr/>
            <p:nvPr>
              <p:custDataLst>
                <p:tags r:id="rId9"/>
              </p:custDataLst>
            </p:nvPr>
          </p:nvSpPr>
          <p:spPr>
            <a:xfrm>
              <a:off x="5024676" y="5070341"/>
              <a:ext cx="137875" cy="244398"/>
            </a:xfrm>
            <a:custGeom>
              <a:avLst/>
              <a:gdLst/>
              <a:ahLst/>
              <a:cxnLst/>
              <a:rect l="0" t="0" r="0" b="0"/>
              <a:pathLst>
                <a:path w="137875" h="244398">
                  <a:moveTo>
                    <a:pt x="42624" y="25534"/>
                  </a:moveTo>
                  <a:lnTo>
                    <a:pt x="42624" y="25534"/>
                  </a:lnTo>
                  <a:lnTo>
                    <a:pt x="50228" y="16872"/>
                  </a:lnTo>
                  <a:lnTo>
                    <a:pt x="59958" y="0"/>
                  </a:lnTo>
                  <a:lnTo>
                    <a:pt x="60530" y="44"/>
                  </a:lnTo>
                  <a:lnTo>
                    <a:pt x="61166" y="2916"/>
                  </a:lnTo>
                  <a:lnTo>
                    <a:pt x="51246" y="39920"/>
                  </a:lnTo>
                  <a:lnTo>
                    <a:pt x="34214" y="86819"/>
                  </a:lnTo>
                  <a:lnTo>
                    <a:pt x="22153" y="134408"/>
                  </a:lnTo>
                  <a:lnTo>
                    <a:pt x="10593" y="181919"/>
                  </a:lnTo>
                  <a:lnTo>
                    <a:pt x="0" y="222664"/>
                  </a:lnTo>
                  <a:lnTo>
                    <a:pt x="450" y="227862"/>
                  </a:lnTo>
                  <a:lnTo>
                    <a:pt x="2866" y="232386"/>
                  </a:lnTo>
                  <a:lnTo>
                    <a:pt x="10137" y="239177"/>
                  </a:lnTo>
                  <a:lnTo>
                    <a:pt x="16897" y="242195"/>
                  </a:lnTo>
                  <a:lnTo>
                    <a:pt x="62760" y="244397"/>
                  </a:lnTo>
                  <a:lnTo>
                    <a:pt x="98931" y="236963"/>
                  </a:lnTo>
                  <a:lnTo>
                    <a:pt x="137874" y="225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41"/>
            <p:cNvSpPr/>
            <p:nvPr>
              <p:custDataLst>
                <p:tags r:id="rId10"/>
              </p:custDataLst>
            </p:nvPr>
          </p:nvSpPr>
          <p:spPr>
            <a:xfrm>
              <a:off x="4659338" y="5496041"/>
              <a:ext cx="188888" cy="167813"/>
            </a:xfrm>
            <a:custGeom>
              <a:avLst/>
              <a:gdLst/>
              <a:ahLst/>
              <a:cxnLst/>
              <a:rect l="0" t="0" r="0" b="0"/>
              <a:pathLst>
                <a:path w="188888" h="167813">
                  <a:moveTo>
                    <a:pt x="93637" y="9409"/>
                  </a:moveTo>
                  <a:lnTo>
                    <a:pt x="93637" y="9409"/>
                  </a:lnTo>
                  <a:lnTo>
                    <a:pt x="88580" y="4353"/>
                  </a:lnTo>
                  <a:lnTo>
                    <a:pt x="80454" y="1870"/>
                  </a:lnTo>
                  <a:lnTo>
                    <a:pt x="57762" y="0"/>
                  </a:lnTo>
                  <a:lnTo>
                    <a:pt x="34274" y="21352"/>
                  </a:lnTo>
                  <a:lnTo>
                    <a:pt x="19016" y="46579"/>
                  </a:lnTo>
                  <a:lnTo>
                    <a:pt x="9047" y="85425"/>
                  </a:lnTo>
                  <a:lnTo>
                    <a:pt x="0" y="123097"/>
                  </a:lnTo>
                  <a:lnTo>
                    <a:pt x="1926" y="134373"/>
                  </a:lnTo>
                  <a:lnTo>
                    <a:pt x="7368" y="146441"/>
                  </a:lnTo>
                  <a:lnTo>
                    <a:pt x="16842" y="158859"/>
                  </a:lnTo>
                  <a:lnTo>
                    <a:pt x="30931" y="165790"/>
                  </a:lnTo>
                  <a:lnTo>
                    <a:pt x="46717" y="167812"/>
                  </a:lnTo>
                  <a:lnTo>
                    <a:pt x="60789" y="165182"/>
                  </a:lnTo>
                  <a:lnTo>
                    <a:pt x="74099" y="154842"/>
                  </a:lnTo>
                  <a:lnTo>
                    <a:pt x="87848" y="136814"/>
                  </a:lnTo>
                  <a:lnTo>
                    <a:pt x="97550" y="111128"/>
                  </a:lnTo>
                  <a:lnTo>
                    <a:pt x="97846" y="93776"/>
                  </a:lnTo>
                  <a:lnTo>
                    <a:pt x="93391" y="75481"/>
                  </a:lnTo>
                  <a:lnTo>
                    <a:pt x="73284" y="40687"/>
                  </a:lnTo>
                  <a:lnTo>
                    <a:pt x="60250" y="27543"/>
                  </a:lnTo>
                  <a:lnTo>
                    <a:pt x="43873" y="18175"/>
                  </a:lnTo>
                  <a:lnTo>
                    <a:pt x="28834" y="16127"/>
                  </a:lnTo>
                  <a:lnTo>
                    <a:pt x="21860" y="17063"/>
                  </a:lnTo>
                  <a:lnTo>
                    <a:pt x="16152" y="19803"/>
                  </a:lnTo>
                  <a:lnTo>
                    <a:pt x="6988" y="28492"/>
                  </a:lnTo>
                  <a:lnTo>
                    <a:pt x="5180" y="33772"/>
                  </a:lnTo>
                  <a:lnTo>
                    <a:pt x="5992" y="45285"/>
                  </a:lnTo>
                  <a:lnTo>
                    <a:pt x="15525" y="57457"/>
                  </a:lnTo>
                  <a:lnTo>
                    <a:pt x="22513" y="63666"/>
                  </a:lnTo>
                  <a:lnTo>
                    <a:pt x="57629" y="77461"/>
                  </a:lnTo>
                  <a:lnTo>
                    <a:pt x="96491" y="83195"/>
                  </a:lnTo>
                  <a:lnTo>
                    <a:pt x="188887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42"/>
            <p:cNvSpPr/>
            <p:nvPr>
              <p:custDataLst>
                <p:tags r:id="rId11"/>
              </p:custDataLst>
            </p:nvPr>
          </p:nvSpPr>
          <p:spPr>
            <a:xfrm>
              <a:off x="4752975" y="4944444"/>
              <a:ext cx="123434" cy="454255"/>
            </a:xfrm>
            <a:custGeom>
              <a:avLst/>
              <a:gdLst/>
              <a:ahLst/>
              <a:cxnLst/>
              <a:rect l="0" t="0" r="0" b="0"/>
              <a:pathLst>
                <a:path w="123434" h="454255">
                  <a:moveTo>
                    <a:pt x="114300" y="46656"/>
                  </a:moveTo>
                  <a:lnTo>
                    <a:pt x="114300" y="46656"/>
                  </a:lnTo>
                  <a:lnTo>
                    <a:pt x="121839" y="28756"/>
                  </a:lnTo>
                  <a:lnTo>
                    <a:pt x="123433" y="10077"/>
                  </a:lnTo>
                  <a:lnTo>
                    <a:pt x="121446" y="6395"/>
                  </a:lnTo>
                  <a:lnTo>
                    <a:pt x="118006" y="3940"/>
                  </a:lnTo>
                  <a:lnTo>
                    <a:pt x="102332" y="0"/>
                  </a:lnTo>
                  <a:lnTo>
                    <a:pt x="82179" y="9432"/>
                  </a:lnTo>
                  <a:lnTo>
                    <a:pt x="54529" y="39185"/>
                  </a:lnTo>
                  <a:lnTo>
                    <a:pt x="27355" y="79970"/>
                  </a:lnTo>
                  <a:lnTo>
                    <a:pt x="14144" y="113209"/>
                  </a:lnTo>
                  <a:lnTo>
                    <a:pt x="10133" y="157934"/>
                  </a:lnTo>
                  <a:lnTo>
                    <a:pt x="11762" y="200576"/>
                  </a:lnTo>
                  <a:lnTo>
                    <a:pt x="23711" y="239488"/>
                  </a:lnTo>
                  <a:lnTo>
                    <a:pt x="40588" y="278852"/>
                  </a:lnTo>
                  <a:lnTo>
                    <a:pt x="55065" y="314421"/>
                  </a:lnTo>
                  <a:lnTo>
                    <a:pt x="69438" y="354254"/>
                  </a:lnTo>
                  <a:lnTo>
                    <a:pt x="79253" y="380860"/>
                  </a:lnTo>
                  <a:lnTo>
                    <a:pt x="80026" y="399450"/>
                  </a:lnTo>
                  <a:lnTo>
                    <a:pt x="76955" y="427140"/>
                  </a:lnTo>
                  <a:lnTo>
                    <a:pt x="74587" y="431546"/>
                  </a:lnTo>
                  <a:lnTo>
                    <a:pt x="66311" y="439263"/>
                  </a:lnTo>
                  <a:lnTo>
                    <a:pt x="38264" y="451782"/>
                  </a:lnTo>
                  <a:lnTo>
                    <a:pt x="28295" y="454254"/>
                  </a:lnTo>
                  <a:lnTo>
                    <a:pt x="24155" y="453854"/>
                  </a:lnTo>
                  <a:lnTo>
                    <a:pt x="0" y="44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43"/>
            <p:cNvSpPr/>
            <p:nvPr>
              <p:custDataLst>
                <p:tags r:id="rId12"/>
              </p:custDataLst>
            </p:nvPr>
          </p:nvSpPr>
          <p:spPr>
            <a:xfrm>
              <a:off x="5734050" y="528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44"/>
            <p:cNvSpPr/>
            <p:nvPr>
              <p:custDataLst>
                <p:tags r:id="rId13"/>
              </p:custDataLst>
            </p:nvPr>
          </p:nvSpPr>
          <p:spPr>
            <a:xfrm>
              <a:off x="5943600" y="5072016"/>
              <a:ext cx="85726" cy="319135"/>
            </a:xfrm>
            <a:custGeom>
              <a:avLst/>
              <a:gdLst/>
              <a:ahLst/>
              <a:cxnLst/>
              <a:rect l="0" t="0" r="0" b="0"/>
              <a:pathLst>
                <a:path w="85726" h="319135">
                  <a:moveTo>
                    <a:pt x="85725" y="42909"/>
                  </a:moveTo>
                  <a:lnTo>
                    <a:pt x="85725" y="42909"/>
                  </a:lnTo>
                  <a:lnTo>
                    <a:pt x="84667" y="27700"/>
                  </a:lnTo>
                  <a:lnTo>
                    <a:pt x="77524" y="8242"/>
                  </a:lnTo>
                  <a:lnTo>
                    <a:pt x="71536" y="770"/>
                  </a:lnTo>
                  <a:lnTo>
                    <a:pt x="68857" y="0"/>
                  </a:lnTo>
                  <a:lnTo>
                    <a:pt x="66013" y="545"/>
                  </a:lnTo>
                  <a:lnTo>
                    <a:pt x="63059" y="1966"/>
                  </a:lnTo>
                  <a:lnTo>
                    <a:pt x="39355" y="36131"/>
                  </a:lnTo>
                  <a:lnTo>
                    <a:pt x="27172" y="76654"/>
                  </a:lnTo>
                  <a:lnTo>
                    <a:pt x="18635" y="113938"/>
                  </a:lnTo>
                  <a:lnTo>
                    <a:pt x="12224" y="158499"/>
                  </a:lnTo>
                  <a:lnTo>
                    <a:pt x="10058" y="205794"/>
                  </a:lnTo>
                  <a:lnTo>
                    <a:pt x="15118" y="249670"/>
                  </a:lnTo>
                  <a:lnTo>
                    <a:pt x="10470" y="294660"/>
                  </a:lnTo>
                  <a:lnTo>
                    <a:pt x="0" y="31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45"/>
            <p:cNvSpPr/>
            <p:nvPr>
              <p:custDataLst>
                <p:tags r:id="rId14"/>
              </p:custDataLst>
            </p:nvPr>
          </p:nvSpPr>
          <p:spPr>
            <a:xfrm>
              <a:off x="5891370" y="5257800"/>
              <a:ext cx="128431" cy="76201"/>
            </a:xfrm>
            <a:custGeom>
              <a:avLst/>
              <a:gdLst/>
              <a:ahLst/>
              <a:cxnLst/>
              <a:rect l="0" t="0" r="0" b="0"/>
              <a:pathLst>
                <a:path w="128431" h="76201">
                  <a:moveTo>
                    <a:pt x="14130" y="76200"/>
                  </a:moveTo>
                  <a:lnTo>
                    <a:pt x="14130" y="76200"/>
                  </a:lnTo>
                  <a:lnTo>
                    <a:pt x="0" y="51310"/>
                  </a:lnTo>
                  <a:lnTo>
                    <a:pt x="477" y="47966"/>
                  </a:lnTo>
                  <a:lnTo>
                    <a:pt x="4887" y="40368"/>
                  </a:lnTo>
                  <a:lnTo>
                    <a:pt x="13902" y="29936"/>
                  </a:lnTo>
                  <a:lnTo>
                    <a:pt x="40992" y="17219"/>
                  </a:lnTo>
                  <a:lnTo>
                    <a:pt x="81525" y="9987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46"/>
            <p:cNvSpPr/>
            <p:nvPr>
              <p:custDataLst>
                <p:tags r:id="rId15"/>
              </p:custDataLst>
            </p:nvPr>
          </p:nvSpPr>
          <p:spPr>
            <a:xfrm>
              <a:off x="6082052" y="5117033"/>
              <a:ext cx="109199" cy="245543"/>
            </a:xfrm>
            <a:custGeom>
              <a:avLst/>
              <a:gdLst/>
              <a:ahLst/>
              <a:cxnLst/>
              <a:rect l="0" t="0" r="0" b="0"/>
              <a:pathLst>
                <a:path w="109199" h="245543">
                  <a:moveTo>
                    <a:pt x="109198" y="26467"/>
                  </a:moveTo>
                  <a:lnTo>
                    <a:pt x="109198" y="26467"/>
                  </a:lnTo>
                  <a:lnTo>
                    <a:pt x="101659" y="8567"/>
                  </a:lnTo>
                  <a:lnTo>
                    <a:pt x="100997" y="5008"/>
                  </a:lnTo>
                  <a:lnTo>
                    <a:pt x="97381" y="2636"/>
                  </a:lnTo>
                  <a:lnTo>
                    <a:pt x="84897" y="0"/>
                  </a:lnTo>
                  <a:lnTo>
                    <a:pt x="74408" y="1651"/>
                  </a:lnTo>
                  <a:lnTo>
                    <a:pt x="48939" y="16391"/>
                  </a:lnTo>
                  <a:lnTo>
                    <a:pt x="40083" y="27633"/>
                  </a:lnTo>
                  <a:lnTo>
                    <a:pt x="19781" y="67033"/>
                  </a:lnTo>
                  <a:lnTo>
                    <a:pt x="7770" y="107662"/>
                  </a:lnTo>
                  <a:lnTo>
                    <a:pt x="28" y="146810"/>
                  </a:lnTo>
                  <a:lnTo>
                    <a:pt x="0" y="164972"/>
                  </a:lnTo>
                  <a:lnTo>
                    <a:pt x="3549" y="203991"/>
                  </a:lnTo>
                  <a:lnTo>
                    <a:pt x="7015" y="213609"/>
                  </a:lnTo>
                  <a:lnTo>
                    <a:pt x="32998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47"/>
            <p:cNvSpPr/>
            <p:nvPr>
              <p:custDataLst>
                <p:tags r:id="rId16"/>
              </p:custDataLst>
            </p:nvPr>
          </p:nvSpPr>
          <p:spPr>
            <a:xfrm>
              <a:off x="6183845" y="5188212"/>
              <a:ext cx="121706" cy="152300"/>
            </a:xfrm>
            <a:custGeom>
              <a:avLst/>
              <a:gdLst/>
              <a:ahLst/>
              <a:cxnLst/>
              <a:rect l="0" t="0" r="0" b="0"/>
              <a:pathLst>
                <a:path w="121706" h="152300">
                  <a:moveTo>
                    <a:pt x="74080" y="31488"/>
                  </a:moveTo>
                  <a:lnTo>
                    <a:pt x="74080" y="31488"/>
                  </a:lnTo>
                  <a:lnTo>
                    <a:pt x="74080" y="18231"/>
                  </a:lnTo>
                  <a:lnTo>
                    <a:pt x="71963" y="15241"/>
                  </a:lnTo>
                  <a:lnTo>
                    <a:pt x="63967" y="9098"/>
                  </a:lnTo>
                  <a:lnTo>
                    <a:pt x="59929" y="8094"/>
                  </a:lnTo>
                  <a:lnTo>
                    <a:pt x="56180" y="8484"/>
                  </a:lnTo>
                  <a:lnTo>
                    <a:pt x="32444" y="21770"/>
                  </a:lnTo>
                  <a:lnTo>
                    <a:pt x="16470" y="38722"/>
                  </a:lnTo>
                  <a:lnTo>
                    <a:pt x="5035" y="67263"/>
                  </a:lnTo>
                  <a:lnTo>
                    <a:pt x="0" y="97474"/>
                  </a:lnTo>
                  <a:lnTo>
                    <a:pt x="3565" y="126534"/>
                  </a:lnTo>
                  <a:lnTo>
                    <a:pt x="11323" y="145140"/>
                  </a:lnTo>
                  <a:lnTo>
                    <a:pt x="16367" y="148531"/>
                  </a:lnTo>
                  <a:lnTo>
                    <a:pt x="30439" y="152299"/>
                  </a:lnTo>
                  <a:lnTo>
                    <a:pt x="41631" y="151152"/>
                  </a:lnTo>
                  <a:lnTo>
                    <a:pt x="51192" y="146056"/>
                  </a:lnTo>
                  <a:lnTo>
                    <a:pt x="62496" y="136734"/>
                  </a:lnTo>
                  <a:lnTo>
                    <a:pt x="75705" y="114530"/>
                  </a:lnTo>
                  <a:lnTo>
                    <a:pt x="81264" y="77730"/>
                  </a:lnTo>
                  <a:lnTo>
                    <a:pt x="77855" y="43425"/>
                  </a:lnTo>
                  <a:lnTo>
                    <a:pt x="70141" y="23266"/>
                  </a:lnTo>
                  <a:lnTo>
                    <a:pt x="61394" y="14428"/>
                  </a:lnTo>
                  <a:lnTo>
                    <a:pt x="38531" y="131"/>
                  </a:lnTo>
                  <a:lnTo>
                    <a:pt x="32389" y="0"/>
                  </a:lnTo>
                  <a:lnTo>
                    <a:pt x="19921" y="5499"/>
                  </a:lnTo>
                  <a:lnTo>
                    <a:pt x="10146" y="14998"/>
                  </a:lnTo>
                  <a:lnTo>
                    <a:pt x="6057" y="20494"/>
                  </a:lnTo>
                  <a:lnTo>
                    <a:pt x="4390" y="26276"/>
                  </a:lnTo>
                  <a:lnTo>
                    <a:pt x="5359" y="38343"/>
                  </a:lnTo>
                  <a:lnTo>
                    <a:pt x="12141" y="50763"/>
                  </a:lnTo>
                  <a:lnTo>
                    <a:pt x="16912" y="57038"/>
                  </a:lnTo>
                  <a:lnTo>
                    <a:pt x="30680" y="64010"/>
                  </a:lnTo>
                  <a:lnTo>
                    <a:pt x="65390" y="73543"/>
                  </a:lnTo>
                  <a:lnTo>
                    <a:pt x="121705" y="6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48"/>
            <p:cNvSpPr/>
            <p:nvPr>
              <p:custDataLst>
                <p:tags r:id="rId17"/>
              </p:custDataLst>
            </p:nvPr>
          </p:nvSpPr>
          <p:spPr>
            <a:xfrm>
              <a:off x="6305550" y="5116249"/>
              <a:ext cx="56721" cy="246327"/>
            </a:xfrm>
            <a:custGeom>
              <a:avLst/>
              <a:gdLst/>
              <a:ahLst/>
              <a:cxnLst/>
              <a:rect l="0" t="0" r="0" b="0"/>
              <a:pathLst>
                <a:path w="56721" h="24632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33631" y="9182"/>
                  </a:lnTo>
                  <a:lnTo>
                    <a:pt x="44385" y="56265"/>
                  </a:lnTo>
                  <a:lnTo>
                    <a:pt x="52255" y="100504"/>
                  </a:lnTo>
                  <a:lnTo>
                    <a:pt x="55699" y="141266"/>
                  </a:lnTo>
                  <a:lnTo>
                    <a:pt x="56720" y="171688"/>
                  </a:lnTo>
                  <a:lnTo>
                    <a:pt x="48492" y="189870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49"/>
            <p:cNvSpPr/>
            <p:nvPr>
              <p:custDataLst>
                <p:tags r:id="rId18"/>
              </p:custDataLst>
            </p:nvPr>
          </p:nvSpPr>
          <p:spPr>
            <a:xfrm>
              <a:off x="6490824" y="5287699"/>
              <a:ext cx="14752" cy="8202"/>
            </a:xfrm>
            <a:custGeom>
              <a:avLst/>
              <a:gdLst/>
              <a:ahLst/>
              <a:cxnLst/>
              <a:rect l="0" t="0" r="0" b="0"/>
              <a:pathLst>
                <a:path w="14752" h="8202">
                  <a:moveTo>
                    <a:pt x="14751" y="8201"/>
                  </a:moveTo>
                  <a:lnTo>
                    <a:pt x="14751" y="8201"/>
                  </a:lnTo>
                  <a:lnTo>
                    <a:pt x="9695" y="8201"/>
                  </a:lnTo>
                  <a:lnTo>
                    <a:pt x="8206" y="7143"/>
                  </a:lnTo>
                  <a:lnTo>
                    <a:pt x="7212" y="5379"/>
                  </a:lnTo>
                  <a:lnTo>
                    <a:pt x="6550" y="3145"/>
                  </a:lnTo>
                  <a:lnTo>
                    <a:pt x="5050" y="1656"/>
                  </a:lnTo>
                  <a:lnTo>
                    <a:pt x="562" y="0"/>
                  </a:lnTo>
                  <a:lnTo>
                    <a:pt x="0" y="617"/>
                  </a:lnTo>
                  <a:lnTo>
                    <a:pt x="5226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50"/>
            <p:cNvSpPr/>
            <p:nvPr>
              <p:custDataLst>
                <p:tags r:id="rId19"/>
              </p:custDataLst>
            </p:nvPr>
          </p:nvSpPr>
          <p:spPr>
            <a:xfrm>
              <a:off x="6668115" y="5047172"/>
              <a:ext cx="149469" cy="300665"/>
            </a:xfrm>
            <a:custGeom>
              <a:avLst/>
              <a:gdLst/>
              <a:ahLst/>
              <a:cxnLst/>
              <a:rect l="0" t="0" r="0" b="0"/>
              <a:pathLst>
                <a:path w="149469" h="300665">
                  <a:moveTo>
                    <a:pt x="94635" y="229678"/>
                  </a:moveTo>
                  <a:lnTo>
                    <a:pt x="94635" y="229678"/>
                  </a:lnTo>
                  <a:lnTo>
                    <a:pt x="94635" y="216421"/>
                  </a:lnTo>
                  <a:lnTo>
                    <a:pt x="91813" y="210380"/>
                  </a:lnTo>
                  <a:lnTo>
                    <a:pt x="88090" y="204168"/>
                  </a:lnTo>
                  <a:lnTo>
                    <a:pt x="86435" y="197880"/>
                  </a:lnTo>
                  <a:lnTo>
                    <a:pt x="83877" y="195779"/>
                  </a:lnTo>
                  <a:lnTo>
                    <a:pt x="75389" y="193445"/>
                  </a:lnTo>
                  <a:lnTo>
                    <a:pt x="53655" y="197187"/>
                  </a:lnTo>
                  <a:lnTo>
                    <a:pt x="32164" y="204999"/>
                  </a:lnTo>
                  <a:lnTo>
                    <a:pt x="21714" y="216594"/>
                  </a:lnTo>
                  <a:lnTo>
                    <a:pt x="4050" y="245947"/>
                  </a:lnTo>
                  <a:lnTo>
                    <a:pt x="0" y="287716"/>
                  </a:lnTo>
                  <a:lnTo>
                    <a:pt x="2970" y="293770"/>
                  </a:lnTo>
                  <a:lnTo>
                    <a:pt x="8125" y="297806"/>
                  </a:lnTo>
                  <a:lnTo>
                    <a:pt x="14737" y="300497"/>
                  </a:lnTo>
                  <a:lnTo>
                    <a:pt x="30550" y="300664"/>
                  </a:lnTo>
                  <a:lnTo>
                    <a:pt x="48161" y="296153"/>
                  </a:lnTo>
                  <a:lnTo>
                    <a:pt x="73809" y="281712"/>
                  </a:lnTo>
                  <a:lnTo>
                    <a:pt x="90110" y="261912"/>
                  </a:lnTo>
                  <a:lnTo>
                    <a:pt x="111224" y="221189"/>
                  </a:lnTo>
                  <a:lnTo>
                    <a:pt x="125303" y="186240"/>
                  </a:lnTo>
                  <a:lnTo>
                    <a:pt x="140058" y="139550"/>
                  </a:lnTo>
                  <a:lnTo>
                    <a:pt x="146572" y="104955"/>
                  </a:lnTo>
                  <a:lnTo>
                    <a:pt x="149468" y="71940"/>
                  </a:lnTo>
                  <a:lnTo>
                    <a:pt x="147933" y="39628"/>
                  </a:lnTo>
                  <a:lnTo>
                    <a:pt x="142665" y="12920"/>
                  </a:lnTo>
                  <a:lnTo>
                    <a:pt x="138296" y="5797"/>
                  </a:lnTo>
                  <a:lnTo>
                    <a:pt x="133267" y="1050"/>
                  </a:lnTo>
                  <a:lnTo>
                    <a:pt x="128856" y="0"/>
                  </a:lnTo>
                  <a:lnTo>
                    <a:pt x="124857" y="1418"/>
                  </a:lnTo>
                  <a:lnTo>
                    <a:pt x="121133" y="4479"/>
                  </a:lnTo>
                  <a:lnTo>
                    <a:pt x="105779" y="29014"/>
                  </a:lnTo>
                  <a:lnTo>
                    <a:pt x="93280" y="75299"/>
                  </a:lnTo>
                  <a:lnTo>
                    <a:pt x="87531" y="117614"/>
                  </a:lnTo>
                  <a:lnTo>
                    <a:pt x="85827" y="158022"/>
                  </a:lnTo>
                  <a:lnTo>
                    <a:pt x="90308" y="205176"/>
                  </a:lnTo>
                  <a:lnTo>
                    <a:pt x="101384" y="252080"/>
                  </a:lnTo>
                  <a:lnTo>
                    <a:pt x="111687" y="271475"/>
                  </a:lnTo>
                  <a:lnTo>
                    <a:pt x="142260" y="29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51"/>
            <p:cNvSpPr/>
            <p:nvPr>
              <p:custDataLst>
                <p:tags r:id="rId20"/>
              </p:custDataLst>
            </p:nvPr>
          </p:nvSpPr>
          <p:spPr>
            <a:xfrm>
              <a:off x="6850005" y="5145267"/>
              <a:ext cx="150871" cy="203538"/>
            </a:xfrm>
            <a:custGeom>
              <a:avLst/>
              <a:gdLst/>
              <a:ahLst/>
              <a:cxnLst/>
              <a:rect l="0" t="0" r="0" b="0"/>
              <a:pathLst>
                <a:path w="150871" h="203538">
                  <a:moveTo>
                    <a:pt x="74670" y="64908"/>
                  </a:moveTo>
                  <a:lnTo>
                    <a:pt x="74670" y="64908"/>
                  </a:lnTo>
                  <a:lnTo>
                    <a:pt x="74670" y="59852"/>
                  </a:lnTo>
                  <a:lnTo>
                    <a:pt x="73612" y="58363"/>
                  </a:lnTo>
                  <a:lnTo>
                    <a:pt x="71848" y="57369"/>
                  </a:lnTo>
                  <a:lnTo>
                    <a:pt x="61413" y="55775"/>
                  </a:lnTo>
                  <a:lnTo>
                    <a:pt x="52280" y="55499"/>
                  </a:lnTo>
                  <a:lnTo>
                    <a:pt x="43199" y="61079"/>
                  </a:lnTo>
                  <a:lnTo>
                    <a:pt x="20124" y="81908"/>
                  </a:lnTo>
                  <a:lnTo>
                    <a:pt x="6532" y="105222"/>
                  </a:lnTo>
                  <a:lnTo>
                    <a:pt x="858" y="122126"/>
                  </a:lnTo>
                  <a:lnTo>
                    <a:pt x="0" y="152529"/>
                  </a:lnTo>
                  <a:lnTo>
                    <a:pt x="3737" y="170525"/>
                  </a:lnTo>
                  <a:lnTo>
                    <a:pt x="16846" y="193451"/>
                  </a:lnTo>
                  <a:lnTo>
                    <a:pt x="28157" y="201413"/>
                  </a:lnTo>
                  <a:lnTo>
                    <a:pt x="34137" y="203537"/>
                  </a:lnTo>
                  <a:lnTo>
                    <a:pt x="40240" y="202836"/>
                  </a:lnTo>
                  <a:lnTo>
                    <a:pt x="52665" y="196412"/>
                  </a:lnTo>
                  <a:lnTo>
                    <a:pt x="71560" y="175839"/>
                  </a:lnTo>
                  <a:lnTo>
                    <a:pt x="89304" y="132838"/>
                  </a:lnTo>
                  <a:lnTo>
                    <a:pt x="100178" y="89223"/>
                  </a:lnTo>
                  <a:lnTo>
                    <a:pt x="100823" y="71481"/>
                  </a:lnTo>
                  <a:lnTo>
                    <a:pt x="92615" y="28419"/>
                  </a:lnTo>
                  <a:lnTo>
                    <a:pt x="86879" y="11650"/>
                  </a:lnTo>
                  <a:lnTo>
                    <a:pt x="80801" y="4196"/>
                  </a:lnTo>
                  <a:lnTo>
                    <a:pt x="68928" y="883"/>
                  </a:lnTo>
                  <a:lnTo>
                    <a:pt x="61317" y="0"/>
                  </a:lnTo>
                  <a:lnTo>
                    <a:pt x="47216" y="4662"/>
                  </a:lnTo>
                  <a:lnTo>
                    <a:pt x="40491" y="8870"/>
                  </a:lnTo>
                  <a:lnTo>
                    <a:pt x="36010" y="13791"/>
                  </a:lnTo>
                  <a:lnTo>
                    <a:pt x="31029" y="24903"/>
                  </a:lnTo>
                  <a:lnTo>
                    <a:pt x="28226" y="53172"/>
                  </a:lnTo>
                  <a:lnTo>
                    <a:pt x="33214" y="70629"/>
                  </a:lnTo>
                  <a:lnTo>
                    <a:pt x="37507" y="78247"/>
                  </a:lnTo>
                  <a:lnTo>
                    <a:pt x="53567" y="89534"/>
                  </a:lnTo>
                  <a:lnTo>
                    <a:pt x="93315" y="105403"/>
                  </a:lnTo>
                  <a:lnTo>
                    <a:pt x="150870" y="10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2852"/>
          <p:cNvSpPr/>
          <p:nvPr>
            <p:custDataLst>
              <p:tags r:id="rId5"/>
            </p:custDataLst>
          </p:nvPr>
        </p:nvSpPr>
        <p:spPr>
          <a:xfrm>
            <a:off x="6381750" y="4629150"/>
            <a:ext cx="333376" cy="9526"/>
          </a:xfrm>
          <a:custGeom>
            <a:avLst/>
            <a:gdLst/>
            <a:ahLst/>
            <a:cxnLst/>
            <a:rect l="0" t="0" r="0" b="0"/>
            <a:pathLst>
              <a:path w="333376" h="9526">
                <a:moveTo>
                  <a:pt x="0" y="9525"/>
                </a:moveTo>
                <a:lnTo>
                  <a:pt x="0" y="9525"/>
                </a:lnTo>
                <a:lnTo>
                  <a:pt x="44829" y="9525"/>
                </a:lnTo>
                <a:lnTo>
                  <a:pt x="87289" y="8467"/>
                </a:lnTo>
                <a:lnTo>
                  <a:pt x="128286" y="2980"/>
                </a:lnTo>
                <a:lnTo>
                  <a:pt x="166657" y="1941"/>
                </a:lnTo>
                <a:lnTo>
                  <a:pt x="211425" y="4891"/>
                </a:lnTo>
                <a:lnTo>
                  <a:pt x="253850" y="1449"/>
                </a:lnTo>
                <a:lnTo>
                  <a:pt x="3333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6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509"/>
          <p:cNvGrpSpPr/>
          <p:nvPr/>
        </p:nvGrpSpPr>
        <p:grpSpPr>
          <a:xfrm>
            <a:off x="592891" y="496085"/>
            <a:ext cx="1748857" cy="395893"/>
            <a:chOff x="592891" y="496085"/>
            <a:chExt cx="1748857" cy="395893"/>
          </a:xfrm>
        </p:grpSpPr>
        <p:sp>
          <p:nvSpPr>
            <p:cNvPr id="2" name="SMARTInkShape-2853"/>
            <p:cNvSpPr/>
            <p:nvPr>
              <p:custDataLst>
                <p:tags r:id="rId264"/>
              </p:custDataLst>
            </p:nvPr>
          </p:nvSpPr>
          <p:spPr>
            <a:xfrm>
              <a:off x="2095500" y="754931"/>
              <a:ext cx="57151" cy="73745"/>
            </a:xfrm>
            <a:custGeom>
              <a:avLst/>
              <a:gdLst/>
              <a:ahLst/>
              <a:cxnLst/>
              <a:rect l="0" t="0" r="0" b="0"/>
              <a:pathLst>
                <a:path w="57151" h="73745">
                  <a:moveTo>
                    <a:pt x="0" y="16594"/>
                  </a:moveTo>
                  <a:lnTo>
                    <a:pt x="0" y="16594"/>
                  </a:lnTo>
                  <a:lnTo>
                    <a:pt x="5056" y="16594"/>
                  </a:lnTo>
                  <a:lnTo>
                    <a:pt x="6546" y="17652"/>
                  </a:lnTo>
                  <a:lnTo>
                    <a:pt x="7539" y="19416"/>
                  </a:lnTo>
                  <a:lnTo>
                    <a:pt x="9133" y="29851"/>
                  </a:lnTo>
                  <a:lnTo>
                    <a:pt x="9524" y="54530"/>
                  </a:lnTo>
                  <a:lnTo>
                    <a:pt x="10583" y="32907"/>
                  </a:lnTo>
                  <a:lnTo>
                    <a:pt x="17129" y="14607"/>
                  </a:lnTo>
                  <a:lnTo>
                    <a:pt x="22783" y="5833"/>
                  </a:lnTo>
                  <a:lnTo>
                    <a:pt x="28823" y="1228"/>
                  </a:lnTo>
                  <a:lnTo>
                    <a:pt x="31915" y="0"/>
                  </a:lnTo>
                  <a:lnTo>
                    <a:pt x="35035" y="240"/>
                  </a:lnTo>
                  <a:lnTo>
                    <a:pt x="41324" y="3328"/>
                  </a:lnTo>
                  <a:lnTo>
                    <a:pt x="50815" y="16074"/>
                  </a:lnTo>
                  <a:lnTo>
                    <a:pt x="55899" y="44831"/>
                  </a:lnTo>
                  <a:lnTo>
                    <a:pt x="57150" y="7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54"/>
            <p:cNvSpPr/>
            <p:nvPr>
              <p:custDataLst>
                <p:tags r:id="rId265"/>
              </p:custDataLst>
            </p:nvPr>
          </p:nvSpPr>
          <p:spPr>
            <a:xfrm>
              <a:off x="2286000" y="496085"/>
              <a:ext cx="55748" cy="342116"/>
            </a:xfrm>
            <a:custGeom>
              <a:avLst/>
              <a:gdLst/>
              <a:ahLst/>
              <a:cxnLst/>
              <a:rect l="0" t="0" r="0" b="0"/>
              <a:pathLst>
                <a:path w="55748" h="342116">
                  <a:moveTo>
                    <a:pt x="0" y="18265"/>
                  </a:moveTo>
                  <a:lnTo>
                    <a:pt x="0" y="18265"/>
                  </a:lnTo>
                  <a:lnTo>
                    <a:pt x="0" y="1863"/>
                  </a:lnTo>
                  <a:lnTo>
                    <a:pt x="1058" y="980"/>
                  </a:lnTo>
                  <a:lnTo>
                    <a:pt x="5056" y="0"/>
                  </a:lnTo>
                  <a:lnTo>
                    <a:pt x="6546" y="796"/>
                  </a:lnTo>
                  <a:lnTo>
                    <a:pt x="7539" y="2386"/>
                  </a:lnTo>
                  <a:lnTo>
                    <a:pt x="8201" y="4504"/>
                  </a:lnTo>
                  <a:lnTo>
                    <a:pt x="15809" y="16566"/>
                  </a:lnTo>
                  <a:lnTo>
                    <a:pt x="26399" y="59459"/>
                  </a:lnTo>
                  <a:lnTo>
                    <a:pt x="27230" y="96793"/>
                  </a:lnTo>
                  <a:lnTo>
                    <a:pt x="19431" y="140206"/>
                  </a:lnTo>
                  <a:lnTo>
                    <a:pt x="24219" y="158348"/>
                  </a:lnTo>
                  <a:lnTo>
                    <a:pt x="43079" y="189765"/>
                  </a:lnTo>
                  <a:lnTo>
                    <a:pt x="52415" y="234168"/>
                  </a:lnTo>
                  <a:lnTo>
                    <a:pt x="55747" y="258272"/>
                  </a:lnTo>
                  <a:lnTo>
                    <a:pt x="49269" y="288316"/>
                  </a:lnTo>
                  <a:lnTo>
                    <a:pt x="39763" y="313475"/>
                  </a:lnTo>
                  <a:lnTo>
                    <a:pt x="29667" y="327975"/>
                  </a:lnTo>
                  <a:lnTo>
                    <a:pt x="0" y="34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55"/>
            <p:cNvSpPr/>
            <p:nvPr>
              <p:custDataLst>
                <p:tags r:id="rId266"/>
              </p:custDataLst>
            </p:nvPr>
          </p:nvSpPr>
          <p:spPr>
            <a:xfrm>
              <a:off x="1924050" y="582741"/>
              <a:ext cx="133351" cy="207835"/>
            </a:xfrm>
            <a:custGeom>
              <a:avLst/>
              <a:gdLst/>
              <a:ahLst/>
              <a:cxnLst/>
              <a:rect l="0" t="0" r="0" b="0"/>
              <a:pathLst>
                <a:path w="133351" h="207835">
                  <a:moveTo>
                    <a:pt x="133350" y="17334"/>
                  </a:moveTo>
                  <a:lnTo>
                    <a:pt x="133350" y="17334"/>
                  </a:lnTo>
                  <a:lnTo>
                    <a:pt x="133350" y="4077"/>
                  </a:lnTo>
                  <a:lnTo>
                    <a:pt x="131233" y="2146"/>
                  </a:lnTo>
                  <a:lnTo>
                    <a:pt x="123237" y="0"/>
                  </a:lnTo>
                  <a:lnTo>
                    <a:pt x="119200" y="487"/>
                  </a:lnTo>
                  <a:lnTo>
                    <a:pt x="111892" y="3849"/>
                  </a:lnTo>
                  <a:lnTo>
                    <a:pt x="96771" y="16749"/>
                  </a:lnTo>
                  <a:lnTo>
                    <a:pt x="73996" y="64150"/>
                  </a:lnTo>
                  <a:lnTo>
                    <a:pt x="45218" y="111419"/>
                  </a:lnTo>
                  <a:lnTo>
                    <a:pt x="25919" y="151994"/>
                  </a:lnTo>
                  <a:lnTo>
                    <a:pt x="0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56"/>
            <p:cNvSpPr/>
            <p:nvPr>
              <p:custDataLst>
                <p:tags r:id="rId267"/>
              </p:custDataLst>
            </p:nvPr>
          </p:nvSpPr>
          <p:spPr>
            <a:xfrm>
              <a:off x="1866900" y="601399"/>
              <a:ext cx="152401" cy="179652"/>
            </a:xfrm>
            <a:custGeom>
              <a:avLst/>
              <a:gdLst/>
              <a:ahLst/>
              <a:cxnLst/>
              <a:rect l="0" t="0" r="0" b="0"/>
              <a:pathLst>
                <a:path w="152401" h="1796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2117" y="1655"/>
                  </a:lnTo>
                  <a:lnTo>
                    <a:pt x="10113" y="0"/>
                  </a:lnTo>
                  <a:lnTo>
                    <a:pt x="20723" y="4909"/>
                  </a:lnTo>
                  <a:lnTo>
                    <a:pt x="32493" y="15205"/>
                  </a:lnTo>
                  <a:lnTo>
                    <a:pt x="57297" y="42040"/>
                  </a:lnTo>
                  <a:lnTo>
                    <a:pt x="69915" y="52874"/>
                  </a:lnTo>
                  <a:lnTo>
                    <a:pt x="107956" y="97482"/>
                  </a:lnTo>
                  <a:lnTo>
                    <a:pt x="130529" y="132728"/>
                  </a:lnTo>
                  <a:lnTo>
                    <a:pt x="15240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57"/>
            <p:cNvSpPr/>
            <p:nvPr>
              <p:custDataLst>
                <p:tags r:id="rId268"/>
              </p:custDataLst>
            </p:nvPr>
          </p:nvSpPr>
          <p:spPr>
            <a:xfrm>
              <a:off x="1619250" y="781050"/>
              <a:ext cx="64028" cy="85726"/>
            </a:xfrm>
            <a:custGeom>
              <a:avLst/>
              <a:gdLst/>
              <a:ahLst/>
              <a:cxnLst/>
              <a:rect l="0" t="0" r="0" b="0"/>
              <a:pathLst>
                <a:path w="64028" h="85726">
                  <a:moveTo>
                    <a:pt x="47625" y="0"/>
                  </a:moveTo>
                  <a:lnTo>
                    <a:pt x="47625" y="0"/>
                  </a:lnTo>
                  <a:lnTo>
                    <a:pt x="57738" y="5056"/>
                  </a:lnTo>
                  <a:lnTo>
                    <a:pt x="60717" y="8663"/>
                  </a:lnTo>
                  <a:lnTo>
                    <a:pt x="64027" y="18314"/>
                  </a:lnTo>
                  <a:lnTo>
                    <a:pt x="63851" y="22793"/>
                  </a:lnTo>
                  <a:lnTo>
                    <a:pt x="60834" y="30591"/>
                  </a:lnTo>
                  <a:lnTo>
                    <a:pt x="42669" y="5731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58"/>
            <p:cNvSpPr/>
            <p:nvPr>
              <p:custDataLst>
                <p:tags r:id="rId269"/>
              </p:custDataLst>
            </p:nvPr>
          </p:nvSpPr>
          <p:spPr>
            <a:xfrm>
              <a:off x="1409700" y="8001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59"/>
            <p:cNvSpPr/>
            <p:nvPr>
              <p:custDataLst>
                <p:tags r:id="rId270"/>
              </p:custDataLst>
            </p:nvPr>
          </p:nvSpPr>
          <p:spPr>
            <a:xfrm>
              <a:off x="1190625" y="8096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2390" y="13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60"/>
            <p:cNvSpPr/>
            <p:nvPr>
              <p:custDataLst>
                <p:tags r:id="rId271"/>
              </p:custDataLst>
            </p:nvPr>
          </p:nvSpPr>
          <p:spPr>
            <a:xfrm>
              <a:off x="1076325" y="81915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33044" y="5056"/>
                  </a:lnTo>
                  <a:lnTo>
                    <a:pt x="24917" y="7539"/>
                  </a:lnTo>
                  <a:lnTo>
                    <a:pt x="19786" y="8201"/>
                  </a:lnTo>
                  <a:lnTo>
                    <a:pt x="16366" y="9701"/>
                  </a:lnTo>
                  <a:lnTo>
                    <a:pt x="14085" y="1175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61"/>
            <p:cNvSpPr/>
            <p:nvPr>
              <p:custDataLst>
                <p:tags r:id="rId272"/>
              </p:custDataLst>
            </p:nvPr>
          </p:nvSpPr>
          <p:spPr>
            <a:xfrm>
              <a:off x="981075" y="7620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1058" y="6065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62"/>
            <p:cNvSpPr/>
            <p:nvPr>
              <p:custDataLst>
                <p:tags r:id="rId273"/>
              </p:custDataLst>
            </p:nvPr>
          </p:nvSpPr>
          <p:spPr>
            <a:xfrm>
              <a:off x="819150" y="629042"/>
              <a:ext cx="91214" cy="190109"/>
            </a:xfrm>
            <a:custGeom>
              <a:avLst/>
              <a:gdLst/>
              <a:ahLst/>
              <a:cxnLst/>
              <a:rect l="0" t="0" r="0" b="0"/>
              <a:pathLst>
                <a:path w="91214" h="190109">
                  <a:moveTo>
                    <a:pt x="85725" y="9133"/>
                  </a:moveTo>
                  <a:lnTo>
                    <a:pt x="85725" y="9133"/>
                  </a:lnTo>
                  <a:lnTo>
                    <a:pt x="85725" y="932"/>
                  </a:lnTo>
                  <a:lnTo>
                    <a:pt x="86783" y="491"/>
                  </a:lnTo>
                  <a:lnTo>
                    <a:pt x="90782" y="0"/>
                  </a:lnTo>
                  <a:lnTo>
                    <a:pt x="91213" y="928"/>
                  </a:lnTo>
                  <a:lnTo>
                    <a:pt x="88869" y="4781"/>
                  </a:lnTo>
                  <a:lnTo>
                    <a:pt x="78742" y="17994"/>
                  </a:lnTo>
                  <a:lnTo>
                    <a:pt x="69372" y="43339"/>
                  </a:lnTo>
                  <a:lnTo>
                    <a:pt x="65757" y="53969"/>
                  </a:lnTo>
                  <a:lnTo>
                    <a:pt x="40318" y="95745"/>
                  </a:lnTo>
                  <a:lnTo>
                    <a:pt x="16348" y="138828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63"/>
            <p:cNvSpPr/>
            <p:nvPr>
              <p:custDataLst>
                <p:tags r:id="rId274"/>
              </p:custDataLst>
            </p:nvPr>
          </p:nvSpPr>
          <p:spPr>
            <a:xfrm>
              <a:off x="782766" y="639499"/>
              <a:ext cx="141160" cy="181408"/>
            </a:xfrm>
            <a:custGeom>
              <a:avLst/>
              <a:gdLst/>
              <a:ahLst/>
              <a:cxnLst/>
              <a:rect l="0" t="0" r="0" b="0"/>
              <a:pathLst>
                <a:path w="141160" h="181408">
                  <a:moveTo>
                    <a:pt x="17334" y="8201"/>
                  </a:moveTo>
                  <a:lnTo>
                    <a:pt x="17334" y="8201"/>
                  </a:lnTo>
                  <a:lnTo>
                    <a:pt x="12277" y="8201"/>
                  </a:lnTo>
                  <a:lnTo>
                    <a:pt x="6973" y="5379"/>
                  </a:lnTo>
                  <a:lnTo>
                    <a:pt x="0" y="0"/>
                  </a:lnTo>
                  <a:lnTo>
                    <a:pt x="40070" y="47002"/>
                  </a:lnTo>
                  <a:lnTo>
                    <a:pt x="71158" y="88417"/>
                  </a:lnTo>
                  <a:lnTo>
                    <a:pt x="100282" y="132555"/>
                  </a:lnTo>
                  <a:lnTo>
                    <a:pt x="124761" y="179110"/>
                  </a:lnTo>
                  <a:lnTo>
                    <a:pt x="128111" y="181407"/>
                  </a:lnTo>
                  <a:lnTo>
                    <a:pt x="141159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64"/>
            <p:cNvSpPr/>
            <p:nvPr>
              <p:custDataLst>
                <p:tags r:id="rId275"/>
              </p:custDataLst>
            </p:nvPr>
          </p:nvSpPr>
          <p:spPr>
            <a:xfrm>
              <a:off x="592891" y="552495"/>
              <a:ext cx="111960" cy="339483"/>
            </a:xfrm>
            <a:custGeom>
              <a:avLst/>
              <a:gdLst/>
              <a:ahLst/>
              <a:cxnLst/>
              <a:rect l="0" t="0" r="0" b="0"/>
              <a:pathLst>
                <a:path w="111960" h="339483">
                  <a:moveTo>
                    <a:pt x="102434" y="19005"/>
                  </a:moveTo>
                  <a:lnTo>
                    <a:pt x="102434" y="19005"/>
                  </a:lnTo>
                  <a:lnTo>
                    <a:pt x="102434" y="13948"/>
                  </a:lnTo>
                  <a:lnTo>
                    <a:pt x="99612" y="8644"/>
                  </a:lnTo>
                  <a:lnTo>
                    <a:pt x="94233" y="1671"/>
                  </a:lnTo>
                  <a:lnTo>
                    <a:pt x="90675" y="718"/>
                  </a:lnTo>
                  <a:lnTo>
                    <a:pt x="65497" y="0"/>
                  </a:lnTo>
                  <a:lnTo>
                    <a:pt x="41712" y="7568"/>
                  </a:lnTo>
                  <a:lnTo>
                    <a:pt x="29232" y="13216"/>
                  </a:lnTo>
                  <a:lnTo>
                    <a:pt x="19453" y="24899"/>
                  </a:lnTo>
                  <a:lnTo>
                    <a:pt x="12637" y="39616"/>
                  </a:lnTo>
                  <a:lnTo>
                    <a:pt x="9607" y="53213"/>
                  </a:lnTo>
                  <a:lnTo>
                    <a:pt x="11083" y="66311"/>
                  </a:lnTo>
                  <a:lnTo>
                    <a:pt x="16325" y="79188"/>
                  </a:lnTo>
                  <a:lnTo>
                    <a:pt x="53191" y="121923"/>
                  </a:lnTo>
                  <a:lnTo>
                    <a:pt x="75225" y="145207"/>
                  </a:lnTo>
                  <a:lnTo>
                    <a:pt x="79758" y="153764"/>
                  </a:lnTo>
                  <a:lnTo>
                    <a:pt x="82310" y="174645"/>
                  </a:lnTo>
                  <a:lnTo>
                    <a:pt x="78009" y="195883"/>
                  </a:lnTo>
                  <a:lnTo>
                    <a:pt x="70032" y="215582"/>
                  </a:lnTo>
                  <a:lnTo>
                    <a:pt x="58400" y="225611"/>
                  </a:lnTo>
                  <a:lnTo>
                    <a:pt x="30078" y="242984"/>
                  </a:lnTo>
                  <a:lnTo>
                    <a:pt x="0" y="247425"/>
                  </a:lnTo>
                  <a:lnTo>
                    <a:pt x="278" y="246427"/>
                  </a:lnTo>
                  <a:lnTo>
                    <a:pt x="3409" y="242495"/>
                  </a:lnTo>
                  <a:lnTo>
                    <a:pt x="11151" y="240042"/>
                  </a:lnTo>
                  <a:lnTo>
                    <a:pt x="16179" y="239388"/>
                  </a:lnTo>
                  <a:lnTo>
                    <a:pt x="24587" y="241484"/>
                  </a:lnTo>
                  <a:lnTo>
                    <a:pt x="38609" y="251452"/>
                  </a:lnTo>
                  <a:lnTo>
                    <a:pt x="51570" y="264671"/>
                  </a:lnTo>
                  <a:lnTo>
                    <a:pt x="57955" y="274945"/>
                  </a:lnTo>
                  <a:lnTo>
                    <a:pt x="62444" y="297686"/>
                  </a:lnTo>
                  <a:lnTo>
                    <a:pt x="60672" y="309727"/>
                  </a:lnTo>
                  <a:lnTo>
                    <a:pt x="58717" y="314420"/>
                  </a:lnTo>
                  <a:lnTo>
                    <a:pt x="59368" y="325278"/>
                  </a:lnTo>
                  <a:lnTo>
                    <a:pt x="61024" y="331137"/>
                  </a:lnTo>
                  <a:lnTo>
                    <a:pt x="63185" y="335043"/>
                  </a:lnTo>
                  <a:lnTo>
                    <a:pt x="65685" y="337647"/>
                  </a:lnTo>
                  <a:lnTo>
                    <a:pt x="68410" y="339383"/>
                  </a:lnTo>
                  <a:lnTo>
                    <a:pt x="72343" y="339482"/>
                  </a:lnTo>
                  <a:lnTo>
                    <a:pt x="82357" y="336770"/>
                  </a:lnTo>
                  <a:lnTo>
                    <a:pt x="111959" y="31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2865"/>
          <p:cNvSpPr/>
          <p:nvPr>
            <p:custDataLst>
              <p:tags r:id="rId1"/>
            </p:custDataLst>
          </p:nvPr>
        </p:nvSpPr>
        <p:spPr>
          <a:xfrm>
            <a:off x="2600325" y="678347"/>
            <a:ext cx="228601" cy="63891"/>
          </a:xfrm>
          <a:custGeom>
            <a:avLst/>
            <a:gdLst/>
            <a:ahLst/>
            <a:cxnLst/>
            <a:rect l="0" t="0" r="0" b="0"/>
            <a:pathLst>
              <a:path w="228601" h="63891">
                <a:moveTo>
                  <a:pt x="0" y="45553"/>
                </a:moveTo>
                <a:lnTo>
                  <a:pt x="0" y="45553"/>
                </a:lnTo>
                <a:lnTo>
                  <a:pt x="0" y="50609"/>
                </a:lnTo>
                <a:lnTo>
                  <a:pt x="1058" y="51041"/>
                </a:lnTo>
                <a:lnTo>
                  <a:pt x="8201" y="46485"/>
                </a:lnTo>
                <a:lnTo>
                  <a:pt x="22666" y="15975"/>
                </a:lnTo>
                <a:lnTo>
                  <a:pt x="31881" y="4922"/>
                </a:lnTo>
                <a:lnTo>
                  <a:pt x="43803" y="1036"/>
                </a:lnTo>
                <a:lnTo>
                  <a:pt x="51427" y="0"/>
                </a:lnTo>
                <a:lnTo>
                  <a:pt x="65543" y="4493"/>
                </a:lnTo>
                <a:lnTo>
                  <a:pt x="77813" y="13546"/>
                </a:lnTo>
                <a:lnTo>
                  <a:pt x="119644" y="59191"/>
                </a:lnTo>
                <a:lnTo>
                  <a:pt x="126553" y="62198"/>
                </a:lnTo>
                <a:lnTo>
                  <a:pt x="146505" y="63890"/>
                </a:lnTo>
                <a:lnTo>
                  <a:pt x="192143" y="51283"/>
                </a:lnTo>
                <a:lnTo>
                  <a:pt x="214505" y="42194"/>
                </a:lnTo>
                <a:lnTo>
                  <a:pt x="222336" y="35946"/>
                </a:lnTo>
                <a:lnTo>
                  <a:pt x="228600" y="265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511"/>
          <p:cNvGrpSpPr/>
          <p:nvPr/>
        </p:nvGrpSpPr>
        <p:grpSpPr>
          <a:xfrm>
            <a:off x="3229366" y="512031"/>
            <a:ext cx="1040170" cy="592870"/>
            <a:chOff x="3229366" y="512031"/>
            <a:chExt cx="1040170" cy="592870"/>
          </a:xfrm>
        </p:grpSpPr>
        <p:sp>
          <p:nvSpPr>
            <p:cNvPr id="16" name="SMARTInkShape-2866"/>
            <p:cNvSpPr/>
            <p:nvPr>
              <p:custDataLst>
                <p:tags r:id="rId255"/>
              </p:custDataLst>
            </p:nvPr>
          </p:nvSpPr>
          <p:spPr>
            <a:xfrm>
              <a:off x="3229366" y="512031"/>
              <a:ext cx="106351" cy="245784"/>
            </a:xfrm>
            <a:custGeom>
              <a:avLst/>
              <a:gdLst/>
              <a:ahLst/>
              <a:cxnLst/>
              <a:rect l="0" t="0" r="0" b="0"/>
              <a:pathLst>
                <a:path w="106351" h="245784">
                  <a:moveTo>
                    <a:pt x="9134" y="116619"/>
                  </a:moveTo>
                  <a:lnTo>
                    <a:pt x="9134" y="116619"/>
                  </a:lnTo>
                  <a:lnTo>
                    <a:pt x="3646" y="111131"/>
                  </a:lnTo>
                  <a:lnTo>
                    <a:pt x="5989" y="113474"/>
                  </a:lnTo>
                  <a:lnTo>
                    <a:pt x="7736" y="120866"/>
                  </a:lnTo>
                  <a:lnTo>
                    <a:pt x="9012" y="165453"/>
                  </a:lnTo>
                  <a:lnTo>
                    <a:pt x="9110" y="207639"/>
                  </a:lnTo>
                  <a:lnTo>
                    <a:pt x="931" y="245277"/>
                  </a:lnTo>
                  <a:lnTo>
                    <a:pt x="490" y="245783"/>
                  </a:lnTo>
                  <a:lnTo>
                    <a:pt x="196" y="245062"/>
                  </a:lnTo>
                  <a:lnTo>
                    <a:pt x="0" y="243522"/>
                  </a:lnTo>
                  <a:lnTo>
                    <a:pt x="7199" y="204121"/>
                  </a:lnTo>
                  <a:lnTo>
                    <a:pt x="11383" y="161948"/>
                  </a:lnTo>
                  <a:lnTo>
                    <a:pt x="16503" y="121583"/>
                  </a:lnTo>
                  <a:lnTo>
                    <a:pt x="23289" y="74443"/>
                  </a:lnTo>
                  <a:lnTo>
                    <a:pt x="29334" y="38516"/>
                  </a:lnTo>
                  <a:lnTo>
                    <a:pt x="45893" y="7588"/>
                  </a:lnTo>
                  <a:lnTo>
                    <a:pt x="49515" y="2656"/>
                  </a:lnTo>
                  <a:lnTo>
                    <a:pt x="52988" y="427"/>
                  </a:lnTo>
                  <a:lnTo>
                    <a:pt x="56362" y="0"/>
                  </a:lnTo>
                  <a:lnTo>
                    <a:pt x="59669" y="773"/>
                  </a:lnTo>
                  <a:lnTo>
                    <a:pt x="66167" y="7276"/>
                  </a:lnTo>
                  <a:lnTo>
                    <a:pt x="69380" y="11974"/>
                  </a:lnTo>
                  <a:lnTo>
                    <a:pt x="73904" y="33755"/>
                  </a:lnTo>
                  <a:lnTo>
                    <a:pt x="75245" y="60317"/>
                  </a:lnTo>
                  <a:lnTo>
                    <a:pt x="69914" y="76074"/>
                  </a:lnTo>
                  <a:lnTo>
                    <a:pt x="60657" y="94022"/>
                  </a:lnTo>
                  <a:lnTo>
                    <a:pt x="46740" y="131386"/>
                  </a:lnTo>
                  <a:lnTo>
                    <a:pt x="39493" y="142466"/>
                  </a:lnTo>
                  <a:lnTo>
                    <a:pt x="39957" y="143376"/>
                  </a:lnTo>
                  <a:lnTo>
                    <a:pt x="79497" y="162452"/>
                  </a:lnTo>
                  <a:lnTo>
                    <a:pt x="97128" y="178294"/>
                  </a:lnTo>
                  <a:lnTo>
                    <a:pt x="105745" y="190244"/>
                  </a:lnTo>
                  <a:lnTo>
                    <a:pt x="106350" y="196394"/>
                  </a:lnTo>
                  <a:lnTo>
                    <a:pt x="101377" y="208872"/>
                  </a:lnTo>
                  <a:lnTo>
                    <a:pt x="86678" y="227797"/>
                  </a:lnTo>
                  <a:lnTo>
                    <a:pt x="69350" y="234823"/>
                  </a:lnTo>
                  <a:lnTo>
                    <a:pt x="33846" y="239334"/>
                  </a:lnTo>
                  <a:lnTo>
                    <a:pt x="22587" y="237128"/>
                  </a:lnTo>
                  <a:lnTo>
                    <a:pt x="18102" y="235059"/>
                  </a:lnTo>
                  <a:lnTo>
                    <a:pt x="15113" y="232620"/>
                  </a:lnTo>
                  <a:lnTo>
                    <a:pt x="9134" y="221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67"/>
            <p:cNvSpPr/>
            <p:nvPr>
              <p:custDataLst>
                <p:tags r:id="rId256"/>
              </p:custDataLst>
            </p:nvPr>
          </p:nvSpPr>
          <p:spPr>
            <a:xfrm>
              <a:off x="3394558" y="649680"/>
              <a:ext cx="63018" cy="102796"/>
            </a:xfrm>
            <a:custGeom>
              <a:avLst/>
              <a:gdLst/>
              <a:ahLst/>
              <a:cxnLst/>
              <a:rect l="0" t="0" r="0" b="0"/>
              <a:pathLst>
                <a:path w="63018" h="102796">
                  <a:moveTo>
                    <a:pt x="15392" y="36120"/>
                  </a:moveTo>
                  <a:lnTo>
                    <a:pt x="15392" y="36120"/>
                  </a:lnTo>
                  <a:lnTo>
                    <a:pt x="23593" y="44321"/>
                  </a:lnTo>
                  <a:lnTo>
                    <a:pt x="25093" y="43704"/>
                  </a:lnTo>
                  <a:lnTo>
                    <a:pt x="43115" y="27215"/>
                  </a:lnTo>
                  <a:lnTo>
                    <a:pt x="48880" y="18757"/>
                  </a:lnTo>
                  <a:lnTo>
                    <a:pt x="52126" y="8045"/>
                  </a:lnTo>
                  <a:lnTo>
                    <a:pt x="52581" y="4703"/>
                  </a:lnTo>
                  <a:lnTo>
                    <a:pt x="50768" y="2475"/>
                  </a:lnTo>
                  <a:lnTo>
                    <a:pt x="43109" y="0"/>
                  </a:lnTo>
                  <a:lnTo>
                    <a:pt x="38103" y="1457"/>
                  </a:lnTo>
                  <a:lnTo>
                    <a:pt x="26897" y="8720"/>
                  </a:lnTo>
                  <a:lnTo>
                    <a:pt x="8688" y="29765"/>
                  </a:lnTo>
                  <a:lnTo>
                    <a:pt x="1829" y="44232"/>
                  </a:lnTo>
                  <a:lnTo>
                    <a:pt x="0" y="51053"/>
                  </a:lnTo>
                  <a:lnTo>
                    <a:pt x="790" y="64276"/>
                  </a:lnTo>
                  <a:lnTo>
                    <a:pt x="2483" y="70766"/>
                  </a:lnTo>
                  <a:lnTo>
                    <a:pt x="12829" y="83621"/>
                  </a:lnTo>
                  <a:lnTo>
                    <a:pt x="20034" y="90012"/>
                  </a:lnTo>
                  <a:lnTo>
                    <a:pt x="63017" y="102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68"/>
            <p:cNvSpPr/>
            <p:nvPr>
              <p:custDataLst>
                <p:tags r:id="rId257"/>
              </p:custDataLst>
            </p:nvPr>
          </p:nvSpPr>
          <p:spPr>
            <a:xfrm>
              <a:off x="3514725" y="647700"/>
              <a:ext cx="76201" cy="107877"/>
            </a:xfrm>
            <a:custGeom>
              <a:avLst/>
              <a:gdLst/>
              <a:ahLst/>
              <a:cxnLst/>
              <a:rect l="0" t="0" r="0" b="0"/>
              <a:pathLst>
                <a:path w="76201" h="107877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5057" y="392"/>
                  </a:lnTo>
                  <a:lnTo>
                    <a:pt x="10361" y="2997"/>
                  </a:lnTo>
                  <a:lnTo>
                    <a:pt x="27446" y="18348"/>
                  </a:lnTo>
                  <a:lnTo>
                    <a:pt x="33365" y="26852"/>
                  </a:lnTo>
                  <a:lnTo>
                    <a:pt x="38112" y="35218"/>
                  </a:lnTo>
                  <a:lnTo>
                    <a:pt x="52762" y="55013"/>
                  </a:lnTo>
                  <a:lnTo>
                    <a:pt x="55200" y="63608"/>
                  </a:lnTo>
                  <a:lnTo>
                    <a:pt x="56283" y="74484"/>
                  </a:lnTo>
                  <a:lnTo>
                    <a:pt x="51121" y="86374"/>
                  </a:lnTo>
                  <a:lnTo>
                    <a:pt x="35615" y="106197"/>
                  </a:lnTo>
                  <a:lnTo>
                    <a:pt x="32210" y="107839"/>
                  </a:lnTo>
                  <a:lnTo>
                    <a:pt x="28882" y="107876"/>
                  </a:lnTo>
                  <a:lnTo>
                    <a:pt x="25605" y="106842"/>
                  </a:lnTo>
                  <a:lnTo>
                    <a:pt x="23420" y="102978"/>
                  </a:lnTo>
                  <a:lnTo>
                    <a:pt x="20992" y="90218"/>
                  </a:lnTo>
                  <a:lnTo>
                    <a:pt x="24682" y="65184"/>
                  </a:lnTo>
                  <a:lnTo>
                    <a:pt x="37535" y="427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69"/>
            <p:cNvSpPr/>
            <p:nvPr>
              <p:custDataLst>
                <p:tags r:id="rId258"/>
              </p:custDataLst>
            </p:nvPr>
          </p:nvSpPr>
          <p:spPr>
            <a:xfrm>
              <a:off x="3629104" y="647700"/>
              <a:ext cx="95172" cy="125411"/>
            </a:xfrm>
            <a:custGeom>
              <a:avLst/>
              <a:gdLst/>
              <a:ahLst/>
              <a:cxnLst/>
              <a:rect l="0" t="0" r="0" b="0"/>
              <a:pathLst>
                <a:path w="95172" h="125411">
                  <a:moveTo>
                    <a:pt x="18971" y="0"/>
                  </a:moveTo>
                  <a:lnTo>
                    <a:pt x="18971" y="0"/>
                  </a:lnTo>
                  <a:lnTo>
                    <a:pt x="13914" y="5057"/>
                  </a:lnTo>
                  <a:lnTo>
                    <a:pt x="11432" y="13183"/>
                  </a:lnTo>
                  <a:lnTo>
                    <a:pt x="4506" y="59246"/>
                  </a:lnTo>
                  <a:lnTo>
                    <a:pt x="525" y="102229"/>
                  </a:lnTo>
                  <a:lnTo>
                    <a:pt x="0" y="125410"/>
                  </a:lnTo>
                  <a:lnTo>
                    <a:pt x="1003" y="115358"/>
                  </a:lnTo>
                  <a:lnTo>
                    <a:pt x="15112" y="68048"/>
                  </a:lnTo>
                  <a:lnTo>
                    <a:pt x="19944" y="50972"/>
                  </a:lnTo>
                  <a:lnTo>
                    <a:pt x="45336" y="13768"/>
                  </a:lnTo>
                  <a:lnTo>
                    <a:pt x="54678" y="6119"/>
                  </a:lnTo>
                  <a:lnTo>
                    <a:pt x="58650" y="4079"/>
                  </a:lnTo>
                  <a:lnTo>
                    <a:pt x="68709" y="4635"/>
                  </a:lnTo>
                  <a:lnTo>
                    <a:pt x="74355" y="6265"/>
                  </a:lnTo>
                  <a:lnTo>
                    <a:pt x="79177" y="10527"/>
                  </a:lnTo>
                  <a:lnTo>
                    <a:pt x="87357" y="23729"/>
                  </a:lnTo>
                  <a:lnTo>
                    <a:pt x="93627" y="64620"/>
                  </a:lnTo>
                  <a:lnTo>
                    <a:pt x="951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70"/>
            <p:cNvSpPr/>
            <p:nvPr>
              <p:custDataLst>
                <p:tags r:id="rId259"/>
              </p:custDataLst>
            </p:nvPr>
          </p:nvSpPr>
          <p:spPr>
            <a:xfrm>
              <a:off x="3916970" y="529212"/>
              <a:ext cx="102581" cy="286569"/>
            </a:xfrm>
            <a:custGeom>
              <a:avLst/>
              <a:gdLst/>
              <a:ahLst/>
              <a:cxnLst/>
              <a:rect l="0" t="0" r="0" b="0"/>
              <a:pathLst>
                <a:path w="102581" h="286569">
                  <a:moveTo>
                    <a:pt x="102580" y="42288"/>
                  </a:moveTo>
                  <a:lnTo>
                    <a:pt x="102580" y="42288"/>
                  </a:lnTo>
                  <a:lnTo>
                    <a:pt x="78982" y="1080"/>
                  </a:lnTo>
                  <a:lnTo>
                    <a:pt x="75207" y="0"/>
                  </a:lnTo>
                  <a:lnTo>
                    <a:pt x="65367" y="1621"/>
                  </a:lnTo>
                  <a:lnTo>
                    <a:pt x="56760" y="8692"/>
                  </a:lnTo>
                  <a:lnTo>
                    <a:pt x="33830" y="43077"/>
                  </a:lnTo>
                  <a:lnTo>
                    <a:pt x="22207" y="78858"/>
                  </a:lnTo>
                  <a:lnTo>
                    <a:pt x="8916" y="120857"/>
                  </a:lnTo>
                  <a:lnTo>
                    <a:pt x="0" y="167286"/>
                  </a:lnTo>
                  <a:lnTo>
                    <a:pt x="8568" y="205149"/>
                  </a:lnTo>
                  <a:lnTo>
                    <a:pt x="17334" y="235991"/>
                  </a:lnTo>
                  <a:lnTo>
                    <a:pt x="38098" y="262660"/>
                  </a:lnTo>
                  <a:lnTo>
                    <a:pt x="58427" y="278563"/>
                  </a:lnTo>
                  <a:lnTo>
                    <a:pt x="72726" y="284882"/>
                  </a:lnTo>
                  <a:lnTo>
                    <a:pt x="79502" y="286568"/>
                  </a:lnTo>
                  <a:lnTo>
                    <a:pt x="102580" y="28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71"/>
            <p:cNvSpPr/>
            <p:nvPr>
              <p:custDataLst>
                <p:tags r:id="rId260"/>
              </p:custDataLst>
            </p:nvPr>
          </p:nvSpPr>
          <p:spPr>
            <a:xfrm>
              <a:off x="4057777" y="623137"/>
              <a:ext cx="103665" cy="326733"/>
            </a:xfrm>
            <a:custGeom>
              <a:avLst/>
              <a:gdLst/>
              <a:ahLst/>
              <a:cxnLst/>
              <a:rect l="0" t="0" r="0" b="0"/>
              <a:pathLst>
                <a:path w="103665" h="326733">
                  <a:moveTo>
                    <a:pt x="37973" y="100763"/>
                  </a:moveTo>
                  <a:lnTo>
                    <a:pt x="37973" y="100763"/>
                  </a:lnTo>
                  <a:lnTo>
                    <a:pt x="32916" y="100763"/>
                  </a:lnTo>
                  <a:lnTo>
                    <a:pt x="31427" y="101821"/>
                  </a:lnTo>
                  <a:lnTo>
                    <a:pt x="30434" y="103585"/>
                  </a:lnTo>
                  <a:lnTo>
                    <a:pt x="21083" y="148322"/>
                  </a:lnTo>
                  <a:lnTo>
                    <a:pt x="19349" y="191531"/>
                  </a:lnTo>
                  <a:lnTo>
                    <a:pt x="11440" y="238331"/>
                  </a:lnTo>
                  <a:lnTo>
                    <a:pt x="4745" y="280690"/>
                  </a:lnTo>
                  <a:lnTo>
                    <a:pt x="0" y="326732"/>
                  </a:lnTo>
                  <a:lnTo>
                    <a:pt x="4941" y="287448"/>
                  </a:lnTo>
                  <a:lnTo>
                    <a:pt x="10239" y="256759"/>
                  </a:lnTo>
                  <a:lnTo>
                    <a:pt x="16122" y="220895"/>
                  </a:lnTo>
                  <a:lnTo>
                    <a:pt x="22264" y="180260"/>
                  </a:lnTo>
                  <a:lnTo>
                    <a:pt x="26616" y="135959"/>
                  </a:lnTo>
                  <a:lnTo>
                    <a:pt x="32962" y="92612"/>
                  </a:lnTo>
                  <a:lnTo>
                    <a:pt x="44588" y="46824"/>
                  </a:lnTo>
                  <a:lnTo>
                    <a:pt x="54985" y="23280"/>
                  </a:lnTo>
                  <a:lnTo>
                    <a:pt x="69942" y="5015"/>
                  </a:lnTo>
                  <a:lnTo>
                    <a:pt x="77934" y="0"/>
                  </a:lnTo>
                  <a:lnTo>
                    <a:pt x="82606" y="1838"/>
                  </a:lnTo>
                  <a:lnTo>
                    <a:pt x="93441" y="12346"/>
                  </a:lnTo>
                  <a:lnTo>
                    <a:pt x="99667" y="24778"/>
                  </a:lnTo>
                  <a:lnTo>
                    <a:pt x="103664" y="55062"/>
                  </a:lnTo>
                  <a:lnTo>
                    <a:pt x="98566" y="73043"/>
                  </a:lnTo>
                  <a:lnTo>
                    <a:pt x="81092" y="111513"/>
                  </a:lnTo>
                  <a:lnTo>
                    <a:pt x="69837" y="122474"/>
                  </a:lnTo>
                  <a:lnTo>
                    <a:pt x="54251" y="130873"/>
                  </a:lnTo>
                  <a:lnTo>
                    <a:pt x="47767" y="132478"/>
                  </a:lnTo>
                  <a:lnTo>
                    <a:pt x="28448" y="1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72"/>
            <p:cNvSpPr/>
            <p:nvPr>
              <p:custDataLst>
                <p:tags r:id="rId261"/>
              </p:custDataLst>
            </p:nvPr>
          </p:nvSpPr>
          <p:spPr>
            <a:xfrm>
              <a:off x="4171950" y="533400"/>
              <a:ext cx="97586" cy="247651"/>
            </a:xfrm>
            <a:custGeom>
              <a:avLst/>
              <a:gdLst/>
              <a:ahLst/>
              <a:cxnLst/>
              <a:rect l="0" t="0" r="0" b="0"/>
              <a:pathLst>
                <a:path w="97586" h="247651">
                  <a:moveTo>
                    <a:pt x="38100" y="0"/>
                  </a:moveTo>
                  <a:lnTo>
                    <a:pt x="38100" y="0"/>
                  </a:lnTo>
                  <a:lnTo>
                    <a:pt x="54367" y="1058"/>
                  </a:lnTo>
                  <a:lnTo>
                    <a:pt x="69672" y="5057"/>
                  </a:lnTo>
                  <a:lnTo>
                    <a:pt x="76081" y="9721"/>
                  </a:lnTo>
                  <a:lnTo>
                    <a:pt x="86025" y="23371"/>
                  </a:lnTo>
                  <a:lnTo>
                    <a:pt x="97573" y="53962"/>
                  </a:lnTo>
                  <a:lnTo>
                    <a:pt x="97585" y="89837"/>
                  </a:lnTo>
                  <a:lnTo>
                    <a:pt x="90885" y="127278"/>
                  </a:lnTo>
                  <a:lnTo>
                    <a:pt x="72594" y="164763"/>
                  </a:lnTo>
                  <a:lnTo>
                    <a:pt x="60080" y="195457"/>
                  </a:lnTo>
                  <a:lnTo>
                    <a:pt x="42378" y="21372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73"/>
            <p:cNvSpPr/>
            <p:nvPr>
              <p:custDataLst>
                <p:tags r:id="rId262"/>
              </p:custDataLst>
            </p:nvPr>
          </p:nvSpPr>
          <p:spPr>
            <a:xfrm>
              <a:off x="4024411" y="1019175"/>
              <a:ext cx="128490" cy="38101"/>
            </a:xfrm>
            <a:custGeom>
              <a:avLst/>
              <a:gdLst/>
              <a:ahLst/>
              <a:cxnLst/>
              <a:rect l="0" t="0" r="0" b="0"/>
              <a:pathLst>
                <a:path w="128490" h="38101">
                  <a:moveTo>
                    <a:pt x="14189" y="0"/>
                  </a:moveTo>
                  <a:lnTo>
                    <a:pt x="14189" y="0"/>
                  </a:lnTo>
                  <a:lnTo>
                    <a:pt x="5988" y="8201"/>
                  </a:lnTo>
                  <a:lnTo>
                    <a:pt x="0" y="9133"/>
                  </a:lnTo>
                  <a:lnTo>
                    <a:pt x="2944" y="9351"/>
                  </a:lnTo>
                  <a:lnTo>
                    <a:pt x="11308" y="10506"/>
                  </a:lnTo>
                  <a:lnTo>
                    <a:pt x="58277" y="24707"/>
                  </a:lnTo>
                  <a:lnTo>
                    <a:pt x="100497" y="34781"/>
                  </a:lnTo>
                  <a:lnTo>
                    <a:pt x="12848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74"/>
            <p:cNvSpPr/>
            <p:nvPr>
              <p:custDataLst>
                <p:tags r:id="rId263"/>
              </p:custDataLst>
            </p:nvPr>
          </p:nvSpPr>
          <p:spPr>
            <a:xfrm>
              <a:off x="4060690" y="1095375"/>
              <a:ext cx="111261" cy="9526"/>
            </a:xfrm>
            <a:custGeom>
              <a:avLst/>
              <a:gdLst/>
              <a:ahLst/>
              <a:cxnLst/>
              <a:rect l="0" t="0" r="0" b="0"/>
              <a:pathLst>
                <a:path w="111261" h="9526">
                  <a:moveTo>
                    <a:pt x="25535" y="0"/>
                  </a:moveTo>
                  <a:lnTo>
                    <a:pt x="25535" y="0"/>
                  </a:lnTo>
                  <a:lnTo>
                    <a:pt x="20478" y="0"/>
                  </a:lnTo>
                  <a:lnTo>
                    <a:pt x="0" y="8201"/>
                  </a:lnTo>
                  <a:lnTo>
                    <a:pt x="38805" y="9351"/>
                  </a:lnTo>
                  <a:lnTo>
                    <a:pt x="74270" y="9473"/>
                  </a:lnTo>
                  <a:lnTo>
                    <a:pt x="11126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875"/>
          <p:cNvSpPr/>
          <p:nvPr>
            <p:custDataLst>
              <p:tags r:id="rId2"/>
            </p:custDataLst>
          </p:nvPr>
        </p:nvSpPr>
        <p:spPr>
          <a:xfrm>
            <a:off x="819150" y="1886342"/>
            <a:ext cx="28576" cy="313934"/>
          </a:xfrm>
          <a:custGeom>
            <a:avLst/>
            <a:gdLst/>
            <a:ahLst/>
            <a:cxnLst/>
            <a:rect l="0" t="0" r="0" b="0"/>
            <a:pathLst>
              <a:path w="28576" h="313934">
                <a:moveTo>
                  <a:pt x="0" y="9133"/>
                </a:moveTo>
                <a:lnTo>
                  <a:pt x="0" y="9133"/>
                </a:lnTo>
                <a:lnTo>
                  <a:pt x="9133" y="0"/>
                </a:lnTo>
                <a:lnTo>
                  <a:pt x="16048" y="38690"/>
                </a:lnTo>
                <a:lnTo>
                  <a:pt x="18457" y="86154"/>
                </a:lnTo>
                <a:lnTo>
                  <a:pt x="18874" y="126499"/>
                </a:lnTo>
                <a:lnTo>
                  <a:pt x="18998" y="166322"/>
                </a:lnTo>
                <a:lnTo>
                  <a:pt x="19040" y="213279"/>
                </a:lnTo>
                <a:lnTo>
                  <a:pt x="19048" y="260145"/>
                </a:lnTo>
                <a:lnTo>
                  <a:pt x="21872" y="288531"/>
                </a:lnTo>
                <a:lnTo>
                  <a:pt x="28575" y="3139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513"/>
          <p:cNvGrpSpPr/>
          <p:nvPr/>
        </p:nvGrpSpPr>
        <p:grpSpPr>
          <a:xfrm>
            <a:off x="1499462" y="1866900"/>
            <a:ext cx="1021633" cy="316254"/>
            <a:chOff x="1499462" y="1866900"/>
            <a:chExt cx="1021633" cy="316254"/>
          </a:xfrm>
        </p:grpSpPr>
        <p:sp>
          <p:nvSpPr>
            <p:cNvPr id="27" name="SMARTInkShape-2876"/>
            <p:cNvSpPr/>
            <p:nvPr>
              <p:custDataLst>
                <p:tags r:id="rId246"/>
              </p:custDataLst>
            </p:nvPr>
          </p:nvSpPr>
          <p:spPr>
            <a:xfrm>
              <a:off x="1524000" y="2058724"/>
              <a:ext cx="1" cy="103452"/>
            </a:xfrm>
            <a:custGeom>
              <a:avLst/>
              <a:gdLst/>
              <a:ahLst/>
              <a:cxnLst/>
              <a:rect l="0" t="0" r="0" b="0"/>
              <a:pathLst>
                <a:path w="1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743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77"/>
            <p:cNvSpPr/>
            <p:nvPr>
              <p:custDataLst>
                <p:tags r:id="rId247"/>
              </p:custDataLst>
            </p:nvPr>
          </p:nvSpPr>
          <p:spPr>
            <a:xfrm>
              <a:off x="1499462" y="1943216"/>
              <a:ext cx="15014" cy="9410"/>
            </a:xfrm>
            <a:custGeom>
              <a:avLst/>
              <a:gdLst/>
              <a:ahLst/>
              <a:cxnLst/>
              <a:rect l="0" t="0" r="0" b="0"/>
              <a:pathLst>
                <a:path w="15014" h="9410">
                  <a:moveTo>
                    <a:pt x="5488" y="9409"/>
                  </a:moveTo>
                  <a:lnTo>
                    <a:pt x="5488" y="9409"/>
                  </a:lnTo>
                  <a:lnTo>
                    <a:pt x="5488" y="1208"/>
                  </a:lnTo>
                  <a:lnTo>
                    <a:pt x="4430" y="767"/>
                  </a:lnTo>
                  <a:lnTo>
                    <a:pt x="0" y="145"/>
                  </a:lnTo>
                  <a:lnTo>
                    <a:pt x="2344" y="0"/>
                  </a:lnTo>
                  <a:lnTo>
                    <a:pt x="15013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78"/>
            <p:cNvSpPr/>
            <p:nvPr>
              <p:custDataLst>
                <p:tags r:id="rId248"/>
              </p:custDataLst>
            </p:nvPr>
          </p:nvSpPr>
          <p:spPr>
            <a:xfrm>
              <a:off x="1609742" y="1866900"/>
              <a:ext cx="57134" cy="316254"/>
            </a:xfrm>
            <a:custGeom>
              <a:avLst/>
              <a:gdLst/>
              <a:ahLst/>
              <a:cxnLst/>
              <a:rect l="0" t="0" r="0" b="0"/>
              <a:pathLst>
                <a:path w="57134" h="316254">
                  <a:moveTo>
                    <a:pt x="28558" y="0"/>
                  </a:moveTo>
                  <a:lnTo>
                    <a:pt x="28558" y="0"/>
                  </a:lnTo>
                  <a:lnTo>
                    <a:pt x="23502" y="0"/>
                  </a:lnTo>
                  <a:lnTo>
                    <a:pt x="22012" y="3175"/>
                  </a:lnTo>
                  <a:lnTo>
                    <a:pt x="11668" y="50354"/>
                  </a:lnTo>
                  <a:lnTo>
                    <a:pt x="4878" y="96377"/>
                  </a:lnTo>
                  <a:lnTo>
                    <a:pt x="950" y="136787"/>
                  </a:lnTo>
                  <a:lnTo>
                    <a:pt x="269" y="177525"/>
                  </a:lnTo>
                  <a:lnTo>
                    <a:pt x="68" y="219934"/>
                  </a:lnTo>
                  <a:lnTo>
                    <a:pt x="0" y="263303"/>
                  </a:lnTo>
                  <a:lnTo>
                    <a:pt x="2810" y="295327"/>
                  </a:lnTo>
                  <a:lnTo>
                    <a:pt x="10346" y="311518"/>
                  </a:lnTo>
                  <a:lnTo>
                    <a:pt x="13241" y="315629"/>
                  </a:lnTo>
                  <a:lnTo>
                    <a:pt x="17289" y="316253"/>
                  </a:lnTo>
                  <a:lnTo>
                    <a:pt x="27430" y="311301"/>
                  </a:lnTo>
                  <a:lnTo>
                    <a:pt x="5713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79"/>
            <p:cNvSpPr/>
            <p:nvPr>
              <p:custDataLst>
                <p:tags r:id="rId249"/>
              </p:custDataLst>
            </p:nvPr>
          </p:nvSpPr>
          <p:spPr>
            <a:xfrm>
              <a:off x="1564748" y="2028825"/>
              <a:ext cx="92603" cy="15014"/>
            </a:xfrm>
            <a:custGeom>
              <a:avLst/>
              <a:gdLst/>
              <a:ahLst/>
              <a:cxnLst/>
              <a:rect l="0" t="0" r="0" b="0"/>
              <a:pathLst>
                <a:path w="92603" h="15014">
                  <a:moveTo>
                    <a:pt x="16402" y="9525"/>
                  </a:moveTo>
                  <a:lnTo>
                    <a:pt x="16402" y="9525"/>
                  </a:lnTo>
                  <a:lnTo>
                    <a:pt x="6289" y="9525"/>
                  </a:lnTo>
                  <a:lnTo>
                    <a:pt x="3310" y="10583"/>
                  </a:lnTo>
                  <a:lnTo>
                    <a:pt x="1324" y="12347"/>
                  </a:lnTo>
                  <a:lnTo>
                    <a:pt x="0" y="14581"/>
                  </a:lnTo>
                  <a:lnTo>
                    <a:pt x="176" y="15013"/>
                  </a:lnTo>
                  <a:lnTo>
                    <a:pt x="3193" y="12670"/>
                  </a:lnTo>
                  <a:lnTo>
                    <a:pt x="92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80"/>
            <p:cNvSpPr/>
            <p:nvPr>
              <p:custDataLst>
                <p:tags r:id="rId250"/>
              </p:custDataLst>
            </p:nvPr>
          </p:nvSpPr>
          <p:spPr>
            <a:xfrm>
              <a:off x="1716526" y="2000803"/>
              <a:ext cx="74175" cy="132798"/>
            </a:xfrm>
            <a:custGeom>
              <a:avLst/>
              <a:gdLst/>
              <a:ahLst/>
              <a:cxnLst/>
              <a:rect l="0" t="0" r="0" b="0"/>
              <a:pathLst>
                <a:path w="74175" h="132798">
                  <a:moveTo>
                    <a:pt x="36074" y="37547"/>
                  </a:moveTo>
                  <a:lnTo>
                    <a:pt x="36074" y="37547"/>
                  </a:lnTo>
                  <a:lnTo>
                    <a:pt x="26941" y="37547"/>
                  </a:lnTo>
                  <a:lnTo>
                    <a:pt x="36778" y="32491"/>
                  </a:lnTo>
                  <a:lnTo>
                    <a:pt x="39718" y="29943"/>
                  </a:lnTo>
                  <a:lnTo>
                    <a:pt x="45973" y="21300"/>
                  </a:lnTo>
                  <a:lnTo>
                    <a:pt x="58175" y="12037"/>
                  </a:lnTo>
                  <a:lnTo>
                    <a:pt x="61772" y="5748"/>
                  </a:lnTo>
                  <a:lnTo>
                    <a:pt x="61672" y="3648"/>
                  </a:lnTo>
                  <a:lnTo>
                    <a:pt x="60548" y="2248"/>
                  </a:lnTo>
                  <a:lnTo>
                    <a:pt x="58740" y="1314"/>
                  </a:lnTo>
                  <a:lnTo>
                    <a:pt x="46082" y="0"/>
                  </a:lnTo>
                  <a:lnTo>
                    <a:pt x="34878" y="5337"/>
                  </a:lnTo>
                  <a:lnTo>
                    <a:pt x="15494" y="20954"/>
                  </a:lnTo>
                  <a:lnTo>
                    <a:pt x="4812" y="36041"/>
                  </a:lnTo>
                  <a:lnTo>
                    <a:pt x="0" y="69086"/>
                  </a:lnTo>
                  <a:lnTo>
                    <a:pt x="3631" y="97221"/>
                  </a:lnTo>
                  <a:lnTo>
                    <a:pt x="14246" y="112047"/>
                  </a:lnTo>
                  <a:lnTo>
                    <a:pt x="21522" y="118964"/>
                  </a:lnTo>
                  <a:lnTo>
                    <a:pt x="74174" y="132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81"/>
            <p:cNvSpPr/>
            <p:nvPr>
              <p:custDataLst>
                <p:tags r:id="rId251"/>
              </p:custDataLst>
            </p:nvPr>
          </p:nvSpPr>
          <p:spPr>
            <a:xfrm>
              <a:off x="1854644" y="1981200"/>
              <a:ext cx="88457" cy="147953"/>
            </a:xfrm>
            <a:custGeom>
              <a:avLst/>
              <a:gdLst/>
              <a:ahLst/>
              <a:cxnLst/>
              <a:rect l="0" t="0" r="0" b="0"/>
              <a:pathLst>
                <a:path w="88457" h="147953">
                  <a:moveTo>
                    <a:pt x="12256" y="28575"/>
                  </a:moveTo>
                  <a:lnTo>
                    <a:pt x="12256" y="28575"/>
                  </a:lnTo>
                  <a:lnTo>
                    <a:pt x="2143" y="23519"/>
                  </a:lnTo>
                  <a:lnTo>
                    <a:pt x="222" y="23087"/>
                  </a:lnTo>
                  <a:lnTo>
                    <a:pt x="0" y="23858"/>
                  </a:lnTo>
                  <a:lnTo>
                    <a:pt x="24780" y="67048"/>
                  </a:lnTo>
                  <a:lnTo>
                    <a:pt x="33697" y="79541"/>
                  </a:lnTo>
                  <a:lnTo>
                    <a:pt x="44948" y="111147"/>
                  </a:lnTo>
                  <a:lnTo>
                    <a:pt x="45130" y="126657"/>
                  </a:lnTo>
                  <a:lnTo>
                    <a:pt x="41683" y="140959"/>
                  </a:lnTo>
                  <a:lnTo>
                    <a:pt x="39283" y="144772"/>
                  </a:lnTo>
                  <a:lnTo>
                    <a:pt x="36624" y="147315"/>
                  </a:lnTo>
                  <a:lnTo>
                    <a:pt x="33793" y="147952"/>
                  </a:lnTo>
                  <a:lnTo>
                    <a:pt x="30847" y="147318"/>
                  </a:lnTo>
                  <a:lnTo>
                    <a:pt x="27825" y="145837"/>
                  </a:lnTo>
                  <a:lnTo>
                    <a:pt x="18515" y="133640"/>
                  </a:lnTo>
                  <a:lnTo>
                    <a:pt x="14111" y="101451"/>
                  </a:lnTo>
                  <a:lnTo>
                    <a:pt x="17862" y="68512"/>
                  </a:lnTo>
                  <a:lnTo>
                    <a:pt x="28506" y="51264"/>
                  </a:lnTo>
                  <a:lnTo>
                    <a:pt x="43882" y="32475"/>
                  </a:lnTo>
                  <a:lnTo>
                    <a:pt x="46040" y="28000"/>
                  </a:lnTo>
                  <a:lnTo>
                    <a:pt x="88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82"/>
            <p:cNvSpPr/>
            <p:nvPr>
              <p:custDataLst>
                <p:tags r:id="rId252"/>
              </p:custDataLst>
            </p:nvPr>
          </p:nvSpPr>
          <p:spPr>
            <a:xfrm>
              <a:off x="1954656" y="1871096"/>
              <a:ext cx="243422" cy="260310"/>
            </a:xfrm>
            <a:custGeom>
              <a:avLst/>
              <a:gdLst/>
              <a:ahLst/>
              <a:cxnLst/>
              <a:rect l="0" t="0" r="0" b="0"/>
              <a:pathLst>
                <a:path w="243422" h="260310">
                  <a:moveTo>
                    <a:pt x="74169" y="138679"/>
                  </a:moveTo>
                  <a:lnTo>
                    <a:pt x="74169" y="138679"/>
                  </a:lnTo>
                  <a:lnTo>
                    <a:pt x="69113" y="133623"/>
                  </a:lnTo>
                  <a:lnTo>
                    <a:pt x="63808" y="131140"/>
                  </a:lnTo>
                  <a:lnTo>
                    <a:pt x="60911" y="130478"/>
                  </a:lnTo>
                  <a:lnTo>
                    <a:pt x="46722" y="134603"/>
                  </a:lnTo>
                  <a:lnTo>
                    <a:pt x="29113" y="147584"/>
                  </a:lnTo>
                  <a:lnTo>
                    <a:pt x="15546" y="164836"/>
                  </a:lnTo>
                  <a:lnTo>
                    <a:pt x="2539" y="196174"/>
                  </a:lnTo>
                  <a:lnTo>
                    <a:pt x="0" y="210447"/>
                  </a:lnTo>
                  <a:lnTo>
                    <a:pt x="1694" y="223845"/>
                  </a:lnTo>
                  <a:lnTo>
                    <a:pt x="5975" y="234739"/>
                  </a:lnTo>
                  <a:lnTo>
                    <a:pt x="8598" y="237644"/>
                  </a:lnTo>
                  <a:lnTo>
                    <a:pt x="11405" y="239580"/>
                  </a:lnTo>
                  <a:lnTo>
                    <a:pt x="15393" y="239813"/>
                  </a:lnTo>
                  <a:lnTo>
                    <a:pt x="25468" y="237250"/>
                  </a:lnTo>
                  <a:lnTo>
                    <a:pt x="34180" y="229761"/>
                  </a:lnTo>
                  <a:lnTo>
                    <a:pt x="45034" y="210822"/>
                  </a:lnTo>
                  <a:lnTo>
                    <a:pt x="63145" y="164339"/>
                  </a:lnTo>
                  <a:lnTo>
                    <a:pt x="64200" y="159687"/>
                  </a:lnTo>
                  <a:lnTo>
                    <a:pt x="67449" y="196401"/>
                  </a:lnTo>
                  <a:lnTo>
                    <a:pt x="77898" y="221342"/>
                  </a:lnTo>
                  <a:lnTo>
                    <a:pt x="83940" y="228335"/>
                  </a:lnTo>
                  <a:lnTo>
                    <a:pt x="87033" y="230200"/>
                  </a:lnTo>
                  <a:lnTo>
                    <a:pt x="91212" y="229326"/>
                  </a:lnTo>
                  <a:lnTo>
                    <a:pt x="113127" y="212715"/>
                  </a:lnTo>
                  <a:lnTo>
                    <a:pt x="137586" y="187274"/>
                  </a:lnTo>
                  <a:lnTo>
                    <a:pt x="157683" y="148709"/>
                  </a:lnTo>
                  <a:lnTo>
                    <a:pt x="177214" y="105147"/>
                  </a:lnTo>
                  <a:lnTo>
                    <a:pt x="190191" y="63244"/>
                  </a:lnTo>
                  <a:lnTo>
                    <a:pt x="199788" y="17045"/>
                  </a:lnTo>
                  <a:lnTo>
                    <a:pt x="203025" y="5244"/>
                  </a:lnTo>
                  <a:lnTo>
                    <a:pt x="202406" y="2098"/>
                  </a:lnTo>
                  <a:lnTo>
                    <a:pt x="200935" y="0"/>
                  </a:lnTo>
                  <a:lnTo>
                    <a:pt x="198896" y="718"/>
                  </a:lnTo>
                  <a:lnTo>
                    <a:pt x="193809" y="7160"/>
                  </a:lnTo>
                  <a:lnTo>
                    <a:pt x="175680" y="48895"/>
                  </a:lnTo>
                  <a:lnTo>
                    <a:pt x="166218" y="83736"/>
                  </a:lnTo>
                  <a:lnTo>
                    <a:pt x="156711" y="127574"/>
                  </a:lnTo>
                  <a:lnTo>
                    <a:pt x="152248" y="169020"/>
                  </a:lnTo>
                  <a:lnTo>
                    <a:pt x="151798" y="206800"/>
                  </a:lnTo>
                  <a:lnTo>
                    <a:pt x="160102" y="247422"/>
                  </a:lnTo>
                  <a:lnTo>
                    <a:pt x="164573" y="255095"/>
                  </a:lnTo>
                  <a:lnTo>
                    <a:pt x="168305" y="257565"/>
                  </a:lnTo>
                  <a:lnTo>
                    <a:pt x="178096" y="260309"/>
                  </a:lnTo>
                  <a:lnTo>
                    <a:pt x="181554" y="258924"/>
                  </a:lnTo>
                  <a:lnTo>
                    <a:pt x="183859" y="255884"/>
                  </a:lnTo>
                  <a:lnTo>
                    <a:pt x="186420" y="244745"/>
                  </a:lnTo>
                  <a:lnTo>
                    <a:pt x="188064" y="205923"/>
                  </a:lnTo>
                  <a:lnTo>
                    <a:pt x="185527" y="176947"/>
                  </a:lnTo>
                  <a:lnTo>
                    <a:pt x="178072" y="153898"/>
                  </a:lnTo>
                  <a:lnTo>
                    <a:pt x="161015" y="131572"/>
                  </a:lnTo>
                  <a:lnTo>
                    <a:pt x="152278" y="124937"/>
                  </a:lnTo>
                  <a:lnTo>
                    <a:pt x="143809" y="121988"/>
                  </a:lnTo>
                  <a:lnTo>
                    <a:pt x="132990" y="120678"/>
                  </a:lnTo>
                  <a:lnTo>
                    <a:pt x="129258" y="121386"/>
                  </a:lnTo>
                  <a:lnTo>
                    <a:pt x="126770" y="122917"/>
                  </a:lnTo>
                  <a:lnTo>
                    <a:pt x="122777" y="127922"/>
                  </a:lnTo>
                  <a:lnTo>
                    <a:pt x="156596" y="129046"/>
                  </a:lnTo>
                  <a:lnTo>
                    <a:pt x="198814" y="124423"/>
                  </a:lnTo>
                  <a:lnTo>
                    <a:pt x="215292" y="128110"/>
                  </a:lnTo>
                  <a:lnTo>
                    <a:pt x="230518" y="136135"/>
                  </a:lnTo>
                  <a:lnTo>
                    <a:pt x="238202" y="142134"/>
                  </a:lnTo>
                  <a:lnTo>
                    <a:pt x="242322" y="148329"/>
                  </a:lnTo>
                  <a:lnTo>
                    <a:pt x="243421" y="151462"/>
                  </a:lnTo>
                  <a:lnTo>
                    <a:pt x="241820" y="160588"/>
                  </a:lnTo>
                  <a:lnTo>
                    <a:pt x="237791" y="177626"/>
                  </a:lnTo>
                  <a:lnTo>
                    <a:pt x="236193" y="221279"/>
                  </a:lnTo>
                  <a:lnTo>
                    <a:pt x="236094" y="24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83"/>
            <p:cNvSpPr/>
            <p:nvPr>
              <p:custDataLst>
                <p:tags r:id="rId253"/>
              </p:custDataLst>
            </p:nvPr>
          </p:nvSpPr>
          <p:spPr>
            <a:xfrm>
              <a:off x="2219325" y="1940369"/>
              <a:ext cx="1" cy="12257"/>
            </a:xfrm>
            <a:custGeom>
              <a:avLst/>
              <a:gdLst/>
              <a:ahLst/>
              <a:cxnLst/>
              <a:rect l="0" t="0" r="0" b="0"/>
              <a:pathLst>
                <a:path w="1" h="12257">
                  <a:moveTo>
                    <a:pt x="0" y="12256"/>
                  </a:moveTo>
                  <a:lnTo>
                    <a:pt x="0" y="122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84"/>
            <p:cNvSpPr/>
            <p:nvPr>
              <p:custDataLst>
                <p:tags r:id="rId254"/>
              </p:custDataLst>
            </p:nvPr>
          </p:nvSpPr>
          <p:spPr>
            <a:xfrm>
              <a:off x="2240382" y="1977501"/>
              <a:ext cx="280713" cy="133153"/>
            </a:xfrm>
            <a:custGeom>
              <a:avLst/>
              <a:gdLst/>
              <a:ahLst/>
              <a:cxnLst/>
              <a:rect l="0" t="0" r="0" b="0"/>
              <a:pathLst>
                <a:path w="280713" h="133153">
                  <a:moveTo>
                    <a:pt x="74193" y="32274"/>
                  </a:moveTo>
                  <a:lnTo>
                    <a:pt x="74193" y="32274"/>
                  </a:lnTo>
                  <a:lnTo>
                    <a:pt x="55879" y="32274"/>
                  </a:lnTo>
                  <a:lnTo>
                    <a:pt x="47356" y="29452"/>
                  </a:lnTo>
                  <a:lnTo>
                    <a:pt x="43602" y="27218"/>
                  </a:lnTo>
                  <a:lnTo>
                    <a:pt x="38982" y="26786"/>
                  </a:lnTo>
                  <a:lnTo>
                    <a:pt x="28205" y="29129"/>
                  </a:lnTo>
                  <a:lnTo>
                    <a:pt x="15294" y="36399"/>
                  </a:lnTo>
                  <a:lnTo>
                    <a:pt x="4765" y="55368"/>
                  </a:lnTo>
                  <a:lnTo>
                    <a:pt x="0" y="81098"/>
                  </a:lnTo>
                  <a:lnTo>
                    <a:pt x="4529" y="96659"/>
                  </a:lnTo>
                  <a:lnTo>
                    <a:pt x="24684" y="123897"/>
                  </a:lnTo>
                  <a:lnTo>
                    <a:pt x="36667" y="131204"/>
                  </a:lnTo>
                  <a:lnTo>
                    <a:pt x="42826" y="133152"/>
                  </a:lnTo>
                  <a:lnTo>
                    <a:pt x="49048" y="131276"/>
                  </a:lnTo>
                  <a:lnTo>
                    <a:pt x="61606" y="120725"/>
                  </a:lnTo>
                  <a:lnTo>
                    <a:pt x="68599" y="105452"/>
                  </a:lnTo>
                  <a:lnTo>
                    <a:pt x="73088" y="74833"/>
                  </a:lnTo>
                  <a:lnTo>
                    <a:pt x="68809" y="44766"/>
                  </a:lnTo>
                  <a:lnTo>
                    <a:pt x="60864" y="26890"/>
                  </a:lnTo>
                  <a:lnTo>
                    <a:pt x="41454" y="0"/>
                  </a:lnTo>
                  <a:lnTo>
                    <a:pt x="38609" y="175"/>
                  </a:lnTo>
                  <a:lnTo>
                    <a:pt x="35653" y="2408"/>
                  </a:lnTo>
                  <a:lnTo>
                    <a:pt x="30606" y="9475"/>
                  </a:lnTo>
                  <a:lnTo>
                    <a:pt x="28363" y="16144"/>
                  </a:lnTo>
                  <a:lnTo>
                    <a:pt x="33010" y="25458"/>
                  </a:lnTo>
                  <a:lnTo>
                    <a:pt x="37213" y="30905"/>
                  </a:lnTo>
                  <a:lnTo>
                    <a:pt x="58297" y="43628"/>
                  </a:lnTo>
                  <a:lnTo>
                    <a:pt x="74540" y="49044"/>
                  </a:lnTo>
                  <a:lnTo>
                    <a:pt x="85283" y="47488"/>
                  </a:lnTo>
                  <a:lnTo>
                    <a:pt x="123203" y="33931"/>
                  </a:lnTo>
                  <a:lnTo>
                    <a:pt x="125916" y="34437"/>
                  </a:lnTo>
                  <a:lnTo>
                    <a:pt x="127725" y="35833"/>
                  </a:lnTo>
                  <a:lnTo>
                    <a:pt x="129735" y="40205"/>
                  </a:lnTo>
                  <a:lnTo>
                    <a:pt x="131131" y="59764"/>
                  </a:lnTo>
                  <a:lnTo>
                    <a:pt x="122205" y="105697"/>
                  </a:lnTo>
                  <a:lnTo>
                    <a:pt x="123134" y="106623"/>
                  </a:lnTo>
                  <a:lnTo>
                    <a:pt x="126989" y="107651"/>
                  </a:lnTo>
                  <a:lnTo>
                    <a:pt x="132230" y="99642"/>
                  </a:lnTo>
                  <a:lnTo>
                    <a:pt x="144218" y="73686"/>
                  </a:lnTo>
                  <a:lnTo>
                    <a:pt x="184567" y="35461"/>
                  </a:lnTo>
                  <a:lnTo>
                    <a:pt x="194862" y="28399"/>
                  </a:lnTo>
                  <a:lnTo>
                    <a:pt x="199089" y="26515"/>
                  </a:lnTo>
                  <a:lnTo>
                    <a:pt x="225264" y="23865"/>
                  </a:lnTo>
                  <a:lnTo>
                    <a:pt x="245052" y="28890"/>
                  </a:lnTo>
                  <a:lnTo>
                    <a:pt x="254774" y="33193"/>
                  </a:lnTo>
                  <a:lnTo>
                    <a:pt x="268399" y="46441"/>
                  </a:lnTo>
                  <a:lnTo>
                    <a:pt x="276923" y="62912"/>
                  </a:lnTo>
                  <a:lnTo>
                    <a:pt x="280712" y="80816"/>
                  </a:lnTo>
                  <a:lnTo>
                    <a:pt x="264693" y="12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14"/>
          <p:cNvGrpSpPr/>
          <p:nvPr/>
        </p:nvGrpSpPr>
        <p:grpSpPr>
          <a:xfrm>
            <a:off x="3155723" y="1829192"/>
            <a:ext cx="711428" cy="323459"/>
            <a:chOff x="3155723" y="1829192"/>
            <a:chExt cx="711428" cy="323459"/>
          </a:xfrm>
        </p:grpSpPr>
        <p:sp>
          <p:nvSpPr>
            <p:cNvPr id="37" name="SMARTInkShape-2885"/>
            <p:cNvSpPr/>
            <p:nvPr>
              <p:custDataLst>
                <p:tags r:id="rId240"/>
              </p:custDataLst>
            </p:nvPr>
          </p:nvSpPr>
          <p:spPr>
            <a:xfrm>
              <a:off x="3155723" y="1829192"/>
              <a:ext cx="120878" cy="323459"/>
            </a:xfrm>
            <a:custGeom>
              <a:avLst/>
              <a:gdLst/>
              <a:ahLst/>
              <a:cxnLst/>
              <a:rect l="0" t="0" r="0" b="0"/>
              <a:pathLst>
                <a:path w="120878" h="323459">
                  <a:moveTo>
                    <a:pt x="73252" y="9133"/>
                  </a:moveTo>
                  <a:lnTo>
                    <a:pt x="73252" y="9133"/>
                  </a:lnTo>
                  <a:lnTo>
                    <a:pt x="65051" y="932"/>
                  </a:lnTo>
                  <a:lnTo>
                    <a:pt x="59063" y="0"/>
                  </a:lnTo>
                  <a:lnTo>
                    <a:pt x="39953" y="744"/>
                  </a:lnTo>
                  <a:lnTo>
                    <a:pt x="28114" y="4699"/>
                  </a:lnTo>
                  <a:lnTo>
                    <a:pt x="9548" y="17932"/>
                  </a:lnTo>
                  <a:lnTo>
                    <a:pt x="2606" y="29271"/>
                  </a:lnTo>
                  <a:lnTo>
                    <a:pt x="755" y="35259"/>
                  </a:lnTo>
                  <a:lnTo>
                    <a:pt x="1637" y="41367"/>
                  </a:lnTo>
                  <a:lnTo>
                    <a:pt x="11934" y="59018"/>
                  </a:lnTo>
                  <a:lnTo>
                    <a:pt x="18836" y="67640"/>
                  </a:lnTo>
                  <a:lnTo>
                    <a:pt x="63355" y="95455"/>
                  </a:lnTo>
                  <a:lnTo>
                    <a:pt x="81553" y="108882"/>
                  </a:lnTo>
                  <a:lnTo>
                    <a:pt x="101582" y="132174"/>
                  </a:lnTo>
                  <a:lnTo>
                    <a:pt x="107010" y="142487"/>
                  </a:lnTo>
                  <a:lnTo>
                    <a:pt x="110066" y="159300"/>
                  </a:lnTo>
                  <a:lnTo>
                    <a:pt x="102313" y="174299"/>
                  </a:lnTo>
                  <a:lnTo>
                    <a:pt x="76523" y="204742"/>
                  </a:lnTo>
                  <a:lnTo>
                    <a:pt x="52349" y="219609"/>
                  </a:lnTo>
                  <a:lnTo>
                    <a:pt x="11977" y="227076"/>
                  </a:lnTo>
                  <a:lnTo>
                    <a:pt x="0" y="227984"/>
                  </a:lnTo>
                  <a:lnTo>
                    <a:pt x="18331" y="229222"/>
                  </a:lnTo>
                  <a:lnTo>
                    <a:pt x="55290" y="245509"/>
                  </a:lnTo>
                  <a:lnTo>
                    <a:pt x="69150" y="255653"/>
                  </a:lnTo>
                  <a:lnTo>
                    <a:pt x="76721" y="270039"/>
                  </a:lnTo>
                  <a:lnTo>
                    <a:pt x="89784" y="315319"/>
                  </a:lnTo>
                  <a:lnTo>
                    <a:pt x="90624" y="318032"/>
                  </a:lnTo>
                  <a:lnTo>
                    <a:pt x="92241" y="319841"/>
                  </a:lnTo>
                  <a:lnTo>
                    <a:pt x="96861" y="321850"/>
                  </a:lnTo>
                  <a:lnTo>
                    <a:pt x="120877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86"/>
            <p:cNvSpPr/>
            <p:nvPr>
              <p:custDataLst>
                <p:tags r:id="rId241"/>
              </p:custDataLst>
            </p:nvPr>
          </p:nvSpPr>
          <p:spPr>
            <a:xfrm>
              <a:off x="3353585" y="1914525"/>
              <a:ext cx="123041" cy="161926"/>
            </a:xfrm>
            <a:custGeom>
              <a:avLst/>
              <a:gdLst/>
              <a:ahLst/>
              <a:cxnLst/>
              <a:rect l="0" t="0" r="0" b="0"/>
              <a:pathLst>
                <a:path w="123041" h="161926">
                  <a:moveTo>
                    <a:pt x="18265" y="0"/>
                  </a:moveTo>
                  <a:lnTo>
                    <a:pt x="18265" y="0"/>
                  </a:lnTo>
                  <a:lnTo>
                    <a:pt x="1863" y="0"/>
                  </a:lnTo>
                  <a:lnTo>
                    <a:pt x="980" y="1058"/>
                  </a:lnTo>
                  <a:lnTo>
                    <a:pt x="0" y="5056"/>
                  </a:lnTo>
                  <a:lnTo>
                    <a:pt x="4504" y="18314"/>
                  </a:lnTo>
                  <a:lnTo>
                    <a:pt x="44140" y="60468"/>
                  </a:lnTo>
                  <a:lnTo>
                    <a:pt x="86489" y="100067"/>
                  </a:lnTo>
                  <a:lnTo>
                    <a:pt x="117531" y="139639"/>
                  </a:lnTo>
                  <a:lnTo>
                    <a:pt x="12304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87"/>
            <p:cNvSpPr/>
            <p:nvPr>
              <p:custDataLst>
                <p:tags r:id="rId242"/>
              </p:custDataLst>
            </p:nvPr>
          </p:nvSpPr>
          <p:spPr>
            <a:xfrm>
              <a:off x="3371850" y="1917173"/>
              <a:ext cx="123826" cy="168803"/>
            </a:xfrm>
            <a:custGeom>
              <a:avLst/>
              <a:gdLst/>
              <a:ahLst/>
              <a:cxnLst/>
              <a:rect l="0" t="0" r="0" b="0"/>
              <a:pathLst>
                <a:path w="123826" h="168803">
                  <a:moveTo>
                    <a:pt x="123825" y="16402"/>
                  </a:moveTo>
                  <a:lnTo>
                    <a:pt x="123825" y="16402"/>
                  </a:lnTo>
                  <a:lnTo>
                    <a:pt x="123825" y="6289"/>
                  </a:lnTo>
                  <a:lnTo>
                    <a:pt x="122767" y="3310"/>
                  </a:lnTo>
                  <a:lnTo>
                    <a:pt x="121003" y="1324"/>
                  </a:lnTo>
                  <a:lnTo>
                    <a:pt x="118768" y="0"/>
                  </a:lnTo>
                  <a:lnTo>
                    <a:pt x="117279" y="176"/>
                  </a:lnTo>
                  <a:lnTo>
                    <a:pt x="116286" y="1351"/>
                  </a:lnTo>
                  <a:lnTo>
                    <a:pt x="96102" y="46326"/>
                  </a:lnTo>
                  <a:lnTo>
                    <a:pt x="65178" y="88988"/>
                  </a:lnTo>
                  <a:lnTo>
                    <a:pt x="31340" y="135689"/>
                  </a:lnTo>
                  <a:lnTo>
                    <a:pt x="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88"/>
            <p:cNvSpPr/>
            <p:nvPr>
              <p:custDataLst>
                <p:tags r:id="rId243"/>
              </p:custDataLst>
            </p:nvPr>
          </p:nvSpPr>
          <p:spPr>
            <a:xfrm>
              <a:off x="3562350" y="201930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13387" y="3249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89"/>
            <p:cNvSpPr/>
            <p:nvPr>
              <p:custDataLst>
                <p:tags r:id="rId244"/>
              </p:custDataLst>
            </p:nvPr>
          </p:nvSpPr>
          <p:spPr>
            <a:xfrm>
              <a:off x="3648075" y="20859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5753" y="10361"/>
                  </a:lnTo>
                  <a:lnTo>
                    <a:pt x="23518" y="13258"/>
                  </a:lnTo>
                  <a:lnTo>
                    <a:pt x="18214" y="16476"/>
                  </a:lnTo>
                  <a:lnTo>
                    <a:pt x="6185" y="18542"/>
                  </a:lnTo>
                  <a:lnTo>
                    <a:pt x="4123" y="1977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90"/>
            <p:cNvSpPr/>
            <p:nvPr>
              <p:custDataLst>
                <p:tags r:id="rId245"/>
              </p:custDataLst>
            </p:nvPr>
          </p:nvSpPr>
          <p:spPr>
            <a:xfrm>
              <a:off x="3819525" y="20955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15"/>
          <p:cNvGrpSpPr/>
          <p:nvPr/>
        </p:nvGrpSpPr>
        <p:grpSpPr>
          <a:xfrm>
            <a:off x="4105275" y="1829308"/>
            <a:ext cx="798153" cy="361443"/>
            <a:chOff x="4105275" y="1829308"/>
            <a:chExt cx="798153" cy="361443"/>
          </a:xfrm>
        </p:grpSpPr>
        <p:sp>
          <p:nvSpPr>
            <p:cNvPr id="44" name="SMARTInkShape-2891"/>
            <p:cNvSpPr/>
            <p:nvPr>
              <p:custDataLst>
                <p:tags r:id="rId234"/>
              </p:custDataLst>
            </p:nvPr>
          </p:nvSpPr>
          <p:spPr>
            <a:xfrm>
              <a:off x="4124325" y="20859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21459" y="0"/>
                  </a:lnTo>
                  <a:lnTo>
                    <a:pt x="31057" y="5644"/>
                  </a:lnTo>
                  <a:lnTo>
                    <a:pt x="41320" y="13092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92"/>
            <p:cNvSpPr/>
            <p:nvPr>
              <p:custDataLst>
                <p:tags r:id="rId235"/>
              </p:custDataLst>
            </p:nvPr>
          </p:nvSpPr>
          <p:spPr>
            <a:xfrm>
              <a:off x="4105275" y="215265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76200" y="0"/>
                  </a:moveTo>
                  <a:lnTo>
                    <a:pt x="76200" y="0"/>
                  </a:lnTo>
                  <a:lnTo>
                    <a:pt x="32888" y="26837"/>
                  </a:lnTo>
                  <a:lnTo>
                    <a:pt x="28275" y="3059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93"/>
            <p:cNvSpPr/>
            <p:nvPr>
              <p:custDataLst>
                <p:tags r:id="rId236"/>
              </p:custDataLst>
            </p:nvPr>
          </p:nvSpPr>
          <p:spPr>
            <a:xfrm>
              <a:off x="4410075" y="1900656"/>
              <a:ext cx="161926" cy="242470"/>
            </a:xfrm>
            <a:custGeom>
              <a:avLst/>
              <a:gdLst/>
              <a:ahLst/>
              <a:cxnLst/>
              <a:rect l="0" t="0" r="0" b="0"/>
              <a:pathLst>
                <a:path w="161926" h="242470">
                  <a:moveTo>
                    <a:pt x="0" y="23394"/>
                  </a:moveTo>
                  <a:lnTo>
                    <a:pt x="0" y="23394"/>
                  </a:lnTo>
                  <a:lnTo>
                    <a:pt x="22120" y="4096"/>
                  </a:lnTo>
                  <a:lnTo>
                    <a:pt x="27447" y="1004"/>
                  </a:lnTo>
                  <a:lnTo>
                    <a:pt x="33114" y="0"/>
                  </a:lnTo>
                  <a:lnTo>
                    <a:pt x="45056" y="1708"/>
                  </a:lnTo>
                  <a:lnTo>
                    <a:pt x="63679" y="13676"/>
                  </a:lnTo>
                  <a:lnTo>
                    <a:pt x="92451" y="50375"/>
                  </a:lnTo>
                  <a:lnTo>
                    <a:pt x="112454" y="87167"/>
                  </a:lnTo>
                  <a:lnTo>
                    <a:pt x="130569" y="127897"/>
                  </a:lnTo>
                  <a:lnTo>
                    <a:pt x="148048" y="167313"/>
                  </a:lnTo>
                  <a:lnTo>
                    <a:pt x="158871" y="204575"/>
                  </a:lnTo>
                  <a:lnTo>
                    <a:pt x="161925" y="24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94"/>
            <p:cNvSpPr/>
            <p:nvPr>
              <p:custDataLst>
                <p:tags r:id="rId237"/>
              </p:custDataLst>
            </p:nvPr>
          </p:nvSpPr>
          <p:spPr>
            <a:xfrm>
              <a:off x="4467225" y="1893332"/>
              <a:ext cx="170127" cy="249794"/>
            </a:xfrm>
            <a:custGeom>
              <a:avLst/>
              <a:gdLst/>
              <a:ahLst/>
              <a:cxnLst/>
              <a:rect l="0" t="0" r="0" b="0"/>
              <a:pathLst>
                <a:path w="170127" h="249794">
                  <a:moveTo>
                    <a:pt x="161925" y="21193"/>
                  </a:moveTo>
                  <a:lnTo>
                    <a:pt x="161925" y="21193"/>
                  </a:lnTo>
                  <a:lnTo>
                    <a:pt x="166982" y="16137"/>
                  </a:lnTo>
                  <a:lnTo>
                    <a:pt x="169464" y="8010"/>
                  </a:lnTo>
                  <a:lnTo>
                    <a:pt x="170126" y="2879"/>
                  </a:lnTo>
                  <a:lnTo>
                    <a:pt x="168451" y="517"/>
                  </a:lnTo>
                  <a:lnTo>
                    <a:pt x="165217" y="0"/>
                  </a:lnTo>
                  <a:lnTo>
                    <a:pt x="160945" y="715"/>
                  </a:lnTo>
                  <a:lnTo>
                    <a:pt x="144819" y="11833"/>
                  </a:lnTo>
                  <a:lnTo>
                    <a:pt x="112898" y="55087"/>
                  </a:lnTo>
                  <a:lnTo>
                    <a:pt x="91171" y="94406"/>
                  </a:lnTo>
                  <a:lnTo>
                    <a:pt x="61500" y="139185"/>
                  </a:lnTo>
                  <a:lnTo>
                    <a:pt x="49032" y="165162"/>
                  </a:lnTo>
                  <a:lnTo>
                    <a:pt x="18569" y="211837"/>
                  </a:lnTo>
                  <a:lnTo>
                    <a:pt x="0" y="249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95"/>
            <p:cNvSpPr/>
            <p:nvPr>
              <p:custDataLst>
                <p:tags r:id="rId238"/>
              </p:custDataLst>
            </p:nvPr>
          </p:nvSpPr>
          <p:spPr>
            <a:xfrm>
              <a:off x="4630901" y="2068033"/>
              <a:ext cx="101326" cy="78369"/>
            </a:xfrm>
            <a:custGeom>
              <a:avLst/>
              <a:gdLst/>
              <a:ahLst/>
              <a:cxnLst/>
              <a:rect l="0" t="0" r="0" b="0"/>
              <a:pathLst>
                <a:path w="101326" h="78369">
                  <a:moveTo>
                    <a:pt x="26824" y="8417"/>
                  </a:moveTo>
                  <a:lnTo>
                    <a:pt x="26824" y="8417"/>
                  </a:lnTo>
                  <a:lnTo>
                    <a:pt x="26824" y="13474"/>
                  </a:lnTo>
                  <a:lnTo>
                    <a:pt x="24002" y="18778"/>
                  </a:lnTo>
                  <a:lnTo>
                    <a:pt x="21767" y="21675"/>
                  </a:lnTo>
                  <a:lnTo>
                    <a:pt x="19285" y="30537"/>
                  </a:lnTo>
                  <a:lnTo>
                    <a:pt x="17123" y="40473"/>
                  </a:lnTo>
                  <a:lnTo>
                    <a:pt x="875" y="72938"/>
                  </a:lnTo>
                  <a:lnTo>
                    <a:pt x="0" y="76831"/>
                  </a:lnTo>
                  <a:lnTo>
                    <a:pt x="474" y="78368"/>
                  </a:lnTo>
                  <a:lnTo>
                    <a:pt x="1849" y="78335"/>
                  </a:lnTo>
                  <a:lnTo>
                    <a:pt x="3824" y="77253"/>
                  </a:lnTo>
                  <a:lnTo>
                    <a:pt x="38262" y="30368"/>
                  </a:lnTo>
                  <a:lnTo>
                    <a:pt x="58521" y="7304"/>
                  </a:lnTo>
                  <a:lnTo>
                    <a:pt x="66664" y="2631"/>
                  </a:lnTo>
                  <a:lnTo>
                    <a:pt x="77199" y="0"/>
                  </a:lnTo>
                  <a:lnTo>
                    <a:pt x="92079" y="4277"/>
                  </a:lnTo>
                  <a:lnTo>
                    <a:pt x="95728" y="8832"/>
                  </a:lnTo>
                  <a:lnTo>
                    <a:pt x="100863" y="29354"/>
                  </a:lnTo>
                  <a:lnTo>
                    <a:pt x="101325" y="49310"/>
                  </a:lnTo>
                  <a:lnTo>
                    <a:pt x="93499" y="7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96"/>
            <p:cNvSpPr/>
            <p:nvPr>
              <p:custDataLst>
                <p:tags r:id="rId239"/>
              </p:custDataLst>
            </p:nvPr>
          </p:nvSpPr>
          <p:spPr>
            <a:xfrm>
              <a:off x="4810125" y="1829308"/>
              <a:ext cx="93303" cy="323343"/>
            </a:xfrm>
            <a:custGeom>
              <a:avLst/>
              <a:gdLst/>
              <a:ahLst/>
              <a:cxnLst/>
              <a:rect l="0" t="0" r="0" b="0"/>
              <a:pathLst>
                <a:path w="93303" h="323343">
                  <a:moveTo>
                    <a:pt x="66675" y="18542"/>
                  </a:moveTo>
                  <a:lnTo>
                    <a:pt x="66675" y="18542"/>
                  </a:lnTo>
                  <a:lnTo>
                    <a:pt x="61618" y="13486"/>
                  </a:lnTo>
                  <a:lnTo>
                    <a:pt x="59136" y="8181"/>
                  </a:lnTo>
                  <a:lnTo>
                    <a:pt x="57267" y="0"/>
                  </a:lnTo>
                  <a:lnTo>
                    <a:pt x="75066" y="20281"/>
                  </a:lnTo>
                  <a:lnTo>
                    <a:pt x="88676" y="44286"/>
                  </a:lnTo>
                  <a:lnTo>
                    <a:pt x="93302" y="68150"/>
                  </a:lnTo>
                  <a:lnTo>
                    <a:pt x="88739" y="86099"/>
                  </a:lnTo>
                  <a:lnTo>
                    <a:pt x="64117" y="132083"/>
                  </a:lnTo>
                  <a:lnTo>
                    <a:pt x="52512" y="148845"/>
                  </a:lnTo>
                  <a:lnTo>
                    <a:pt x="49797" y="157946"/>
                  </a:lnTo>
                  <a:lnTo>
                    <a:pt x="48590" y="169047"/>
                  </a:lnTo>
                  <a:lnTo>
                    <a:pt x="60967" y="211036"/>
                  </a:lnTo>
                  <a:lnTo>
                    <a:pt x="73462" y="254108"/>
                  </a:lnTo>
                  <a:lnTo>
                    <a:pt x="73925" y="267171"/>
                  </a:lnTo>
                  <a:lnTo>
                    <a:pt x="62782" y="292766"/>
                  </a:lnTo>
                  <a:lnTo>
                    <a:pt x="48706" y="310990"/>
                  </a:lnTo>
                  <a:lnTo>
                    <a:pt x="34347" y="317852"/>
                  </a:lnTo>
                  <a:lnTo>
                    <a:pt x="0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16"/>
          <p:cNvGrpSpPr/>
          <p:nvPr/>
        </p:nvGrpSpPr>
        <p:grpSpPr>
          <a:xfrm>
            <a:off x="7258050" y="1971675"/>
            <a:ext cx="590551" cy="365854"/>
            <a:chOff x="7258050" y="1971675"/>
            <a:chExt cx="590551" cy="365854"/>
          </a:xfrm>
        </p:grpSpPr>
        <p:sp>
          <p:nvSpPr>
            <p:cNvPr id="51" name="SMARTInkShape-2897"/>
            <p:cNvSpPr/>
            <p:nvPr>
              <p:custDataLst>
                <p:tags r:id="rId228"/>
              </p:custDataLst>
            </p:nvPr>
          </p:nvSpPr>
          <p:spPr>
            <a:xfrm>
              <a:off x="7258050" y="2042048"/>
              <a:ext cx="93222" cy="295481"/>
            </a:xfrm>
            <a:custGeom>
              <a:avLst/>
              <a:gdLst/>
              <a:ahLst/>
              <a:cxnLst/>
              <a:rect l="0" t="0" r="0" b="0"/>
              <a:pathLst>
                <a:path w="93222" h="295481">
                  <a:moveTo>
                    <a:pt x="9525" y="72502"/>
                  </a:moveTo>
                  <a:lnTo>
                    <a:pt x="9525" y="72502"/>
                  </a:lnTo>
                  <a:lnTo>
                    <a:pt x="9525" y="77559"/>
                  </a:lnTo>
                  <a:lnTo>
                    <a:pt x="12347" y="82863"/>
                  </a:lnTo>
                  <a:lnTo>
                    <a:pt x="14581" y="85760"/>
                  </a:lnTo>
                  <a:lnTo>
                    <a:pt x="14242" y="97444"/>
                  </a:lnTo>
                  <a:lnTo>
                    <a:pt x="5400" y="135872"/>
                  </a:lnTo>
                  <a:lnTo>
                    <a:pt x="1067" y="182112"/>
                  </a:lnTo>
                  <a:lnTo>
                    <a:pt x="140" y="225748"/>
                  </a:lnTo>
                  <a:lnTo>
                    <a:pt x="19" y="272638"/>
                  </a:lnTo>
                  <a:lnTo>
                    <a:pt x="4" y="295480"/>
                  </a:lnTo>
                  <a:lnTo>
                    <a:pt x="0" y="258924"/>
                  </a:lnTo>
                  <a:lnTo>
                    <a:pt x="0" y="216403"/>
                  </a:lnTo>
                  <a:lnTo>
                    <a:pt x="2822" y="183025"/>
                  </a:lnTo>
                  <a:lnTo>
                    <a:pt x="7538" y="136999"/>
                  </a:lnTo>
                  <a:lnTo>
                    <a:pt x="11758" y="100432"/>
                  </a:lnTo>
                  <a:lnTo>
                    <a:pt x="19711" y="62786"/>
                  </a:lnTo>
                  <a:lnTo>
                    <a:pt x="28466" y="21206"/>
                  </a:lnTo>
                  <a:lnTo>
                    <a:pt x="33113" y="8782"/>
                  </a:lnTo>
                  <a:lnTo>
                    <a:pt x="36892" y="4622"/>
                  </a:lnTo>
                  <a:lnTo>
                    <a:pt x="46735" y="0"/>
                  </a:lnTo>
                  <a:lnTo>
                    <a:pt x="58165" y="768"/>
                  </a:lnTo>
                  <a:lnTo>
                    <a:pt x="64177" y="2454"/>
                  </a:lnTo>
                  <a:lnTo>
                    <a:pt x="69243" y="6753"/>
                  </a:lnTo>
                  <a:lnTo>
                    <a:pt x="88402" y="35190"/>
                  </a:lnTo>
                  <a:lnTo>
                    <a:pt x="93221" y="61564"/>
                  </a:lnTo>
                  <a:lnTo>
                    <a:pt x="89592" y="91133"/>
                  </a:lnTo>
                  <a:lnTo>
                    <a:pt x="81814" y="114947"/>
                  </a:lnTo>
                  <a:lnTo>
                    <a:pt x="70228" y="128761"/>
                  </a:lnTo>
                  <a:lnTo>
                    <a:pt x="45855" y="145616"/>
                  </a:lnTo>
                  <a:lnTo>
                    <a:pt x="29905" y="151564"/>
                  </a:lnTo>
                  <a:lnTo>
                    <a:pt x="19288" y="150679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98"/>
            <p:cNvSpPr/>
            <p:nvPr>
              <p:custDataLst>
                <p:tags r:id="rId229"/>
              </p:custDataLst>
            </p:nvPr>
          </p:nvSpPr>
          <p:spPr>
            <a:xfrm>
              <a:off x="7353300" y="2047875"/>
              <a:ext cx="104776" cy="129605"/>
            </a:xfrm>
            <a:custGeom>
              <a:avLst/>
              <a:gdLst/>
              <a:ahLst/>
              <a:cxnLst/>
              <a:rect l="0" t="0" r="0" b="0"/>
              <a:pathLst>
                <a:path w="104776" h="129605">
                  <a:moveTo>
                    <a:pt x="0" y="28575"/>
                  </a:moveTo>
                  <a:lnTo>
                    <a:pt x="0" y="28575"/>
                  </a:lnTo>
                  <a:lnTo>
                    <a:pt x="43800" y="2109"/>
                  </a:lnTo>
                  <a:lnTo>
                    <a:pt x="56604" y="625"/>
                  </a:lnTo>
                  <a:lnTo>
                    <a:pt x="61020" y="3592"/>
                  </a:lnTo>
                  <a:lnTo>
                    <a:pt x="68748" y="15355"/>
                  </a:lnTo>
                  <a:lnTo>
                    <a:pt x="73992" y="39828"/>
                  </a:lnTo>
                  <a:lnTo>
                    <a:pt x="75764" y="82029"/>
                  </a:lnTo>
                  <a:lnTo>
                    <a:pt x="75012" y="105914"/>
                  </a:lnTo>
                  <a:lnTo>
                    <a:pt x="71086" y="119745"/>
                  </a:lnTo>
                  <a:lnTo>
                    <a:pt x="68558" y="124280"/>
                  </a:lnTo>
                  <a:lnTo>
                    <a:pt x="65813" y="127304"/>
                  </a:lnTo>
                  <a:lnTo>
                    <a:pt x="62926" y="129319"/>
                  </a:lnTo>
                  <a:lnTo>
                    <a:pt x="59941" y="129604"/>
                  </a:lnTo>
                  <a:lnTo>
                    <a:pt x="53805" y="127099"/>
                  </a:lnTo>
                  <a:lnTo>
                    <a:pt x="52803" y="121775"/>
                  </a:lnTo>
                  <a:lnTo>
                    <a:pt x="61425" y="76139"/>
                  </a:lnTo>
                  <a:lnTo>
                    <a:pt x="71271" y="32302"/>
                  </a:lnTo>
                  <a:lnTo>
                    <a:pt x="84853" y="1286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99"/>
            <p:cNvSpPr/>
            <p:nvPr>
              <p:custDataLst>
                <p:tags r:id="rId230"/>
              </p:custDataLst>
            </p:nvPr>
          </p:nvSpPr>
          <p:spPr>
            <a:xfrm>
              <a:off x="7562850" y="20574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417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00"/>
            <p:cNvSpPr/>
            <p:nvPr>
              <p:custDataLst>
                <p:tags r:id="rId231"/>
              </p:custDataLst>
            </p:nvPr>
          </p:nvSpPr>
          <p:spPr>
            <a:xfrm>
              <a:off x="7572375" y="19716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01"/>
            <p:cNvSpPr/>
            <p:nvPr>
              <p:custDataLst>
                <p:tags r:id="rId232"/>
              </p:custDataLst>
            </p:nvPr>
          </p:nvSpPr>
          <p:spPr>
            <a:xfrm>
              <a:off x="7626638" y="2000250"/>
              <a:ext cx="79088" cy="144640"/>
            </a:xfrm>
            <a:custGeom>
              <a:avLst/>
              <a:gdLst/>
              <a:ahLst/>
              <a:cxnLst/>
              <a:rect l="0" t="0" r="0" b="0"/>
              <a:pathLst>
                <a:path w="79088" h="144640">
                  <a:moveTo>
                    <a:pt x="79087" y="0"/>
                  </a:moveTo>
                  <a:lnTo>
                    <a:pt x="79087" y="0"/>
                  </a:lnTo>
                  <a:lnTo>
                    <a:pt x="68974" y="0"/>
                  </a:lnTo>
                  <a:lnTo>
                    <a:pt x="58364" y="8467"/>
                  </a:lnTo>
                  <a:lnTo>
                    <a:pt x="18872" y="52700"/>
                  </a:lnTo>
                  <a:lnTo>
                    <a:pt x="145" y="95918"/>
                  </a:lnTo>
                  <a:lnTo>
                    <a:pt x="0" y="105221"/>
                  </a:lnTo>
                  <a:lnTo>
                    <a:pt x="5485" y="124023"/>
                  </a:lnTo>
                  <a:lnTo>
                    <a:pt x="14978" y="137318"/>
                  </a:lnTo>
                  <a:lnTo>
                    <a:pt x="20472" y="142346"/>
                  </a:lnTo>
                  <a:lnTo>
                    <a:pt x="26252" y="144639"/>
                  </a:lnTo>
                  <a:lnTo>
                    <a:pt x="38319" y="144364"/>
                  </a:lnTo>
                  <a:lnTo>
                    <a:pt x="50738" y="137893"/>
                  </a:lnTo>
                  <a:lnTo>
                    <a:pt x="57012" y="133203"/>
                  </a:lnTo>
                  <a:lnTo>
                    <a:pt x="61196" y="126902"/>
                  </a:lnTo>
                  <a:lnTo>
                    <a:pt x="65844" y="111434"/>
                  </a:lnTo>
                  <a:lnTo>
                    <a:pt x="67769" y="70146"/>
                  </a:lnTo>
                  <a:lnTo>
                    <a:pt x="600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02"/>
            <p:cNvSpPr/>
            <p:nvPr>
              <p:custDataLst>
                <p:tags r:id="rId233"/>
              </p:custDataLst>
            </p:nvPr>
          </p:nvSpPr>
          <p:spPr>
            <a:xfrm>
              <a:off x="7715250" y="1971675"/>
              <a:ext cx="133351" cy="176666"/>
            </a:xfrm>
            <a:custGeom>
              <a:avLst/>
              <a:gdLst/>
              <a:ahLst/>
              <a:cxnLst/>
              <a:rect l="0" t="0" r="0" b="0"/>
              <a:pathLst>
                <a:path w="133351" h="176666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19297" y="40922"/>
                  </a:lnTo>
                  <a:lnTo>
                    <a:pt x="22390" y="43156"/>
                  </a:lnTo>
                  <a:lnTo>
                    <a:pt x="34958" y="69555"/>
                  </a:lnTo>
                  <a:lnTo>
                    <a:pt x="44810" y="105344"/>
                  </a:lnTo>
                  <a:lnTo>
                    <a:pt x="46196" y="151417"/>
                  </a:lnTo>
                  <a:lnTo>
                    <a:pt x="42404" y="166427"/>
                  </a:lnTo>
                  <a:lnTo>
                    <a:pt x="39911" y="171277"/>
                  </a:lnTo>
                  <a:lnTo>
                    <a:pt x="37191" y="174509"/>
                  </a:lnTo>
                  <a:lnTo>
                    <a:pt x="34319" y="176665"/>
                  </a:lnTo>
                  <a:lnTo>
                    <a:pt x="32403" y="175985"/>
                  </a:lnTo>
                  <a:lnTo>
                    <a:pt x="31128" y="173415"/>
                  </a:lnTo>
                  <a:lnTo>
                    <a:pt x="28799" y="127133"/>
                  </a:lnTo>
                  <a:lnTo>
                    <a:pt x="28725" y="119680"/>
                  </a:lnTo>
                  <a:lnTo>
                    <a:pt x="49317" y="72832"/>
                  </a:lnTo>
                  <a:lnTo>
                    <a:pt x="61078" y="52478"/>
                  </a:lnTo>
                  <a:lnTo>
                    <a:pt x="92174" y="218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17"/>
          <p:cNvGrpSpPr/>
          <p:nvPr/>
        </p:nvGrpSpPr>
        <p:grpSpPr>
          <a:xfrm>
            <a:off x="9294618" y="2000250"/>
            <a:ext cx="1240033" cy="457201"/>
            <a:chOff x="9294618" y="2000250"/>
            <a:chExt cx="1240033" cy="457201"/>
          </a:xfrm>
        </p:grpSpPr>
        <p:sp>
          <p:nvSpPr>
            <p:cNvPr id="58" name="SMARTInkShape-2903"/>
            <p:cNvSpPr/>
            <p:nvPr>
              <p:custDataLst>
                <p:tags r:id="rId217"/>
              </p:custDataLst>
            </p:nvPr>
          </p:nvSpPr>
          <p:spPr>
            <a:xfrm>
              <a:off x="9486900" y="2143062"/>
              <a:ext cx="92599" cy="308624"/>
            </a:xfrm>
            <a:custGeom>
              <a:avLst/>
              <a:gdLst/>
              <a:ahLst/>
              <a:cxnLst/>
              <a:rect l="0" t="0" r="0" b="0"/>
              <a:pathLst>
                <a:path w="92599" h="308624">
                  <a:moveTo>
                    <a:pt x="19050" y="123888"/>
                  </a:moveTo>
                  <a:lnTo>
                    <a:pt x="19050" y="123888"/>
                  </a:lnTo>
                  <a:lnTo>
                    <a:pt x="19050" y="169649"/>
                  </a:lnTo>
                  <a:lnTo>
                    <a:pt x="12504" y="210303"/>
                  </a:lnTo>
                  <a:lnTo>
                    <a:pt x="10113" y="255179"/>
                  </a:lnTo>
                  <a:lnTo>
                    <a:pt x="3056" y="301417"/>
                  </a:lnTo>
                  <a:lnTo>
                    <a:pt x="1359" y="308623"/>
                  </a:lnTo>
                  <a:lnTo>
                    <a:pt x="905" y="308428"/>
                  </a:lnTo>
                  <a:lnTo>
                    <a:pt x="1137" y="260861"/>
                  </a:lnTo>
                  <a:lnTo>
                    <a:pt x="7555" y="219854"/>
                  </a:lnTo>
                  <a:lnTo>
                    <a:pt x="9135" y="176123"/>
                  </a:lnTo>
                  <a:lnTo>
                    <a:pt x="17053" y="131148"/>
                  </a:lnTo>
                  <a:lnTo>
                    <a:pt x="25750" y="85470"/>
                  </a:lnTo>
                  <a:lnTo>
                    <a:pt x="38168" y="39982"/>
                  </a:lnTo>
                  <a:lnTo>
                    <a:pt x="45538" y="20980"/>
                  </a:lnTo>
                  <a:lnTo>
                    <a:pt x="55869" y="5479"/>
                  </a:lnTo>
                  <a:lnTo>
                    <a:pt x="61588" y="1557"/>
                  </a:lnTo>
                  <a:lnTo>
                    <a:pt x="67518" y="0"/>
                  </a:lnTo>
                  <a:lnTo>
                    <a:pt x="73587" y="21"/>
                  </a:lnTo>
                  <a:lnTo>
                    <a:pt x="78692" y="2152"/>
                  </a:lnTo>
                  <a:lnTo>
                    <a:pt x="87185" y="10164"/>
                  </a:lnTo>
                  <a:lnTo>
                    <a:pt x="91666" y="26424"/>
                  </a:lnTo>
                  <a:lnTo>
                    <a:pt x="92598" y="46704"/>
                  </a:lnTo>
                  <a:lnTo>
                    <a:pt x="86116" y="75972"/>
                  </a:lnTo>
                  <a:lnTo>
                    <a:pt x="76726" y="95183"/>
                  </a:lnTo>
                  <a:lnTo>
                    <a:pt x="54483" y="118793"/>
                  </a:lnTo>
                  <a:lnTo>
                    <a:pt x="36915" y="126916"/>
                  </a:lnTo>
                  <a:lnTo>
                    <a:pt x="20640" y="129467"/>
                  </a:lnTo>
                  <a:lnTo>
                    <a:pt x="0" y="12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04"/>
            <p:cNvSpPr/>
            <p:nvPr>
              <p:custDataLst>
                <p:tags r:id="rId218"/>
              </p:custDataLst>
            </p:nvPr>
          </p:nvSpPr>
          <p:spPr>
            <a:xfrm>
              <a:off x="9641685" y="2162175"/>
              <a:ext cx="80070" cy="120885"/>
            </a:xfrm>
            <a:custGeom>
              <a:avLst/>
              <a:gdLst/>
              <a:ahLst/>
              <a:cxnLst/>
              <a:rect l="0" t="0" r="0" b="0"/>
              <a:pathLst>
                <a:path w="80070" h="120885">
                  <a:moveTo>
                    <a:pt x="64290" y="28575"/>
                  </a:moveTo>
                  <a:lnTo>
                    <a:pt x="64290" y="28575"/>
                  </a:lnTo>
                  <a:lnTo>
                    <a:pt x="64290" y="23519"/>
                  </a:lnTo>
                  <a:lnTo>
                    <a:pt x="61468" y="18214"/>
                  </a:lnTo>
                  <a:lnTo>
                    <a:pt x="59233" y="15317"/>
                  </a:lnTo>
                  <a:lnTo>
                    <a:pt x="53929" y="12099"/>
                  </a:lnTo>
                  <a:lnTo>
                    <a:pt x="51033" y="11241"/>
                  </a:lnTo>
                  <a:lnTo>
                    <a:pt x="42170" y="13110"/>
                  </a:lnTo>
                  <a:lnTo>
                    <a:pt x="31176" y="18527"/>
                  </a:lnTo>
                  <a:lnTo>
                    <a:pt x="14144" y="33476"/>
                  </a:lnTo>
                  <a:lnTo>
                    <a:pt x="5667" y="45217"/>
                  </a:lnTo>
                  <a:lnTo>
                    <a:pt x="0" y="68784"/>
                  </a:lnTo>
                  <a:lnTo>
                    <a:pt x="3379" y="95875"/>
                  </a:lnTo>
                  <a:lnTo>
                    <a:pt x="7807" y="103075"/>
                  </a:lnTo>
                  <a:lnTo>
                    <a:pt x="21194" y="113898"/>
                  </a:lnTo>
                  <a:lnTo>
                    <a:pt x="51639" y="120884"/>
                  </a:lnTo>
                  <a:lnTo>
                    <a:pt x="60089" y="119747"/>
                  </a:lnTo>
                  <a:lnTo>
                    <a:pt x="66782" y="116873"/>
                  </a:lnTo>
                  <a:lnTo>
                    <a:pt x="72301" y="112840"/>
                  </a:lnTo>
                  <a:lnTo>
                    <a:pt x="78434" y="97071"/>
                  </a:lnTo>
                  <a:lnTo>
                    <a:pt x="80069" y="86939"/>
                  </a:lnTo>
                  <a:lnTo>
                    <a:pt x="76242" y="70037"/>
                  </a:lnTo>
                  <a:lnTo>
                    <a:pt x="57201" y="28822"/>
                  </a:lnTo>
                  <a:lnTo>
                    <a:pt x="44080" y="9481"/>
                  </a:lnTo>
                  <a:lnTo>
                    <a:pt x="4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05"/>
            <p:cNvSpPr/>
            <p:nvPr>
              <p:custDataLst>
                <p:tags r:id="rId219"/>
              </p:custDataLst>
            </p:nvPr>
          </p:nvSpPr>
          <p:spPr>
            <a:xfrm>
              <a:off x="9766440" y="2133751"/>
              <a:ext cx="59324" cy="136992"/>
            </a:xfrm>
            <a:custGeom>
              <a:avLst/>
              <a:gdLst/>
              <a:ahLst/>
              <a:cxnLst/>
              <a:rect l="0" t="0" r="0" b="0"/>
              <a:pathLst>
                <a:path w="59324" h="136992">
                  <a:moveTo>
                    <a:pt x="53835" y="18899"/>
                  </a:moveTo>
                  <a:lnTo>
                    <a:pt x="53835" y="18899"/>
                  </a:lnTo>
                  <a:lnTo>
                    <a:pt x="58892" y="13842"/>
                  </a:lnTo>
                  <a:lnTo>
                    <a:pt x="59323" y="11295"/>
                  </a:lnTo>
                  <a:lnTo>
                    <a:pt x="58552" y="8538"/>
                  </a:lnTo>
                  <a:lnTo>
                    <a:pt x="56980" y="5641"/>
                  </a:lnTo>
                  <a:lnTo>
                    <a:pt x="54874" y="3711"/>
                  </a:lnTo>
                  <a:lnTo>
                    <a:pt x="49711" y="1565"/>
                  </a:lnTo>
                  <a:lnTo>
                    <a:pt x="23325" y="0"/>
                  </a:lnTo>
                  <a:lnTo>
                    <a:pt x="13465" y="5560"/>
                  </a:lnTo>
                  <a:lnTo>
                    <a:pt x="4143" y="14029"/>
                  </a:lnTo>
                  <a:lnTo>
                    <a:pt x="0" y="21321"/>
                  </a:lnTo>
                  <a:lnTo>
                    <a:pt x="1011" y="25805"/>
                  </a:lnTo>
                  <a:lnTo>
                    <a:pt x="29420" y="71737"/>
                  </a:lnTo>
                  <a:lnTo>
                    <a:pt x="39427" y="95585"/>
                  </a:lnTo>
                  <a:lnTo>
                    <a:pt x="43667" y="124613"/>
                  </a:lnTo>
                  <a:lnTo>
                    <a:pt x="40707" y="128534"/>
                  </a:lnTo>
                  <a:lnTo>
                    <a:pt x="28950" y="135711"/>
                  </a:lnTo>
                  <a:lnTo>
                    <a:pt x="24545" y="136991"/>
                  </a:lnTo>
                  <a:lnTo>
                    <a:pt x="21610" y="136785"/>
                  </a:lnTo>
                  <a:lnTo>
                    <a:pt x="19651" y="135590"/>
                  </a:lnTo>
                  <a:lnTo>
                    <a:pt x="11838" y="118738"/>
                  </a:lnTo>
                  <a:lnTo>
                    <a:pt x="11020" y="112975"/>
                  </a:lnTo>
                  <a:lnTo>
                    <a:pt x="15735" y="9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06"/>
            <p:cNvSpPr/>
            <p:nvPr>
              <p:custDataLst>
                <p:tags r:id="rId220"/>
              </p:custDataLst>
            </p:nvPr>
          </p:nvSpPr>
          <p:spPr>
            <a:xfrm>
              <a:off x="9917371" y="2000250"/>
              <a:ext cx="55305" cy="264999"/>
            </a:xfrm>
            <a:custGeom>
              <a:avLst/>
              <a:gdLst/>
              <a:ahLst/>
              <a:cxnLst/>
              <a:rect l="0" t="0" r="0" b="0"/>
              <a:pathLst>
                <a:path w="55305" h="264999">
                  <a:moveTo>
                    <a:pt x="36254" y="0"/>
                  </a:moveTo>
                  <a:lnTo>
                    <a:pt x="36254" y="0"/>
                  </a:lnTo>
                  <a:lnTo>
                    <a:pt x="41311" y="0"/>
                  </a:lnTo>
                  <a:lnTo>
                    <a:pt x="42800" y="3175"/>
                  </a:lnTo>
                  <a:lnTo>
                    <a:pt x="44456" y="15169"/>
                  </a:lnTo>
                  <a:lnTo>
                    <a:pt x="35243" y="53177"/>
                  </a:lnTo>
                  <a:lnTo>
                    <a:pt x="26792" y="99822"/>
                  </a:lnTo>
                  <a:lnTo>
                    <a:pt x="16589" y="146091"/>
                  </a:lnTo>
                  <a:lnTo>
                    <a:pt x="4382" y="186667"/>
                  </a:lnTo>
                  <a:lnTo>
                    <a:pt x="0" y="217939"/>
                  </a:lnTo>
                  <a:lnTo>
                    <a:pt x="6516" y="260956"/>
                  </a:lnTo>
                  <a:lnTo>
                    <a:pt x="9021" y="262871"/>
                  </a:lnTo>
                  <a:lnTo>
                    <a:pt x="17447" y="264998"/>
                  </a:lnTo>
                  <a:lnTo>
                    <a:pt x="5530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07"/>
            <p:cNvSpPr/>
            <p:nvPr>
              <p:custDataLst>
                <p:tags r:id="rId221"/>
              </p:custDataLst>
            </p:nvPr>
          </p:nvSpPr>
          <p:spPr>
            <a:xfrm>
              <a:off x="9900512" y="2153974"/>
              <a:ext cx="72164" cy="8202"/>
            </a:xfrm>
            <a:custGeom>
              <a:avLst/>
              <a:gdLst/>
              <a:ahLst/>
              <a:cxnLst/>
              <a:rect l="0" t="0" r="0" b="0"/>
              <a:pathLst>
                <a:path w="72164" h="8202">
                  <a:moveTo>
                    <a:pt x="5488" y="8201"/>
                  </a:moveTo>
                  <a:lnTo>
                    <a:pt x="5488" y="8201"/>
                  </a:lnTo>
                  <a:lnTo>
                    <a:pt x="5488" y="3144"/>
                  </a:lnTo>
                  <a:lnTo>
                    <a:pt x="4430" y="1655"/>
                  </a:lnTo>
                  <a:lnTo>
                    <a:pt x="2664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2343" y="4125"/>
                  </a:lnTo>
                  <a:lnTo>
                    <a:pt x="6912" y="6389"/>
                  </a:lnTo>
                  <a:lnTo>
                    <a:pt x="72163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08"/>
            <p:cNvSpPr/>
            <p:nvPr>
              <p:custDataLst>
                <p:tags r:id="rId222"/>
              </p:custDataLst>
            </p:nvPr>
          </p:nvSpPr>
          <p:spPr>
            <a:xfrm>
              <a:off x="10021623" y="2154480"/>
              <a:ext cx="74878" cy="99547"/>
            </a:xfrm>
            <a:custGeom>
              <a:avLst/>
              <a:gdLst/>
              <a:ahLst/>
              <a:cxnLst/>
              <a:rect l="0" t="0" r="0" b="0"/>
              <a:pathLst>
                <a:path w="74878" h="99547">
                  <a:moveTo>
                    <a:pt x="8202" y="17220"/>
                  </a:moveTo>
                  <a:lnTo>
                    <a:pt x="8202" y="17220"/>
                  </a:lnTo>
                  <a:lnTo>
                    <a:pt x="0" y="25421"/>
                  </a:lnTo>
                  <a:lnTo>
                    <a:pt x="9182" y="26353"/>
                  </a:lnTo>
                  <a:lnTo>
                    <a:pt x="16751" y="23749"/>
                  </a:lnTo>
                  <a:lnTo>
                    <a:pt x="62669" y="0"/>
                  </a:lnTo>
                  <a:lnTo>
                    <a:pt x="54444" y="3768"/>
                  </a:lnTo>
                  <a:lnTo>
                    <a:pt x="38601" y="16644"/>
                  </a:lnTo>
                  <a:lnTo>
                    <a:pt x="25558" y="38922"/>
                  </a:lnTo>
                  <a:lnTo>
                    <a:pt x="20049" y="60574"/>
                  </a:lnTo>
                  <a:lnTo>
                    <a:pt x="21581" y="71061"/>
                  </a:lnTo>
                  <a:lnTo>
                    <a:pt x="31187" y="91473"/>
                  </a:lnTo>
                  <a:lnTo>
                    <a:pt x="35168" y="95297"/>
                  </a:lnTo>
                  <a:lnTo>
                    <a:pt x="45233" y="99546"/>
                  </a:lnTo>
                  <a:lnTo>
                    <a:pt x="74877" y="9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09"/>
            <p:cNvSpPr/>
            <p:nvPr>
              <p:custDataLst>
                <p:tags r:id="rId223"/>
              </p:custDataLst>
            </p:nvPr>
          </p:nvSpPr>
          <p:spPr>
            <a:xfrm>
              <a:off x="10134600" y="2145142"/>
              <a:ext cx="104181" cy="112284"/>
            </a:xfrm>
            <a:custGeom>
              <a:avLst/>
              <a:gdLst/>
              <a:ahLst/>
              <a:cxnLst/>
              <a:rect l="0" t="0" r="0" b="0"/>
              <a:pathLst>
                <a:path w="104181" h="112284">
                  <a:moveTo>
                    <a:pt x="0" y="64658"/>
                  </a:moveTo>
                  <a:lnTo>
                    <a:pt x="0" y="64658"/>
                  </a:lnTo>
                  <a:lnTo>
                    <a:pt x="1058" y="32165"/>
                  </a:lnTo>
                  <a:lnTo>
                    <a:pt x="9702" y="3405"/>
                  </a:lnTo>
                  <a:lnTo>
                    <a:pt x="11760" y="1598"/>
                  </a:lnTo>
                  <a:lnTo>
                    <a:pt x="14191" y="393"/>
                  </a:lnTo>
                  <a:lnTo>
                    <a:pt x="15810" y="648"/>
                  </a:lnTo>
                  <a:lnTo>
                    <a:pt x="16890" y="1876"/>
                  </a:lnTo>
                  <a:lnTo>
                    <a:pt x="35470" y="48779"/>
                  </a:lnTo>
                  <a:lnTo>
                    <a:pt x="37947" y="85954"/>
                  </a:lnTo>
                  <a:lnTo>
                    <a:pt x="36938" y="87322"/>
                  </a:lnTo>
                  <a:lnTo>
                    <a:pt x="35209" y="87175"/>
                  </a:lnTo>
                  <a:lnTo>
                    <a:pt x="32999" y="86020"/>
                  </a:lnTo>
                  <a:lnTo>
                    <a:pt x="31524" y="84191"/>
                  </a:lnTo>
                  <a:lnTo>
                    <a:pt x="29886" y="79336"/>
                  </a:lnTo>
                  <a:lnTo>
                    <a:pt x="36891" y="44976"/>
                  </a:lnTo>
                  <a:lnTo>
                    <a:pt x="47854" y="28605"/>
                  </a:lnTo>
                  <a:lnTo>
                    <a:pt x="63977" y="11715"/>
                  </a:lnTo>
                  <a:lnTo>
                    <a:pt x="79399" y="2522"/>
                  </a:lnTo>
                  <a:lnTo>
                    <a:pt x="87499" y="0"/>
                  </a:lnTo>
                  <a:lnTo>
                    <a:pt x="91142" y="1445"/>
                  </a:lnTo>
                  <a:lnTo>
                    <a:pt x="98010" y="8694"/>
                  </a:lnTo>
                  <a:lnTo>
                    <a:pt x="101768" y="18971"/>
                  </a:lnTo>
                  <a:lnTo>
                    <a:pt x="104180" y="42816"/>
                  </a:lnTo>
                  <a:lnTo>
                    <a:pt x="96522" y="88768"/>
                  </a:lnTo>
                  <a:lnTo>
                    <a:pt x="95250" y="11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10"/>
            <p:cNvSpPr/>
            <p:nvPr>
              <p:custDataLst>
                <p:tags r:id="rId224"/>
              </p:custDataLst>
            </p:nvPr>
          </p:nvSpPr>
          <p:spPr>
            <a:xfrm>
              <a:off x="10277475" y="20764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7538" y="29725"/>
                  </a:lnTo>
                  <a:lnTo>
                    <a:pt x="11760" y="16569"/>
                  </a:lnTo>
                  <a:lnTo>
                    <a:pt x="16867" y="736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11"/>
            <p:cNvSpPr/>
            <p:nvPr>
              <p:custDataLst>
                <p:tags r:id="rId225"/>
              </p:custDataLst>
            </p:nvPr>
          </p:nvSpPr>
          <p:spPr>
            <a:xfrm>
              <a:off x="10303028" y="2143125"/>
              <a:ext cx="69698" cy="102236"/>
            </a:xfrm>
            <a:custGeom>
              <a:avLst/>
              <a:gdLst/>
              <a:ahLst/>
              <a:cxnLst/>
              <a:rect l="0" t="0" r="0" b="0"/>
              <a:pathLst>
                <a:path w="69698" h="102236">
                  <a:moveTo>
                    <a:pt x="69697" y="9525"/>
                  </a:moveTo>
                  <a:lnTo>
                    <a:pt x="69697" y="9525"/>
                  </a:lnTo>
                  <a:lnTo>
                    <a:pt x="45847" y="10583"/>
                  </a:lnTo>
                  <a:lnTo>
                    <a:pt x="15507" y="22783"/>
                  </a:lnTo>
                  <a:lnTo>
                    <a:pt x="5748" y="31645"/>
                  </a:lnTo>
                  <a:lnTo>
                    <a:pt x="1665" y="36972"/>
                  </a:lnTo>
                  <a:lnTo>
                    <a:pt x="0" y="43698"/>
                  </a:lnTo>
                  <a:lnTo>
                    <a:pt x="975" y="59638"/>
                  </a:lnTo>
                  <a:lnTo>
                    <a:pt x="7471" y="81406"/>
                  </a:lnTo>
                  <a:lnTo>
                    <a:pt x="15935" y="91919"/>
                  </a:lnTo>
                  <a:lnTo>
                    <a:pt x="25693" y="99061"/>
                  </a:lnTo>
                  <a:lnTo>
                    <a:pt x="33560" y="102235"/>
                  </a:lnTo>
                  <a:lnTo>
                    <a:pt x="37139" y="102023"/>
                  </a:lnTo>
                  <a:lnTo>
                    <a:pt x="43938" y="98966"/>
                  </a:lnTo>
                  <a:lnTo>
                    <a:pt x="53716" y="86238"/>
                  </a:lnTo>
                  <a:lnTo>
                    <a:pt x="54810" y="80775"/>
                  </a:lnTo>
                  <a:lnTo>
                    <a:pt x="51152" y="36690"/>
                  </a:lnTo>
                  <a:lnTo>
                    <a:pt x="50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12"/>
            <p:cNvSpPr/>
            <p:nvPr>
              <p:custDataLst>
                <p:tags r:id="rId226"/>
              </p:custDataLst>
            </p:nvPr>
          </p:nvSpPr>
          <p:spPr>
            <a:xfrm>
              <a:off x="10385791" y="2105025"/>
              <a:ext cx="148860" cy="154585"/>
            </a:xfrm>
            <a:custGeom>
              <a:avLst/>
              <a:gdLst/>
              <a:ahLst/>
              <a:cxnLst/>
              <a:rect l="0" t="0" r="0" b="0"/>
              <a:pathLst>
                <a:path w="148860" h="154585">
                  <a:moveTo>
                    <a:pt x="5984" y="28575"/>
                  </a:moveTo>
                  <a:lnTo>
                    <a:pt x="5984" y="28575"/>
                  </a:lnTo>
                  <a:lnTo>
                    <a:pt x="16096" y="33632"/>
                  </a:lnTo>
                  <a:lnTo>
                    <a:pt x="32498" y="51945"/>
                  </a:lnTo>
                  <a:lnTo>
                    <a:pt x="38934" y="65773"/>
                  </a:lnTo>
                  <a:lnTo>
                    <a:pt x="43067" y="107066"/>
                  </a:lnTo>
                  <a:lnTo>
                    <a:pt x="38726" y="135675"/>
                  </a:lnTo>
                  <a:lnTo>
                    <a:pt x="30767" y="147789"/>
                  </a:lnTo>
                  <a:lnTo>
                    <a:pt x="25681" y="152501"/>
                  </a:lnTo>
                  <a:lnTo>
                    <a:pt x="20175" y="154584"/>
                  </a:lnTo>
                  <a:lnTo>
                    <a:pt x="8411" y="154076"/>
                  </a:lnTo>
                  <a:lnTo>
                    <a:pt x="4425" y="151401"/>
                  </a:lnTo>
                  <a:lnTo>
                    <a:pt x="1770" y="147500"/>
                  </a:lnTo>
                  <a:lnTo>
                    <a:pt x="0" y="142784"/>
                  </a:lnTo>
                  <a:lnTo>
                    <a:pt x="936" y="137522"/>
                  </a:lnTo>
                  <a:lnTo>
                    <a:pt x="12003" y="113870"/>
                  </a:lnTo>
                  <a:lnTo>
                    <a:pt x="13172" y="107663"/>
                  </a:lnTo>
                  <a:lnTo>
                    <a:pt x="36763" y="69825"/>
                  </a:lnTo>
                  <a:lnTo>
                    <a:pt x="78157" y="31748"/>
                  </a:lnTo>
                  <a:lnTo>
                    <a:pt x="102863" y="17756"/>
                  </a:lnTo>
                  <a:lnTo>
                    <a:pt x="148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13"/>
            <p:cNvSpPr/>
            <p:nvPr>
              <p:custDataLst>
                <p:tags r:id="rId227"/>
              </p:custDataLst>
            </p:nvPr>
          </p:nvSpPr>
          <p:spPr>
            <a:xfrm>
              <a:off x="9294618" y="2390775"/>
              <a:ext cx="868558" cy="66676"/>
            </a:xfrm>
            <a:custGeom>
              <a:avLst/>
              <a:gdLst/>
              <a:ahLst/>
              <a:cxnLst/>
              <a:rect l="0" t="0" r="0" b="0"/>
              <a:pathLst>
                <a:path w="868558" h="66676">
                  <a:moveTo>
                    <a:pt x="30357" y="0"/>
                  </a:moveTo>
                  <a:lnTo>
                    <a:pt x="30357" y="0"/>
                  </a:lnTo>
                  <a:lnTo>
                    <a:pt x="9661" y="1058"/>
                  </a:lnTo>
                  <a:lnTo>
                    <a:pt x="698" y="5056"/>
                  </a:lnTo>
                  <a:lnTo>
                    <a:pt x="0" y="6546"/>
                  </a:lnTo>
                  <a:lnTo>
                    <a:pt x="1653" y="7539"/>
                  </a:lnTo>
                  <a:lnTo>
                    <a:pt x="34683" y="9133"/>
                  </a:lnTo>
                  <a:lnTo>
                    <a:pt x="67911" y="9350"/>
                  </a:lnTo>
                  <a:lnTo>
                    <a:pt x="105256" y="10506"/>
                  </a:lnTo>
                  <a:lnTo>
                    <a:pt x="139492" y="14547"/>
                  </a:lnTo>
                  <a:lnTo>
                    <a:pt x="175170" y="17049"/>
                  </a:lnTo>
                  <a:lnTo>
                    <a:pt x="212194" y="18161"/>
                  </a:lnTo>
                  <a:lnTo>
                    <a:pt x="249816" y="18655"/>
                  </a:lnTo>
                  <a:lnTo>
                    <a:pt x="290524" y="21696"/>
                  </a:lnTo>
                  <a:lnTo>
                    <a:pt x="334370" y="25518"/>
                  </a:lnTo>
                  <a:lnTo>
                    <a:pt x="357916" y="26537"/>
                  </a:lnTo>
                  <a:lnTo>
                    <a:pt x="382079" y="27216"/>
                  </a:lnTo>
                  <a:lnTo>
                    <a:pt x="428683" y="30793"/>
                  </a:lnTo>
                  <a:lnTo>
                    <a:pt x="475149" y="34853"/>
                  </a:lnTo>
                  <a:lnTo>
                    <a:pt x="499393" y="35935"/>
                  </a:lnTo>
                  <a:lnTo>
                    <a:pt x="524022" y="36657"/>
                  </a:lnTo>
                  <a:lnTo>
                    <a:pt x="571145" y="40281"/>
                  </a:lnTo>
                  <a:lnTo>
                    <a:pt x="615724" y="45420"/>
                  </a:lnTo>
                  <a:lnTo>
                    <a:pt x="656703" y="51231"/>
                  </a:lnTo>
                  <a:lnTo>
                    <a:pt x="693260" y="54519"/>
                  </a:lnTo>
                  <a:lnTo>
                    <a:pt x="740770" y="59193"/>
                  </a:lnTo>
                  <a:lnTo>
                    <a:pt x="781659" y="64457"/>
                  </a:lnTo>
                  <a:lnTo>
                    <a:pt x="823286" y="66237"/>
                  </a:lnTo>
                  <a:lnTo>
                    <a:pt x="868557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2914"/>
          <p:cNvSpPr/>
          <p:nvPr>
            <p:custDataLst>
              <p:tags r:id="rId3"/>
            </p:custDataLst>
          </p:nvPr>
        </p:nvSpPr>
        <p:spPr>
          <a:xfrm>
            <a:off x="7106975" y="2266950"/>
            <a:ext cx="770201" cy="19041"/>
          </a:xfrm>
          <a:custGeom>
            <a:avLst/>
            <a:gdLst/>
            <a:ahLst/>
            <a:cxnLst/>
            <a:rect l="0" t="0" r="0" b="0"/>
            <a:pathLst>
              <a:path w="770201" h="19041">
                <a:moveTo>
                  <a:pt x="8200" y="9525"/>
                </a:moveTo>
                <a:lnTo>
                  <a:pt x="8200" y="9525"/>
                </a:lnTo>
                <a:lnTo>
                  <a:pt x="0" y="9525"/>
                </a:lnTo>
                <a:lnTo>
                  <a:pt x="21750" y="16071"/>
                </a:lnTo>
                <a:lnTo>
                  <a:pt x="67909" y="18461"/>
                </a:lnTo>
                <a:lnTo>
                  <a:pt x="103529" y="18789"/>
                </a:lnTo>
                <a:lnTo>
                  <a:pt x="136999" y="18934"/>
                </a:lnTo>
                <a:lnTo>
                  <a:pt x="169513" y="18998"/>
                </a:lnTo>
                <a:lnTo>
                  <a:pt x="202662" y="19027"/>
                </a:lnTo>
                <a:lnTo>
                  <a:pt x="238561" y="19040"/>
                </a:lnTo>
                <a:lnTo>
                  <a:pt x="275683" y="16223"/>
                </a:lnTo>
                <a:lnTo>
                  <a:pt x="314406" y="12502"/>
                </a:lnTo>
                <a:lnTo>
                  <a:pt x="356312" y="10848"/>
                </a:lnTo>
                <a:lnTo>
                  <a:pt x="399630" y="10113"/>
                </a:lnTo>
                <a:lnTo>
                  <a:pt x="442518" y="9786"/>
                </a:lnTo>
                <a:lnTo>
                  <a:pt x="482747" y="9641"/>
                </a:lnTo>
                <a:lnTo>
                  <a:pt x="524615" y="9576"/>
                </a:lnTo>
                <a:lnTo>
                  <a:pt x="567918" y="9548"/>
                </a:lnTo>
                <a:lnTo>
                  <a:pt x="611858" y="9535"/>
                </a:lnTo>
                <a:lnTo>
                  <a:pt x="653259" y="6707"/>
                </a:lnTo>
                <a:lnTo>
                  <a:pt x="692826" y="2981"/>
                </a:lnTo>
                <a:lnTo>
                  <a:pt x="770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Shape-2915"/>
          <p:cNvSpPr/>
          <p:nvPr>
            <p:custDataLst>
              <p:tags r:id="rId4"/>
            </p:custDataLst>
          </p:nvPr>
        </p:nvSpPr>
        <p:spPr>
          <a:xfrm>
            <a:off x="8115300" y="1028700"/>
            <a:ext cx="542926" cy="5895976"/>
          </a:xfrm>
          <a:custGeom>
            <a:avLst/>
            <a:gdLst/>
            <a:ahLst/>
            <a:cxnLst/>
            <a:rect l="0" t="0" r="0" b="0"/>
            <a:pathLst>
              <a:path w="542926" h="5895976">
                <a:moveTo>
                  <a:pt x="542925" y="0"/>
                </a:moveTo>
                <a:lnTo>
                  <a:pt x="542925" y="0"/>
                </a:lnTo>
                <a:lnTo>
                  <a:pt x="521467" y="42917"/>
                </a:lnTo>
                <a:lnTo>
                  <a:pt x="504927" y="86359"/>
                </a:lnTo>
                <a:lnTo>
                  <a:pt x="492145" y="129007"/>
                </a:lnTo>
                <a:lnTo>
                  <a:pt x="482605" y="165695"/>
                </a:lnTo>
                <a:lnTo>
                  <a:pt x="473077" y="203376"/>
                </a:lnTo>
                <a:lnTo>
                  <a:pt x="463550" y="246409"/>
                </a:lnTo>
                <a:lnTo>
                  <a:pt x="454025" y="292673"/>
                </a:lnTo>
                <a:lnTo>
                  <a:pt x="444500" y="339895"/>
                </a:lnTo>
                <a:lnTo>
                  <a:pt x="440031" y="387400"/>
                </a:lnTo>
                <a:lnTo>
                  <a:pt x="436163" y="424767"/>
                </a:lnTo>
                <a:lnTo>
                  <a:pt x="431975" y="465010"/>
                </a:lnTo>
                <a:lnTo>
                  <a:pt x="430114" y="504063"/>
                </a:lnTo>
                <a:lnTo>
                  <a:pt x="426465" y="542586"/>
                </a:lnTo>
                <a:lnTo>
                  <a:pt x="422373" y="581933"/>
                </a:lnTo>
                <a:lnTo>
                  <a:pt x="420555" y="624114"/>
                </a:lnTo>
                <a:lnTo>
                  <a:pt x="416924" y="670379"/>
                </a:lnTo>
                <a:lnTo>
                  <a:pt x="414475" y="694569"/>
                </a:lnTo>
                <a:lnTo>
                  <a:pt x="412841" y="719163"/>
                </a:lnTo>
                <a:lnTo>
                  <a:pt x="411753" y="744025"/>
                </a:lnTo>
                <a:lnTo>
                  <a:pt x="411027" y="769067"/>
                </a:lnTo>
                <a:lnTo>
                  <a:pt x="410543" y="794228"/>
                </a:lnTo>
                <a:lnTo>
                  <a:pt x="410221" y="819469"/>
                </a:lnTo>
                <a:lnTo>
                  <a:pt x="410005" y="844762"/>
                </a:lnTo>
                <a:lnTo>
                  <a:pt x="408804" y="870091"/>
                </a:lnTo>
                <a:lnTo>
                  <a:pt x="406943" y="895444"/>
                </a:lnTo>
                <a:lnTo>
                  <a:pt x="404646" y="920813"/>
                </a:lnTo>
                <a:lnTo>
                  <a:pt x="402055" y="947250"/>
                </a:lnTo>
                <a:lnTo>
                  <a:pt x="399270" y="974400"/>
                </a:lnTo>
                <a:lnTo>
                  <a:pt x="396356" y="1002025"/>
                </a:lnTo>
                <a:lnTo>
                  <a:pt x="393354" y="1031025"/>
                </a:lnTo>
                <a:lnTo>
                  <a:pt x="390294" y="1060942"/>
                </a:lnTo>
                <a:lnTo>
                  <a:pt x="387196" y="1091469"/>
                </a:lnTo>
                <a:lnTo>
                  <a:pt x="384072" y="1122405"/>
                </a:lnTo>
                <a:lnTo>
                  <a:pt x="380931" y="1153612"/>
                </a:lnTo>
                <a:lnTo>
                  <a:pt x="377779" y="1185000"/>
                </a:lnTo>
                <a:lnTo>
                  <a:pt x="374620" y="1216508"/>
                </a:lnTo>
                <a:lnTo>
                  <a:pt x="371455" y="1248097"/>
                </a:lnTo>
                <a:lnTo>
                  <a:pt x="368286" y="1279740"/>
                </a:lnTo>
                <a:lnTo>
                  <a:pt x="365116" y="1311418"/>
                </a:lnTo>
                <a:lnTo>
                  <a:pt x="361944" y="1343121"/>
                </a:lnTo>
                <a:lnTo>
                  <a:pt x="358771" y="1374839"/>
                </a:lnTo>
                <a:lnTo>
                  <a:pt x="355598" y="1406568"/>
                </a:lnTo>
                <a:lnTo>
                  <a:pt x="352423" y="1438303"/>
                </a:lnTo>
                <a:lnTo>
                  <a:pt x="349248" y="1470044"/>
                </a:lnTo>
                <a:lnTo>
                  <a:pt x="346074" y="1501787"/>
                </a:lnTo>
                <a:lnTo>
                  <a:pt x="342899" y="1533533"/>
                </a:lnTo>
                <a:lnTo>
                  <a:pt x="339725" y="1565281"/>
                </a:lnTo>
                <a:lnTo>
                  <a:pt x="337608" y="1598087"/>
                </a:lnTo>
                <a:lnTo>
                  <a:pt x="336197" y="1631600"/>
                </a:lnTo>
                <a:lnTo>
                  <a:pt x="335256" y="1665583"/>
                </a:lnTo>
                <a:lnTo>
                  <a:pt x="332512" y="1698822"/>
                </a:lnTo>
                <a:lnTo>
                  <a:pt x="328567" y="1731565"/>
                </a:lnTo>
                <a:lnTo>
                  <a:pt x="323820" y="1763976"/>
                </a:lnTo>
                <a:lnTo>
                  <a:pt x="320655" y="1796168"/>
                </a:lnTo>
                <a:lnTo>
                  <a:pt x="318545" y="1828212"/>
                </a:lnTo>
                <a:lnTo>
                  <a:pt x="317138" y="1860158"/>
                </a:lnTo>
                <a:lnTo>
                  <a:pt x="316201" y="1893097"/>
                </a:lnTo>
                <a:lnTo>
                  <a:pt x="315575" y="1926698"/>
                </a:lnTo>
                <a:lnTo>
                  <a:pt x="315158" y="1960740"/>
                </a:lnTo>
                <a:lnTo>
                  <a:pt x="313823" y="1995077"/>
                </a:lnTo>
                <a:lnTo>
                  <a:pt x="311873" y="2029609"/>
                </a:lnTo>
                <a:lnTo>
                  <a:pt x="309515" y="2064273"/>
                </a:lnTo>
                <a:lnTo>
                  <a:pt x="307944" y="2100082"/>
                </a:lnTo>
                <a:lnTo>
                  <a:pt x="306896" y="2136655"/>
                </a:lnTo>
                <a:lnTo>
                  <a:pt x="306198" y="2173737"/>
                </a:lnTo>
                <a:lnTo>
                  <a:pt x="304674" y="2210099"/>
                </a:lnTo>
                <a:lnTo>
                  <a:pt x="302599" y="2245983"/>
                </a:lnTo>
                <a:lnTo>
                  <a:pt x="300158" y="2281547"/>
                </a:lnTo>
                <a:lnTo>
                  <a:pt x="298530" y="2319015"/>
                </a:lnTo>
                <a:lnTo>
                  <a:pt x="297445" y="2357751"/>
                </a:lnTo>
                <a:lnTo>
                  <a:pt x="296722" y="2397335"/>
                </a:lnTo>
                <a:lnTo>
                  <a:pt x="295181" y="2436423"/>
                </a:lnTo>
                <a:lnTo>
                  <a:pt x="293096" y="2475182"/>
                </a:lnTo>
                <a:lnTo>
                  <a:pt x="290647" y="2513721"/>
                </a:lnTo>
                <a:lnTo>
                  <a:pt x="287957" y="2553172"/>
                </a:lnTo>
                <a:lnTo>
                  <a:pt x="285104" y="2593232"/>
                </a:lnTo>
                <a:lnTo>
                  <a:pt x="282145" y="2633696"/>
                </a:lnTo>
                <a:lnTo>
                  <a:pt x="280172" y="2674431"/>
                </a:lnTo>
                <a:lnTo>
                  <a:pt x="278857" y="2715345"/>
                </a:lnTo>
                <a:lnTo>
                  <a:pt x="277979" y="2756380"/>
                </a:lnTo>
                <a:lnTo>
                  <a:pt x="276336" y="2796437"/>
                </a:lnTo>
                <a:lnTo>
                  <a:pt x="274182" y="2835841"/>
                </a:lnTo>
                <a:lnTo>
                  <a:pt x="271689" y="2874811"/>
                </a:lnTo>
                <a:lnTo>
                  <a:pt x="270025" y="2915607"/>
                </a:lnTo>
                <a:lnTo>
                  <a:pt x="268917" y="2957621"/>
                </a:lnTo>
                <a:lnTo>
                  <a:pt x="268178" y="3000447"/>
                </a:lnTo>
                <a:lnTo>
                  <a:pt x="266626" y="3041698"/>
                </a:lnTo>
                <a:lnTo>
                  <a:pt x="264534" y="3081899"/>
                </a:lnTo>
                <a:lnTo>
                  <a:pt x="262081" y="3121400"/>
                </a:lnTo>
                <a:lnTo>
                  <a:pt x="259387" y="3161492"/>
                </a:lnTo>
                <a:lnTo>
                  <a:pt x="256533" y="3201978"/>
                </a:lnTo>
                <a:lnTo>
                  <a:pt x="253572" y="3242727"/>
                </a:lnTo>
                <a:lnTo>
                  <a:pt x="251599" y="3282593"/>
                </a:lnTo>
                <a:lnTo>
                  <a:pt x="250282" y="3321870"/>
                </a:lnTo>
                <a:lnTo>
                  <a:pt x="249405" y="3360755"/>
                </a:lnTo>
                <a:lnTo>
                  <a:pt x="247762" y="3400437"/>
                </a:lnTo>
                <a:lnTo>
                  <a:pt x="245608" y="3440649"/>
                </a:lnTo>
                <a:lnTo>
                  <a:pt x="243114" y="3481216"/>
                </a:lnTo>
                <a:lnTo>
                  <a:pt x="241450" y="3519903"/>
                </a:lnTo>
                <a:lnTo>
                  <a:pt x="240342" y="3557335"/>
                </a:lnTo>
                <a:lnTo>
                  <a:pt x="239603" y="3593931"/>
                </a:lnTo>
                <a:lnTo>
                  <a:pt x="238051" y="3631030"/>
                </a:lnTo>
                <a:lnTo>
                  <a:pt x="235959" y="3668461"/>
                </a:lnTo>
                <a:lnTo>
                  <a:pt x="233506" y="3706116"/>
                </a:lnTo>
                <a:lnTo>
                  <a:pt x="231870" y="3743919"/>
                </a:lnTo>
                <a:lnTo>
                  <a:pt x="230780" y="3781821"/>
                </a:lnTo>
                <a:lnTo>
                  <a:pt x="230054" y="3819789"/>
                </a:lnTo>
                <a:lnTo>
                  <a:pt x="228511" y="3856742"/>
                </a:lnTo>
                <a:lnTo>
                  <a:pt x="226424" y="3893020"/>
                </a:lnTo>
                <a:lnTo>
                  <a:pt x="223974" y="3928847"/>
                </a:lnTo>
                <a:lnTo>
                  <a:pt x="222341" y="3965431"/>
                </a:lnTo>
                <a:lnTo>
                  <a:pt x="221252" y="4002520"/>
                </a:lnTo>
                <a:lnTo>
                  <a:pt x="220526" y="4039948"/>
                </a:lnTo>
                <a:lnTo>
                  <a:pt x="220042" y="4076540"/>
                </a:lnTo>
                <a:lnTo>
                  <a:pt x="219720" y="4112577"/>
                </a:lnTo>
                <a:lnTo>
                  <a:pt x="219505" y="4148243"/>
                </a:lnTo>
                <a:lnTo>
                  <a:pt x="218304" y="4184720"/>
                </a:lnTo>
                <a:lnTo>
                  <a:pt x="216443" y="4221738"/>
                </a:lnTo>
                <a:lnTo>
                  <a:pt x="214146" y="4259117"/>
                </a:lnTo>
                <a:lnTo>
                  <a:pt x="211555" y="4295678"/>
                </a:lnTo>
                <a:lnTo>
                  <a:pt x="208770" y="4331693"/>
                </a:lnTo>
                <a:lnTo>
                  <a:pt x="205856" y="4367346"/>
                </a:lnTo>
                <a:lnTo>
                  <a:pt x="202854" y="4403814"/>
                </a:lnTo>
                <a:lnTo>
                  <a:pt x="199794" y="4440825"/>
                </a:lnTo>
                <a:lnTo>
                  <a:pt x="196696" y="4478201"/>
                </a:lnTo>
                <a:lnTo>
                  <a:pt x="193572" y="4514759"/>
                </a:lnTo>
                <a:lnTo>
                  <a:pt x="190431" y="4550772"/>
                </a:lnTo>
                <a:lnTo>
                  <a:pt x="187279" y="4586422"/>
                </a:lnTo>
                <a:lnTo>
                  <a:pt x="184120" y="4620773"/>
                </a:lnTo>
                <a:lnTo>
                  <a:pt x="180955" y="4654257"/>
                </a:lnTo>
                <a:lnTo>
                  <a:pt x="177786" y="4687163"/>
                </a:lnTo>
                <a:lnTo>
                  <a:pt x="174616" y="4720741"/>
                </a:lnTo>
                <a:lnTo>
                  <a:pt x="171444" y="4754770"/>
                </a:lnTo>
                <a:lnTo>
                  <a:pt x="168271" y="4789096"/>
                </a:lnTo>
                <a:lnTo>
                  <a:pt x="165098" y="4822565"/>
                </a:lnTo>
                <a:lnTo>
                  <a:pt x="161923" y="4855460"/>
                </a:lnTo>
                <a:lnTo>
                  <a:pt x="158748" y="4887973"/>
                </a:lnTo>
                <a:lnTo>
                  <a:pt x="154515" y="4920232"/>
                </a:lnTo>
                <a:lnTo>
                  <a:pt x="149577" y="4952321"/>
                </a:lnTo>
                <a:lnTo>
                  <a:pt x="144167" y="4984298"/>
                </a:lnTo>
                <a:lnTo>
                  <a:pt x="139503" y="5015140"/>
                </a:lnTo>
                <a:lnTo>
                  <a:pt x="135335" y="5045227"/>
                </a:lnTo>
                <a:lnTo>
                  <a:pt x="131498" y="5074810"/>
                </a:lnTo>
                <a:lnTo>
                  <a:pt x="127881" y="5104056"/>
                </a:lnTo>
                <a:lnTo>
                  <a:pt x="124413" y="5133080"/>
                </a:lnTo>
                <a:lnTo>
                  <a:pt x="121042" y="5161954"/>
                </a:lnTo>
                <a:lnTo>
                  <a:pt x="117736" y="5190727"/>
                </a:lnTo>
                <a:lnTo>
                  <a:pt x="114474" y="5219435"/>
                </a:lnTo>
                <a:lnTo>
                  <a:pt x="111240" y="5248099"/>
                </a:lnTo>
                <a:lnTo>
                  <a:pt x="108027" y="5275674"/>
                </a:lnTo>
                <a:lnTo>
                  <a:pt x="104827" y="5302524"/>
                </a:lnTo>
                <a:lnTo>
                  <a:pt x="101635" y="5328892"/>
                </a:lnTo>
                <a:lnTo>
                  <a:pt x="97389" y="5353878"/>
                </a:lnTo>
                <a:lnTo>
                  <a:pt x="87028" y="5401396"/>
                </a:lnTo>
                <a:lnTo>
                  <a:pt x="81013" y="5438742"/>
                </a:lnTo>
                <a:lnTo>
                  <a:pt x="78339" y="5470511"/>
                </a:lnTo>
                <a:lnTo>
                  <a:pt x="75776" y="5517087"/>
                </a:lnTo>
                <a:lnTo>
                  <a:pt x="68783" y="5558168"/>
                </a:lnTo>
                <a:lnTo>
                  <a:pt x="61067" y="5597153"/>
                </a:lnTo>
                <a:lnTo>
                  <a:pt x="57253" y="5635515"/>
                </a:lnTo>
                <a:lnTo>
                  <a:pt x="49889" y="5673692"/>
                </a:lnTo>
                <a:lnTo>
                  <a:pt x="41005" y="5710757"/>
                </a:lnTo>
                <a:lnTo>
                  <a:pt x="31344" y="5755084"/>
                </a:lnTo>
                <a:lnTo>
                  <a:pt x="24066" y="5799236"/>
                </a:lnTo>
                <a:lnTo>
                  <a:pt x="12436" y="5838531"/>
                </a:lnTo>
                <a:lnTo>
                  <a:pt x="0" y="5895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520"/>
          <p:cNvGrpSpPr/>
          <p:nvPr/>
        </p:nvGrpSpPr>
        <p:grpSpPr>
          <a:xfrm>
            <a:off x="6867525" y="2663870"/>
            <a:ext cx="942388" cy="445610"/>
            <a:chOff x="6867525" y="2663870"/>
            <a:chExt cx="942388" cy="445610"/>
          </a:xfrm>
        </p:grpSpPr>
        <p:sp>
          <p:nvSpPr>
            <p:cNvPr id="72" name="SMARTInkShape-2916"/>
            <p:cNvSpPr/>
            <p:nvPr>
              <p:custDataLst>
                <p:tags r:id="rId209"/>
              </p:custDataLst>
            </p:nvPr>
          </p:nvSpPr>
          <p:spPr>
            <a:xfrm>
              <a:off x="6953265" y="2663870"/>
              <a:ext cx="76186" cy="355556"/>
            </a:xfrm>
            <a:custGeom>
              <a:avLst/>
              <a:gdLst/>
              <a:ahLst/>
              <a:cxnLst/>
              <a:rect l="0" t="0" r="0" b="0"/>
              <a:pathLst>
                <a:path w="76186" h="355556">
                  <a:moveTo>
                    <a:pt x="76185" y="41230"/>
                  </a:moveTo>
                  <a:lnTo>
                    <a:pt x="76185" y="41230"/>
                  </a:lnTo>
                  <a:lnTo>
                    <a:pt x="76185" y="19771"/>
                  </a:lnTo>
                  <a:lnTo>
                    <a:pt x="73363" y="12995"/>
                  </a:lnTo>
                  <a:lnTo>
                    <a:pt x="62928" y="23"/>
                  </a:lnTo>
                  <a:lnTo>
                    <a:pt x="59939" y="0"/>
                  </a:lnTo>
                  <a:lnTo>
                    <a:pt x="56888" y="2102"/>
                  </a:lnTo>
                  <a:lnTo>
                    <a:pt x="29839" y="43609"/>
                  </a:lnTo>
                  <a:lnTo>
                    <a:pt x="13565" y="75370"/>
                  </a:lnTo>
                  <a:lnTo>
                    <a:pt x="4479" y="113552"/>
                  </a:lnTo>
                  <a:lnTo>
                    <a:pt x="1317" y="151089"/>
                  </a:lnTo>
                  <a:lnTo>
                    <a:pt x="249" y="198397"/>
                  </a:lnTo>
                  <a:lnTo>
                    <a:pt x="63" y="242667"/>
                  </a:lnTo>
                  <a:lnTo>
                    <a:pt x="0" y="289864"/>
                  </a:lnTo>
                  <a:lnTo>
                    <a:pt x="9510" y="35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17"/>
            <p:cNvSpPr/>
            <p:nvPr>
              <p:custDataLst>
                <p:tags r:id="rId210"/>
              </p:custDataLst>
            </p:nvPr>
          </p:nvSpPr>
          <p:spPr>
            <a:xfrm>
              <a:off x="6867525" y="287655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5056" y="33436"/>
                  </a:lnTo>
                  <a:lnTo>
                    <a:pt x="48905" y="157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18"/>
            <p:cNvSpPr/>
            <p:nvPr>
              <p:custDataLst>
                <p:tags r:id="rId211"/>
              </p:custDataLst>
            </p:nvPr>
          </p:nvSpPr>
          <p:spPr>
            <a:xfrm>
              <a:off x="7049104" y="2682710"/>
              <a:ext cx="180372" cy="308141"/>
            </a:xfrm>
            <a:custGeom>
              <a:avLst/>
              <a:gdLst/>
              <a:ahLst/>
              <a:cxnLst/>
              <a:rect l="0" t="0" r="0" b="0"/>
              <a:pathLst>
                <a:path w="180372" h="308141">
                  <a:moveTo>
                    <a:pt x="180371" y="22390"/>
                  </a:moveTo>
                  <a:lnTo>
                    <a:pt x="180371" y="22390"/>
                  </a:lnTo>
                  <a:lnTo>
                    <a:pt x="180371" y="17334"/>
                  </a:lnTo>
                  <a:lnTo>
                    <a:pt x="177549" y="12029"/>
                  </a:lnTo>
                  <a:lnTo>
                    <a:pt x="175315" y="9133"/>
                  </a:lnTo>
                  <a:lnTo>
                    <a:pt x="157001" y="0"/>
                  </a:lnTo>
                  <a:lnTo>
                    <a:pt x="148916" y="55"/>
                  </a:lnTo>
                  <a:lnTo>
                    <a:pt x="122368" y="10246"/>
                  </a:lnTo>
                  <a:lnTo>
                    <a:pt x="82130" y="35474"/>
                  </a:lnTo>
                  <a:lnTo>
                    <a:pt x="54601" y="58722"/>
                  </a:lnTo>
                  <a:lnTo>
                    <a:pt x="30762" y="95654"/>
                  </a:lnTo>
                  <a:lnTo>
                    <a:pt x="13275" y="136110"/>
                  </a:lnTo>
                  <a:lnTo>
                    <a:pt x="2451" y="177498"/>
                  </a:lnTo>
                  <a:lnTo>
                    <a:pt x="0" y="221069"/>
                  </a:lnTo>
                  <a:lnTo>
                    <a:pt x="4631" y="250591"/>
                  </a:lnTo>
                  <a:lnTo>
                    <a:pt x="22820" y="279447"/>
                  </a:lnTo>
                  <a:lnTo>
                    <a:pt x="38204" y="297992"/>
                  </a:lnTo>
                  <a:lnTo>
                    <a:pt x="75596" y="30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19"/>
            <p:cNvSpPr/>
            <p:nvPr>
              <p:custDataLst>
                <p:tags r:id="rId212"/>
              </p:custDataLst>
            </p:nvPr>
          </p:nvSpPr>
          <p:spPr>
            <a:xfrm>
              <a:off x="7211308" y="2823026"/>
              <a:ext cx="72964" cy="286454"/>
            </a:xfrm>
            <a:custGeom>
              <a:avLst/>
              <a:gdLst/>
              <a:ahLst/>
              <a:cxnLst/>
              <a:rect l="0" t="0" r="0" b="0"/>
              <a:pathLst>
                <a:path w="72964" h="286454">
                  <a:moveTo>
                    <a:pt x="27692" y="72574"/>
                  </a:moveTo>
                  <a:lnTo>
                    <a:pt x="27692" y="72574"/>
                  </a:lnTo>
                  <a:lnTo>
                    <a:pt x="14600" y="95387"/>
                  </a:lnTo>
                  <a:lnTo>
                    <a:pt x="9819" y="133289"/>
                  </a:lnTo>
                  <a:lnTo>
                    <a:pt x="8797" y="180602"/>
                  </a:lnTo>
                  <a:lnTo>
                    <a:pt x="8688" y="215237"/>
                  </a:lnTo>
                  <a:lnTo>
                    <a:pt x="8656" y="255367"/>
                  </a:lnTo>
                  <a:lnTo>
                    <a:pt x="8643" y="286453"/>
                  </a:lnTo>
                  <a:lnTo>
                    <a:pt x="7585" y="285010"/>
                  </a:lnTo>
                  <a:lnTo>
                    <a:pt x="3586" y="274941"/>
                  </a:lnTo>
                  <a:lnTo>
                    <a:pt x="0" y="228455"/>
                  </a:lnTo>
                  <a:lnTo>
                    <a:pt x="437" y="191198"/>
                  </a:lnTo>
                  <a:lnTo>
                    <a:pt x="6708" y="143984"/>
                  </a:lnTo>
                  <a:lnTo>
                    <a:pt x="10891" y="99730"/>
                  </a:lnTo>
                  <a:lnTo>
                    <a:pt x="18833" y="58748"/>
                  </a:lnTo>
                  <a:lnTo>
                    <a:pt x="28642" y="20737"/>
                  </a:lnTo>
                  <a:lnTo>
                    <a:pt x="37286" y="8613"/>
                  </a:lnTo>
                  <a:lnTo>
                    <a:pt x="48184" y="1813"/>
                  </a:lnTo>
                  <a:lnTo>
                    <a:pt x="54053" y="0"/>
                  </a:lnTo>
                  <a:lnTo>
                    <a:pt x="59024" y="1967"/>
                  </a:lnTo>
                  <a:lnTo>
                    <a:pt x="67370" y="12618"/>
                  </a:lnTo>
                  <a:lnTo>
                    <a:pt x="72963" y="36465"/>
                  </a:lnTo>
                  <a:lnTo>
                    <a:pt x="66909" y="81686"/>
                  </a:lnTo>
                  <a:lnTo>
                    <a:pt x="60644" y="92851"/>
                  </a:lnTo>
                  <a:lnTo>
                    <a:pt x="44431" y="112210"/>
                  </a:lnTo>
                  <a:lnTo>
                    <a:pt x="27692" y="12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20"/>
            <p:cNvSpPr/>
            <p:nvPr>
              <p:custDataLst>
                <p:tags r:id="rId213"/>
              </p:custDataLst>
            </p:nvPr>
          </p:nvSpPr>
          <p:spPr>
            <a:xfrm>
              <a:off x="7334250" y="2687374"/>
              <a:ext cx="75220" cy="265377"/>
            </a:xfrm>
            <a:custGeom>
              <a:avLst/>
              <a:gdLst/>
              <a:ahLst/>
              <a:cxnLst/>
              <a:rect l="0" t="0" r="0" b="0"/>
              <a:pathLst>
                <a:path w="75220" h="2653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3175" y="1655"/>
                  </a:lnTo>
                  <a:lnTo>
                    <a:pt x="15170" y="0"/>
                  </a:lnTo>
                  <a:lnTo>
                    <a:pt x="28261" y="4909"/>
                  </a:lnTo>
                  <a:lnTo>
                    <a:pt x="39019" y="13088"/>
                  </a:lnTo>
                  <a:lnTo>
                    <a:pt x="61020" y="43194"/>
                  </a:lnTo>
                  <a:lnTo>
                    <a:pt x="71232" y="74543"/>
                  </a:lnTo>
                  <a:lnTo>
                    <a:pt x="75219" y="120240"/>
                  </a:lnTo>
                  <a:lnTo>
                    <a:pt x="73647" y="141605"/>
                  </a:lnTo>
                  <a:lnTo>
                    <a:pt x="61920" y="177433"/>
                  </a:lnTo>
                  <a:lnTo>
                    <a:pt x="50214" y="211685"/>
                  </a:lnTo>
                  <a:lnTo>
                    <a:pt x="16603" y="254095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21"/>
            <p:cNvSpPr/>
            <p:nvPr>
              <p:custDataLst>
                <p:tags r:id="rId214"/>
              </p:custDataLst>
            </p:nvPr>
          </p:nvSpPr>
          <p:spPr>
            <a:xfrm>
              <a:off x="7519263" y="2819400"/>
              <a:ext cx="72163" cy="9526"/>
            </a:xfrm>
            <a:custGeom>
              <a:avLst/>
              <a:gdLst/>
              <a:ahLst/>
              <a:cxnLst/>
              <a:rect l="0" t="0" r="0" b="0"/>
              <a:pathLst>
                <a:path w="72163" h="9526">
                  <a:moveTo>
                    <a:pt x="5487" y="9525"/>
                  </a:moveTo>
                  <a:lnTo>
                    <a:pt x="5487" y="9525"/>
                  </a:lnTo>
                  <a:lnTo>
                    <a:pt x="431" y="4469"/>
                  </a:lnTo>
                  <a:lnTo>
                    <a:pt x="0" y="2979"/>
                  </a:lnTo>
                  <a:lnTo>
                    <a:pt x="770" y="1986"/>
                  </a:lnTo>
                  <a:lnTo>
                    <a:pt x="2342" y="1324"/>
                  </a:lnTo>
                  <a:lnTo>
                    <a:pt x="72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22"/>
            <p:cNvSpPr/>
            <p:nvPr>
              <p:custDataLst>
                <p:tags r:id="rId215"/>
              </p:custDataLst>
            </p:nvPr>
          </p:nvSpPr>
          <p:spPr>
            <a:xfrm>
              <a:off x="7547838" y="2867025"/>
              <a:ext cx="91213" cy="27252"/>
            </a:xfrm>
            <a:custGeom>
              <a:avLst/>
              <a:gdLst/>
              <a:ahLst/>
              <a:cxnLst/>
              <a:rect l="0" t="0" r="0" b="0"/>
              <a:pathLst>
                <a:path w="91213" h="27252">
                  <a:moveTo>
                    <a:pt x="5487" y="19050"/>
                  </a:moveTo>
                  <a:lnTo>
                    <a:pt x="5487" y="19050"/>
                  </a:lnTo>
                  <a:lnTo>
                    <a:pt x="431" y="24106"/>
                  </a:lnTo>
                  <a:lnTo>
                    <a:pt x="0" y="25596"/>
                  </a:lnTo>
                  <a:lnTo>
                    <a:pt x="770" y="26589"/>
                  </a:lnTo>
                  <a:lnTo>
                    <a:pt x="2342" y="27251"/>
                  </a:lnTo>
                  <a:lnTo>
                    <a:pt x="46781" y="16765"/>
                  </a:lnTo>
                  <a:lnTo>
                    <a:pt x="67465" y="8848"/>
                  </a:lnTo>
                  <a:lnTo>
                    <a:pt x="76425" y="3932"/>
                  </a:lnTo>
                  <a:lnTo>
                    <a:pt x="91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23"/>
            <p:cNvSpPr/>
            <p:nvPr>
              <p:custDataLst>
                <p:tags r:id="rId216"/>
              </p:custDataLst>
            </p:nvPr>
          </p:nvSpPr>
          <p:spPr>
            <a:xfrm>
              <a:off x="7791450" y="2709137"/>
              <a:ext cx="18463" cy="186464"/>
            </a:xfrm>
            <a:custGeom>
              <a:avLst/>
              <a:gdLst/>
              <a:ahLst/>
              <a:cxnLst/>
              <a:rect l="0" t="0" r="0" b="0"/>
              <a:pathLst>
                <a:path w="18463" h="18646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3"/>
                  </a:lnTo>
                  <a:lnTo>
                    <a:pt x="12347" y="6912"/>
                  </a:lnTo>
                  <a:lnTo>
                    <a:pt x="14581" y="9613"/>
                  </a:lnTo>
                  <a:lnTo>
                    <a:pt x="18462" y="55746"/>
                  </a:lnTo>
                  <a:lnTo>
                    <a:pt x="16053" y="91993"/>
                  </a:lnTo>
                  <a:lnTo>
                    <a:pt x="10815" y="132054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21"/>
          <p:cNvGrpSpPr/>
          <p:nvPr/>
        </p:nvGrpSpPr>
        <p:grpSpPr>
          <a:xfrm>
            <a:off x="8877691" y="2757906"/>
            <a:ext cx="465402" cy="385526"/>
            <a:chOff x="8877691" y="2757906"/>
            <a:chExt cx="465402" cy="385526"/>
          </a:xfrm>
        </p:grpSpPr>
        <p:sp>
          <p:nvSpPr>
            <p:cNvPr id="81" name="SMARTInkShape-2924"/>
            <p:cNvSpPr/>
            <p:nvPr>
              <p:custDataLst>
                <p:tags r:id="rId204"/>
              </p:custDataLst>
            </p:nvPr>
          </p:nvSpPr>
          <p:spPr>
            <a:xfrm>
              <a:off x="8943975" y="2757906"/>
              <a:ext cx="95251" cy="271045"/>
            </a:xfrm>
            <a:custGeom>
              <a:avLst/>
              <a:gdLst/>
              <a:ahLst/>
              <a:cxnLst/>
              <a:rect l="0" t="0" r="0" b="0"/>
              <a:pathLst>
                <a:path w="95251" h="271045">
                  <a:moveTo>
                    <a:pt x="95250" y="23394"/>
                  </a:moveTo>
                  <a:lnTo>
                    <a:pt x="95250" y="23394"/>
                  </a:lnTo>
                  <a:lnTo>
                    <a:pt x="73130" y="4097"/>
                  </a:lnTo>
                  <a:lnTo>
                    <a:pt x="67804" y="1004"/>
                  </a:lnTo>
                  <a:lnTo>
                    <a:pt x="64253" y="0"/>
                  </a:lnTo>
                  <a:lnTo>
                    <a:pt x="61885" y="390"/>
                  </a:lnTo>
                  <a:lnTo>
                    <a:pt x="35969" y="25571"/>
                  </a:lnTo>
                  <a:lnTo>
                    <a:pt x="25709" y="45911"/>
                  </a:lnTo>
                  <a:lnTo>
                    <a:pt x="12761" y="88833"/>
                  </a:lnTo>
                  <a:lnTo>
                    <a:pt x="2835" y="135255"/>
                  </a:lnTo>
                  <a:lnTo>
                    <a:pt x="560" y="180369"/>
                  </a:lnTo>
                  <a:lnTo>
                    <a:pt x="167" y="222541"/>
                  </a:lnTo>
                  <a:lnTo>
                    <a:pt x="0" y="27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25"/>
            <p:cNvSpPr/>
            <p:nvPr>
              <p:custDataLst>
                <p:tags r:id="rId205"/>
              </p:custDataLst>
            </p:nvPr>
          </p:nvSpPr>
          <p:spPr>
            <a:xfrm>
              <a:off x="8877691" y="2943225"/>
              <a:ext cx="132960" cy="38101"/>
            </a:xfrm>
            <a:custGeom>
              <a:avLst/>
              <a:gdLst/>
              <a:ahLst/>
              <a:cxnLst/>
              <a:rect l="0" t="0" r="0" b="0"/>
              <a:pathLst>
                <a:path w="132960" h="38101">
                  <a:moveTo>
                    <a:pt x="9134" y="38100"/>
                  </a:moveTo>
                  <a:lnTo>
                    <a:pt x="9134" y="38100"/>
                  </a:lnTo>
                  <a:lnTo>
                    <a:pt x="933" y="29899"/>
                  </a:lnTo>
                  <a:lnTo>
                    <a:pt x="0" y="23911"/>
                  </a:lnTo>
                  <a:lnTo>
                    <a:pt x="2605" y="18389"/>
                  </a:lnTo>
                  <a:lnTo>
                    <a:pt x="4782" y="15434"/>
                  </a:lnTo>
                  <a:lnTo>
                    <a:pt x="12845" y="12151"/>
                  </a:lnTo>
                  <a:lnTo>
                    <a:pt x="55098" y="2216"/>
                  </a:lnTo>
                  <a:lnTo>
                    <a:pt x="132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26"/>
            <p:cNvSpPr/>
            <p:nvPr>
              <p:custDataLst>
                <p:tags r:id="rId206"/>
              </p:custDataLst>
            </p:nvPr>
          </p:nvSpPr>
          <p:spPr>
            <a:xfrm>
              <a:off x="9078064" y="2804819"/>
              <a:ext cx="94512" cy="252707"/>
            </a:xfrm>
            <a:custGeom>
              <a:avLst/>
              <a:gdLst/>
              <a:ahLst/>
              <a:cxnLst/>
              <a:rect l="0" t="0" r="0" b="0"/>
              <a:pathLst>
                <a:path w="94512" h="252707">
                  <a:moveTo>
                    <a:pt x="94511" y="5056"/>
                  </a:moveTo>
                  <a:lnTo>
                    <a:pt x="94511" y="5056"/>
                  </a:lnTo>
                  <a:lnTo>
                    <a:pt x="84398" y="0"/>
                  </a:lnTo>
                  <a:lnTo>
                    <a:pt x="70967" y="339"/>
                  </a:lnTo>
                  <a:lnTo>
                    <a:pt x="55472" y="5076"/>
                  </a:lnTo>
                  <a:lnTo>
                    <a:pt x="21780" y="31295"/>
                  </a:lnTo>
                  <a:lnTo>
                    <a:pt x="14562" y="43529"/>
                  </a:lnTo>
                  <a:lnTo>
                    <a:pt x="3000" y="90163"/>
                  </a:lnTo>
                  <a:lnTo>
                    <a:pt x="0" y="133267"/>
                  </a:lnTo>
                  <a:lnTo>
                    <a:pt x="4464" y="172904"/>
                  </a:lnTo>
                  <a:lnTo>
                    <a:pt x="10049" y="207348"/>
                  </a:lnTo>
                  <a:lnTo>
                    <a:pt x="18520" y="225139"/>
                  </a:lnTo>
                  <a:lnTo>
                    <a:pt x="46886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27"/>
            <p:cNvSpPr/>
            <p:nvPr>
              <p:custDataLst>
                <p:tags r:id="rId207"/>
              </p:custDataLst>
            </p:nvPr>
          </p:nvSpPr>
          <p:spPr>
            <a:xfrm>
              <a:off x="9182110" y="2889628"/>
              <a:ext cx="70511" cy="253804"/>
            </a:xfrm>
            <a:custGeom>
              <a:avLst/>
              <a:gdLst/>
              <a:ahLst/>
              <a:cxnLst/>
              <a:rect l="0" t="0" r="0" b="0"/>
              <a:pathLst>
                <a:path w="70511" h="253804">
                  <a:moveTo>
                    <a:pt x="28565" y="101222"/>
                  </a:moveTo>
                  <a:lnTo>
                    <a:pt x="28565" y="101222"/>
                  </a:lnTo>
                  <a:lnTo>
                    <a:pt x="23508" y="101222"/>
                  </a:lnTo>
                  <a:lnTo>
                    <a:pt x="18204" y="106866"/>
                  </a:lnTo>
                  <a:lnTo>
                    <a:pt x="15308" y="111335"/>
                  </a:lnTo>
                  <a:lnTo>
                    <a:pt x="11230" y="132794"/>
                  </a:lnTo>
                  <a:lnTo>
                    <a:pt x="8796" y="175035"/>
                  </a:lnTo>
                  <a:lnTo>
                    <a:pt x="2043" y="215051"/>
                  </a:lnTo>
                  <a:lnTo>
                    <a:pt x="170" y="253803"/>
                  </a:lnTo>
                  <a:lnTo>
                    <a:pt x="110" y="253743"/>
                  </a:lnTo>
                  <a:lnTo>
                    <a:pt x="0" y="208804"/>
                  </a:lnTo>
                  <a:lnTo>
                    <a:pt x="6538" y="166335"/>
                  </a:lnTo>
                  <a:lnTo>
                    <a:pt x="9691" y="124277"/>
                  </a:lnTo>
                  <a:lnTo>
                    <a:pt x="16858" y="79361"/>
                  </a:lnTo>
                  <a:lnTo>
                    <a:pt x="25939" y="34188"/>
                  </a:lnTo>
                  <a:lnTo>
                    <a:pt x="26814" y="27957"/>
                  </a:lnTo>
                  <a:lnTo>
                    <a:pt x="33432" y="15391"/>
                  </a:lnTo>
                  <a:lnTo>
                    <a:pt x="42370" y="4866"/>
                  </a:lnTo>
                  <a:lnTo>
                    <a:pt x="49869" y="189"/>
                  </a:lnTo>
                  <a:lnTo>
                    <a:pt x="53351" y="0"/>
                  </a:lnTo>
                  <a:lnTo>
                    <a:pt x="60042" y="2612"/>
                  </a:lnTo>
                  <a:lnTo>
                    <a:pt x="69759" y="25203"/>
                  </a:lnTo>
                  <a:lnTo>
                    <a:pt x="70510" y="41330"/>
                  </a:lnTo>
                  <a:lnTo>
                    <a:pt x="59567" y="82007"/>
                  </a:lnTo>
                  <a:lnTo>
                    <a:pt x="47467" y="107264"/>
                  </a:lnTo>
                  <a:lnTo>
                    <a:pt x="40140" y="115549"/>
                  </a:lnTo>
                  <a:lnTo>
                    <a:pt x="19040" y="129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28"/>
            <p:cNvSpPr/>
            <p:nvPr>
              <p:custDataLst>
                <p:tags r:id="rId208"/>
              </p:custDataLst>
            </p:nvPr>
          </p:nvSpPr>
          <p:spPr>
            <a:xfrm>
              <a:off x="9286875" y="2790825"/>
              <a:ext cx="56218" cy="209551"/>
            </a:xfrm>
            <a:custGeom>
              <a:avLst/>
              <a:gdLst/>
              <a:ahLst/>
              <a:cxnLst/>
              <a:rect l="0" t="0" r="0" b="0"/>
              <a:pathLst>
                <a:path w="56218" h="209551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23370" y="5056"/>
                  </a:lnTo>
                  <a:lnTo>
                    <a:pt x="34376" y="13183"/>
                  </a:lnTo>
                  <a:lnTo>
                    <a:pt x="42794" y="24910"/>
                  </a:lnTo>
                  <a:lnTo>
                    <a:pt x="52425" y="48303"/>
                  </a:lnTo>
                  <a:lnTo>
                    <a:pt x="56217" y="84173"/>
                  </a:lnTo>
                  <a:lnTo>
                    <a:pt x="54050" y="117721"/>
                  </a:lnTo>
                  <a:lnTo>
                    <a:pt x="38781" y="158132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929"/>
          <p:cNvSpPr/>
          <p:nvPr>
            <p:custDataLst>
              <p:tags r:id="rId5"/>
            </p:custDataLst>
          </p:nvPr>
        </p:nvSpPr>
        <p:spPr>
          <a:xfrm>
            <a:off x="9582500" y="2852274"/>
            <a:ext cx="218726" cy="176677"/>
          </a:xfrm>
          <a:custGeom>
            <a:avLst/>
            <a:gdLst/>
            <a:ahLst/>
            <a:cxnLst/>
            <a:rect l="0" t="0" r="0" b="0"/>
            <a:pathLst>
              <a:path w="218726" h="176677">
                <a:moveTo>
                  <a:pt x="171100" y="14751"/>
                </a:moveTo>
                <a:lnTo>
                  <a:pt x="171100" y="14751"/>
                </a:lnTo>
                <a:lnTo>
                  <a:pt x="171100" y="6550"/>
                </a:lnTo>
                <a:lnTo>
                  <a:pt x="176157" y="562"/>
                </a:lnTo>
                <a:lnTo>
                  <a:pt x="177646" y="0"/>
                </a:lnTo>
                <a:lnTo>
                  <a:pt x="178638" y="684"/>
                </a:lnTo>
                <a:lnTo>
                  <a:pt x="179742" y="4266"/>
                </a:lnTo>
                <a:lnTo>
                  <a:pt x="180234" y="9385"/>
                </a:lnTo>
                <a:lnTo>
                  <a:pt x="170212" y="49845"/>
                </a:lnTo>
                <a:lnTo>
                  <a:pt x="163297" y="64215"/>
                </a:lnTo>
                <a:lnTo>
                  <a:pt x="130744" y="109923"/>
                </a:lnTo>
                <a:lnTo>
                  <a:pt x="94702" y="145272"/>
                </a:lnTo>
                <a:lnTo>
                  <a:pt x="88417" y="149390"/>
                </a:lnTo>
                <a:lnTo>
                  <a:pt x="59348" y="155185"/>
                </a:lnTo>
                <a:lnTo>
                  <a:pt x="41704" y="150897"/>
                </a:lnTo>
                <a:lnTo>
                  <a:pt x="13131" y="130897"/>
                </a:lnTo>
                <a:lnTo>
                  <a:pt x="5641" y="121757"/>
                </a:lnTo>
                <a:lnTo>
                  <a:pt x="2313" y="113110"/>
                </a:lnTo>
                <a:lnTo>
                  <a:pt x="0" y="84174"/>
                </a:lnTo>
                <a:lnTo>
                  <a:pt x="3058" y="80083"/>
                </a:lnTo>
                <a:lnTo>
                  <a:pt x="14923" y="75538"/>
                </a:lnTo>
                <a:lnTo>
                  <a:pt x="61773" y="80421"/>
                </a:lnTo>
                <a:lnTo>
                  <a:pt x="95883" y="96436"/>
                </a:lnTo>
                <a:lnTo>
                  <a:pt x="137598" y="121124"/>
                </a:lnTo>
                <a:lnTo>
                  <a:pt x="178408" y="148729"/>
                </a:lnTo>
                <a:lnTo>
                  <a:pt x="196196" y="161693"/>
                </a:lnTo>
                <a:lnTo>
                  <a:pt x="218725" y="1766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523"/>
          <p:cNvGrpSpPr/>
          <p:nvPr/>
        </p:nvGrpSpPr>
        <p:grpSpPr>
          <a:xfrm>
            <a:off x="10163175" y="2686442"/>
            <a:ext cx="1827478" cy="528717"/>
            <a:chOff x="10163175" y="2686442"/>
            <a:chExt cx="1827478" cy="528717"/>
          </a:xfrm>
        </p:grpSpPr>
        <p:sp>
          <p:nvSpPr>
            <p:cNvPr id="88" name="SMARTInkShape-2930"/>
            <p:cNvSpPr/>
            <p:nvPr>
              <p:custDataLst>
                <p:tags r:id="rId186"/>
              </p:custDataLst>
            </p:nvPr>
          </p:nvSpPr>
          <p:spPr>
            <a:xfrm>
              <a:off x="10163175" y="2947374"/>
              <a:ext cx="94027" cy="254947"/>
            </a:xfrm>
            <a:custGeom>
              <a:avLst/>
              <a:gdLst/>
              <a:ahLst/>
              <a:cxnLst/>
              <a:rect l="0" t="0" r="0" b="0"/>
              <a:pathLst>
                <a:path w="94027" h="254947">
                  <a:moveTo>
                    <a:pt x="9525" y="62526"/>
                  </a:moveTo>
                  <a:lnTo>
                    <a:pt x="9525" y="62526"/>
                  </a:lnTo>
                  <a:lnTo>
                    <a:pt x="10583" y="72247"/>
                  </a:lnTo>
                  <a:lnTo>
                    <a:pt x="17727" y="116488"/>
                  </a:lnTo>
                  <a:lnTo>
                    <a:pt x="18659" y="157419"/>
                  </a:lnTo>
                  <a:lnTo>
                    <a:pt x="18935" y="198004"/>
                  </a:lnTo>
                  <a:lnTo>
                    <a:pt x="12482" y="239923"/>
                  </a:lnTo>
                  <a:lnTo>
                    <a:pt x="10402" y="254318"/>
                  </a:lnTo>
                  <a:lnTo>
                    <a:pt x="10109" y="254946"/>
                  </a:lnTo>
                  <a:lnTo>
                    <a:pt x="9915" y="254306"/>
                  </a:lnTo>
                  <a:lnTo>
                    <a:pt x="4583" y="248349"/>
                  </a:lnTo>
                  <a:lnTo>
                    <a:pt x="604" y="208339"/>
                  </a:lnTo>
                  <a:lnTo>
                    <a:pt x="120" y="170468"/>
                  </a:lnTo>
                  <a:lnTo>
                    <a:pt x="35" y="129552"/>
                  </a:lnTo>
                  <a:lnTo>
                    <a:pt x="1067" y="87956"/>
                  </a:lnTo>
                  <a:lnTo>
                    <a:pt x="7541" y="40542"/>
                  </a:lnTo>
                  <a:lnTo>
                    <a:pt x="8202" y="31995"/>
                  </a:lnTo>
                  <a:lnTo>
                    <a:pt x="14581" y="16854"/>
                  </a:lnTo>
                  <a:lnTo>
                    <a:pt x="19245" y="9853"/>
                  </a:lnTo>
                  <a:lnTo>
                    <a:pt x="30073" y="2074"/>
                  </a:lnTo>
                  <a:lnTo>
                    <a:pt x="35923" y="0"/>
                  </a:lnTo>
                  <a:lnTo>
                    <a:pt x="50891" y="517"/>
                  </a:lnTo>
                  <a:lnTo>
                    <a:pt x="67068" y="5333"/>
                  </a:lnTo>
                  <a:lnTo>
                    <a:pt x="81314" y="14529"/>
                  </a:lnTo>
                  <a:lnTo>
                    <a:pt x="89056" y="22850"/>
                  </a:lnTo>
                  <a:lnTo>
                    <a:pt x="91121" y="26550"/>
                  </a:lnTo>
                  <a:lnTo>
                    <a:pt x="94026" y="51984"/>
                  </a:lnTo>
                  <a:lnTo>
                    <a:pt x="89061" y="68777"/>
                  </a:lnTo>
                  <a:lnTo>
                    <a:pt x="80858" y="81179"/>
                  </a:lnTo>
                  <a:lnTo>
                    <a:pt x="69231" y="89220"/>
                  </a:lnTo>
                  <a:lnTo>
                    <a:pt x="58639" y="94851"/>
                  </a:lnTo>
                  <a:lnTo>
                    <a:pt x="30662" y="98915"/>
                  </a:lnTo>
                  <a:lnTo>
                    <a:pt x="0" y="9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31"/>
            <p:cNvSpPr/>
            <p:nvPr>
              <p:custDataLst>
                <p:tags r:id="rId187"/>
              </p:custDataLst>
            </p:nvPr>
          </p:nvSpPr>
          <p:spPr>
            <a:xfrm>
              <a:off x="10297732" y="2733675"/>
              <a:ext cx="113094" cy="133278"/>
            </a:xfrm>
            <a:custGeom>
              <a:avLst/>
              <a:gdLst/>
              <a:ahLst/>
              <a:cxnLst/>
              <a:rect l="0" t="0" r="0" b="0"/>
              <a:pathLst>
                <a:path w="113094" h="133278">
                  <a:moveTo>
                    <a:pt x="94043" y="0"/>
                  </a:moveTo>
                  <a:lnTo>
                    <a:pt x="94043" y="0"/>
                  </a:lnTo>
                  <a:lnTo>
                    <a:pt x="103453" y="0"/>
                  </a:lnTo>
                  <a:lnTo>
                    <a:pt x="90301" y="13257"/>
                  </a:lnTo>
                  <a:lnTo>
                    <a:pt x="43720" y="41504"/>
                  </a:lnTo>
                  <a:lnTo>
                    <a:pt x="20760" y="53746"/>
                  </a:lnTo>
                  <a:lnTo>
                    <a:pt x="16613" y="54880"/>
                  </a:lnTo>
                  <a:lnTo>
                    <a:pt x="13847" y="56695"/>
                  </a:lnTo>
                  <a:lnTo>
                    <a:pt x="12005" y="58964"/>
                  </a:lnTo>
                  <a:lnTo>
                    <a:pt x="10776" y="61534"/>
                  </a:lnTo>
                  <a:lnTo>
                    <a:pt x="12074" y="63248"/>
                  </a:lnTo>
                  <a:lnTo>
                    <a:pt x="19160" y="65152"/>
                  </a:lnTo>
                  <a:lnTo>
                    <a:pt x="50018" y="71598"/>
                  </a:lnTo>
                  <a:lnTo>
                    <a:pt x="65948" y="79893"/>
                  </a:lnTo>
                  <a:lnTo>
                    <a:pt x="67904" y="82895"/>
                  </a:lnTo>
                  <a:lnTo>
                    <a:pt x="68151" y="85955"/>
                  </a:lnTo>
                  <a:lnTo>
                    <a:pt x="67256" y="89053"/>
                  </a:lnTo>
                  <a:lnTo>
                    <a:pt x="60619" y="95318"/>
                  </a:lnTo>
                  <a:lnTo>
                    <a:pt x="19403" y="114306"/>
                  </a:lnTo>
                  <a:lnTo>
                    <a:pt x="7953" y="120653"/>
                  </a:lnTo>
                  <a:lnTo>
                    <a:pt x="0" y="131469"/>
                  </a:lnTo>
                  <a:lnTo>
                    <a:pt x="4973" y="132514"/>
                  </a:lnTo>
                  <a:lnTo>
                    <a:pt x="45901" y="133277"/>
                  </a:lnTo>
                  <a:lnTo>
                    <a:pt x="11309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32"/>
            <p:cNvSpPr/>
            <p:nvPr>
              <p:custDataLst>
                <p:tags r:id="rId188"/>
              </p:custDataLst>
            </p:nvPr>
          </p:nvSpPr>
          <p:spPr>
            <a:xfrm>
              <a:off x="11982450" y="2714625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9525"/>
                  </a:moveTo>
                  <a:lnTo>
                    <a:pt x="0" y="9525"/>
                  </a:lnTo>
                  <a:lnTo>
                    <a:pt x="8202" y="1324"/>
                  </a:lnTo>
                  <a:lnTo>
                    <a:pt x="7584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33"/>
            <p:cNvSpPr/>
            <p:nvPr>
              <p:custDataLst>
                <p:tags r:id="rId189"/>
              </p:custDataLst>
            </p:nvPr>
          </p:nvSpPr>
          <p:spPr>
            <a:xfrm>
              <a:off x="11953875" y="27908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1" y="17900"/>
                  </a:lnTo>
                  <a:lnTo>
                    <a:pt x="4467" y="21459"/>
                  </a:lnTo>
                  <a:lnTo>
                    <a:pt x="1323" y="3657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34"/>
            <p:cNvSpPr/>
            <p:nvPr>
              <p:custDataLst>
                <p:tags r:id="rId190"/>
              </p:custDataLst>
            </p:nvPr>
          </p:nvSpPr>
          <p:spPr>
            <a:xfrm>
              <a:off x="11830050" y="2686442"/>
              <a:ext cx="114301" cy="132959"/>
            </a:xfrm>
            <a:custGeom>
              <a:avLst/>
              <a:gdLst/>
              <a:ahLst/>
              <a:cxnLst/>
              <a:rect l="0" t="0" r="0" b="0"/>
              <a:pathLst>
                <a:path w="114301" h="132959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4077"/>
                  </a:lnTo>
                  <a:lnTo>
                    <a:pt x="113242" y="2587"/>
                  </a:lnTo>
                  <a:lnTo>
                    <a:pt x="111476" y="1594"/>
                  </a:lnTo>
                  <a:lnTo>
                    <a:pt x="101044" y="0"/>
                  </a:lnTo>
                  <a:lnTo>
                    <a:pt x="92180" y="5427"/>
                  </a:lnTo>
                  <a:lnTo>
                    <a:pt x="50437" y="45511"/>
                  </a:lnTo>
                  <a:lnTo>
                    <a:pt x="30699" y="77349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35"/>
            <p:cNvSpPr/>
            <p:nvPr>
              <p:custDataLst>
                <p:tags r:id="rId191"/>
              </p:custDataLst>
            </p:nvPr>
          </p:nvSpPr>
          <p:spPr>
            <a:xfrm>
              <a:off x="11830050" y="271462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46548" y="46549"/>
                  </a:lnTo>
                  <a:lnTo>
                    <a:pt x="67755" y="72812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36"/>
            <p:cNvSpPr/>
            <p:nvPr>
              <p:custDataLst>
                <p:tags r:id="rId192"/>
              </p:custDataLst>
            </p:nvPr>
          </p:nvSpPr>
          <p:spPr>
            <a:xfrm>
              <a:off x="11654668" y="2705135"/>
              <a:ext cx="95146" cy="131793"/>
            </a:xfrm>
            <a:custGeom>
              <a:avLst/>
              <a:gdLst/>
              <a:ahLst/>
              <a:cxnLst/>
              <a:rect l="0" t="0" r="0" b="0"/>
              <a:pathLst>
                <a:path w="95146" h="131793">
                  <a:moveTo>
                    <a:pt x="89657" y="9490"/>
                  </a:moveTo>
                  <a:lnTo>
                    <a:pt x="89657" y="9490"/>
                  </a:lnTo>
                  <a:lnTo>
                    <a:pt x="89657" y="4434"/>
                  </a:lnTo>
                  <a:lnTo>
                    <a:pt x="90715" y="2944"/>
                  </a:lnTo>
                  <a:lnTo>
                    <a:pt x="92481" y="1951"/>
                  </a:lnTo>
                  <a:lnTo>
                    <a:pt x="94715" y="1289"/>
                  </a:lnTo>
                  <a:lnTo>
                    <a:pt x="95145" y="848"/>
                  </a:lnTo>
                  <a:lnTo>
                    <a:pt x="94374" y="554"/>
                  </a:lnTo>
                  <a:lnTo>
                    <a:pt x="76676" y="0"/>
                  </a:lnTo>
                  <a:lnTo>
                    <a:pt x="32981" y="16214"/>
                  </a:lnTo>
                  <a:lnTo>
                    <a:pt x="11180" y="31764"/>
                  </a:lnTo>
                  <a:lnTo>
                    <a:pt x="7154" y="38087"/>
                  </a:lnTo>
                  <a:lnTo>
                    <a:pt x="6080" y="41255"/>
                  </a:lnTo>
                  <a:lnTo>
                    <a:pt x="6422" y="44425"/>
                  </a:lnTo>
                  <a:lnTo>
                    <a:pt x="9625" y="50769"/>
                  </a:lnTo>
                  <a:lnTo>
                    <a:pt x="13019" y="52884"/>
                  </a:lnTo>
                  <a:lnTo>
                    <a:pt x="39636" y="61615"/>
                  </a:lnTo>
                  <a:lnTo>
                    <a:pt x="43610" y="64348"/>
                  </a:lnTo>
                  <a:lnTo>
                    <a:pt x="48025" y="70207"/>
                  </a:lnTo>
                  <a:lnTo>
                    <a:pt x="50509" y="79456"/>
                  </a:lnTo>
                  <a:lnTo>
                    <a:pt x="48742" y="82593"/>
                  </a:lnTo>
                  <a:lnTo>
                    <a:pt x="8124" y="118676"/>
                  </a:lnTo>
                  <a:lnTo>
                    <a:pt x="1209" y="121517"/>
                  </a:lnTo>
                  <a:lnTo>
                    <a:pt x="0" y="123333"/>
                  </a:lnTo>
                  <a:lnTo>
                    <a:pt x="252" y="125602"/>
                  </a:lnTo>
                  <a:lnTo>
                    <a:pt x="1479" y="128173"/>
                  </a:lnTo>
                  <a:lnTo>
                    <a:pt x="3355" y="129887"/>
                  </a:lnTo>
                  <a:lnTo>
                    <a:pt x="8263" y="131792"/>
                  </a:lnTo>
                  <a:lnTo>
                    <a:pt x="61082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37"/>
            <p:cNvSpPr/>
            <p:nvPr>
              <p:custDataLst>
                <p:tags r:id="rId193"/>
              </p:custDataLst>
            </p:nvPr>
          </p:nvSpPr>
          <p:spPr>
            <a:xfrm>
              <a:off x="11506200" y="27908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4" y="2574"/>
                  </a:lnTo>
                  <a:lnTo>
                    <a:pt x="8663" y="11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38"/>
            <p:cNvSpPr/>
            <p:nvPr>
              <p:custDataLst>
                <p:tags r:id="rId194"/>
              </p:custDataLst>
            </p:nvPr>
          </p:nvSpPr>
          <p:spPr>
            <a:xfrm>
              <a:off x="11363325" y="2765061"/>
              <a:ext cx="76201" cy="79730"/>
            </a:xfrm>
            <a:custGeom>
              <a:avLst/>
              <a:gdLst/>
              <a:ahLst/>
              <a:cxnLst/>
              <a:rect l="0" t="0" r="0" b="0"/>
              <a:pathLst>
                <a:path w="76201" h="79730">
                  <a:moveTo>
                    <a:pt x="0" y="44814"/>
                  </a:moveTo>
                  <a:lnTo>
                    <a:pt x="0" y="44814"/>
                  </a:lnTo>
                  <a:lnTo>
                    <a:pt x="9134" y="35681"/>
                  </a:lnTo>
                  <a:lnTo>
                    <a:pt x="14465" y="40462"/>
                  </a:lnTo>
                  <a:lnTo>
                    <a:pt x="17012" y="45702"/>
                  </a:lnTo>
                  <a:lnTo>
                    <a:pt x="19015" y="79724"/>
                  </a:lnTo>
                  <a:lnTo>
                    <a:pt x="19025" y="79729"/>
                  </a:lnTo>
                  <a:lnTo>
                    <a:pt x="19040" y="76912"/>
                  </a:lnTo>
                  <a:lnTo>
                    <a:pt x="30810" y="32109"/>
                  </a:lnTo>
                  <a:lnTo>
                    <a:pt x="33241" y="23644"/>
                  </a:lnTo>
                  <a:lnTo>
                    <a:pt x="41583" y="11416"/>
                  </a:lnTo>
                  <a:lnTo>
                    <a:pt x="51291" y="3512"/>
                  </a:lnTo>
                  <a:lnTo>
                    <a:pt x="59131" y="0"/>
                  </a:lnTo>
                  <a:lnTo>
                    <a:pt x="61646" y="121"/>
                  </a:lnTo>
                  <a:lnTo>
                    <a:pt x="63322" y="1260"/>
                  </a:lnTo>
                  <a:lnTo>
                    <a:pt x="64440" y="3078"/>
                  </a:lnTo>
                  <a:lnTo>
                    <a:pt x="76200" y="63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39"/>
            <p:cNvSpPr/>
            <p:nvPr>
              <p:custDataLst>
                <p:tags r:id="rId195"/>
              </p:custDataLst>
            </p:nvPr>
          </p:nvSpPr>
          <p:spPr>
            <a:xfrm>
              <a:off x="11287125" y="2914650"/>
              <a:ext cx="63368" cy="180976"/>
            </a:xfrm>
            <a:custGeom>
              <a:avLst/>
              <a:gdLst/>
              <a:ahLst/>
              <a:cxnLst/>
              <a:rect l="0" t="0" r="0" b="0"/>
              <a:pathLst>
                <a:path w="63368" h="180976">
                  <a:moveTo>
                    <a:pt x="9525" y="0"/>
                  </a:moveTo>
                  <a:lnTo>
                    <a:pt x="9525" y="0"/>
                  </a:lnTo>
                  <a:lnTo>
                    <a:pt x="27839" y="0"/>
                  </a:lnTo>
                  <a:lnTo>
                    <a:pt x="32317" y="3175"/>
                  </a:lnTo>
                  <a:lnTo>
                    <a:pt x="55514" y="39772"/>
                  </a:lnTo>
                  <a:lnTo>
                    <a:pt x="63367" y="67170"/>
                  </a:lnTo>
                  <a:lnTo>
                    <a:pt x="60638" y="95397"/>
                  </a:lnTo>
                  <a:lnTo>
                    <a:pt x="47249" y="135355"/>
                  </a:lnTo>
                  <a:lnTo>
                    <a:pt x="44199" y="144212"/>
                  </a:lnTo>
                  <a:lnTo>
                    <a:pt x="32345" y="15969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40"/>
            <p:cNvSpPr/>
            <p:nvPr>
              <p:custDataLst>
                <p:tags r:id="rId196"/>
              </p:custDataLst>
            </p:nvPr>
          </p:nvSpPr>
          <p:spPr>
            <a:xfrm>
              <a:off x="11192035" y="2972859"/>
              <a:ext cx="73790" cy="242300"/>
            </a:xfrm>
            <a:custGeom>
              <a:avLst/>
              <a:gdLst/>
              <a:ahLst/>
              <a:cxnLst/>
              <a:rect l="0" t="0" r="0" b="0"/>
              <a:pathLst>
                <a:path w="73790" h="242300">
                  <a:moveTo>
                    <a:pt x="37940" y="56091"/>
                  </a:moveTo>
                  <a:lnTo>
                    <a:pt x="37940" y="56091"/>
                  </a:lnTo>
                  <a:lnTo>
                    <a:pt x="32883" y="61147"/>
                  </a:lnTo>
                  <a:lnTo>
                    <a:pt x="29738" y="79461"/>
                  </a:lnTo>
                  <a:lnTo>
                    <a:pt x="28589" y="118618"/>
                  </a:lnTo>
                  <a:lnTo>
                    <a:pt x="23393" y="165104"/>
                  </a:lnTo>
                  <a:lnTo>
                    <a:pt x="15169" y="202456"/>
                  </a:lnTo>
                  <a:lnTo>
                    <a:pt x="1673" y="241741"/>
                  </a:lnTo>
                  <a:lnTo>
                    <a:pt x="1062" y="242299"/>
                  </a:lnTo>
                  <a:lnTo>
                    <a:pt x="655" y="241613"/>
                  </a:lnTo>
                  <a:lnTo>
                    <a:pt x="0" y="217738"/>
                  </a:lnTo>
                  <a:lnTo>
                    <a:pt x="7477" y="172257"/>
                  </a:lnTo>
                  <a:lnTo>
                    <a:pt x="16323" y="125330"/>
                  </a:lnTo>
                  <a:lnTo>
                    <a:pt x="23439" y="80116"/>
                  </a:lnTo>
                  <a:lnTo>
                    <a:pt x="35299" y="33815"/>
                  </a:lnTo>
                  <a:lnTo>
                    <a:pt x="36180" y="28541"/>
                  </a:lnTo>
                  <a:lnTo>
                    <a:pt x="54187" y="2515"/>
                  </a:lnTo>
                  <a:lnTo>
                    <a:pt x="58567" y="529"/>
                  </a:lnTo>
                  <a:lnTo>
                    <a:pt x="61215" y="0"/>
                  </a:lnTo>
                  <a:lnTo>
                    <a:pt x="64040" y="1764"/>
                  </a:lnTo>
                  <a:lnTo>
                    <a:pt x="70002" y="9368"/>
                  </a:lnTo>
                  <a:lnTo>
                    <a:pt x="73357" y="19803"/>
                  </a:lnTo>
                  <a:lnTo>
                    <a:pt x="73789" y="32555"/>
                  </a:lnTo>
                  <a:lnTo>
                    <a:pt x="70453" y="48805"/>
                  </a:lnTo>
                  <a:lnTo>
                    <a:pt x="50459" y="85599"/>
                  </a:lnTo>
                  <a:lnTo>
                    <a:pt x="43151" y="93195"/>
                  </a:lnTo>
                  <a:lnTo>
                    <a:pt x="32847" y="99040"/>
                  </a:lnTo>
                  <a:lnTo>
                    <a:pt x="9365" y="103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41"/>
            <p:cNvSpPr/>
            <p:nvPr>
              <p:custDataLst>
                <p:tags r:id="rId197"/>
              </p:custDataLst>
            </p:nvPr>
          </p:nvSpPr>
          <p:spPr>
            <a:xfrm>
              <a:off x="11077575" y="30384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6568" y="324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42"/>
            <p:cNvSpPr/>
            <p:nvPr>
              <p:custDataLst>
                <p:tags r:id="rId198"/>
              </p:custDataLst>
            </p:nvPr>
          </p:nvSpPr>
          <p:spPr>
            <a:xfrm>
              <a:off x="11010900" y="2996653"/>
              <a:ext cx="9135" cy="108498"/>
            </a:xfrm>
            <a:custGeom>
              <a:avLst/>
              <a:gdLst/>
              <a:ahLst/>
              <a:cxnLst/>
              <a:rect l="0" t="0" r="0" b="0"/>
              <a:pathLst>
                <a:path w="9135" h="108498">
                  <a:moveTo>
                    <a:pt x="0" y="22772"/>
                  </a:moveTo>
                  <a:lnTo>
                    <a:pt x="0" y="22772"/>
                  </a:lnTo>
                  <a:lnTo>
                    <a:pt x="7538" y="4872"/>
                  </a:lnTo>
                  <a:lnTo>
                    <a:pt x="8642" y="0"/>
                  </a:lnTo>
                  <a:lnTo>
                    <a:pt x="8937" y="182"/>
                  </a:lnTo>
                  <a:lnTo>
                    <a:pt x="9134" y="1362"/>
                  </a:lnTo>
                  <a:lnTo>
                    <a:pt x="1934" y="26956"/>
                  </a:lnTo>
                  <a:lnTo>
                    <a:pt x="257" y="70948"/>
                  </a:lnTo>
                  <a:lnTo>
                    <a:pt x="0" y="108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43"/>
            <p:cNvSpPr/>
            <p:nvPr>
              <p:custDataLst>
                <p:tags r:id="rId199"/>
              </p:custDataLst>
            </p:nvPr>
          </p:nvSpPr>
          <p:spPr>
            <a:xfrm>
              <a:off x="10859755" y="2926007"/>
              <a:ext cx="80434" cy="207719"/>
            </a:xfrm>
            <a:custGeom>
              <a:avLst/>
              <a:gdLst/>
              <a:ahLst/>
              <a:cxnLst/>
              <a:rect l="0" t="0" r="0" b="0"/>
              <a:pathLst>
                <a:path w="80434" h="207719">
                  <a:moveTo>
                    <a:pt x="74945" y="26743"/>
                  </a:moveTo>
                  <a:lnTo>
                    <a:pt x="74945" y="26743"/>
                  </a:lnTo>
                  <a:lnTo>
                    <a:pt x="80002" y="21687"/>
                  </a:lnTo>
                  <a:lnTo>
                    <a:pt x="80433" y="19139"/>
                  </a:lnTo>
                  <a:lnTo>
                    <a:pt x="79662" y="16382"/>
                  </a:lnTo>
                  <a:lnTo>
                    <a:pt x="77041" y="10497"/>
                  </a:lnTo>
                  <a:lnTo>
                    <a:pt x="75876" y="4353"/>
                  </a:lnTo>
                  <a:lnTo>
                    <a:pt x="74508" y="2291"/>
                  </a:lnTo>
                  <a:lnTo>
                    <a:pt x="72537" y="917"/>
                  </a:lnTo>
                  <a:lnTo>
                    <a:pt x="70165" y="0"/>
                  </a:lnTo>
                  <a:lnTo>
                    <a:pt x="61885" y="1805"/>
                  </a:lnTo>
                  <a:lnTo>
                    <a:pt x="51149" y="7193"/>
                  </a:lnTo>
                  <a:lnTo>
                    <a:pt x="39322" y="16643"/>
                  </a:lnTo>
                  <a:lnTo>
                    <a:pt x="15718" y="56496"/>
                  </a:lnTo>
                  <a:lnTo>
                    <a:pt x="6289" y="75950"/>
                  </a:lnTo>
                  <a:lnTo>
                    <a:pt x="234" y="117288"/>
                  </a:lnTo>
                  <a:lnTo>
                    <a:pt x="0" y="160728"/>
                  </a:lnTo>
                  <a:lnTo>
                    <a:pt x="3889" y="179425"/>
                  </a:lnTo>
                  <a:lnTo>
                    <a:pt x="8523" y="186739"/>
                  </a:lnTo>
                  <a:lnTo>
                    <a:pt x="22141" y="197689"/>
                  </a:lnTo>
                  <a:lnTo>
                    <a:pt x="37545" y="204746"/>
                  </a:lnTo>
                  <a:lnTo>
                    <a:pt x="65420" y="20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44"/>
            <p:cNvSpPr/>
            <p:nvPr>
              <p:custDataLst>
                <p:tags r:id="rId200"/>
              </p:custDataLst>
            </p:nvPr>
          </p:nvSpPr>
          <p:spPr>
            <a:xfrm>
              <a:off x="10631223" y="2733675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19050"/>
                  </a:moveTo>
                  <a:lnTo>
                    <a:pt x="8202" y="19050"/>
                  </a:lnTo>
                  <a:lnTo>
                    <a:pt x="8202" y="13994"/>
                  </a:lnTo>
                  <a:lnTo>
                    <a:pt x="5378" y="8689"/>
                  </a:lnTo>
                  <a:lnTo>
                    <a:pt x="0" y="1716"/>
                  </a:lnTo>
                  <a:lnTo>
                    <a:pt x="618" y="1144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45"/>
            <p:cNvSpPr/>
            <p:nvPr>
              <p:custDataLst>
                <p:tags r:id="rId201"/>
              </p:custDataLst>
            </p:nvPr>
          </p:nvSpPr>
          <p:spPr>
            <a:xfrm>
              <a:off x="10620375" y="28098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2096" y="86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46"/>
            <p:cNvSpPr/>
            <p:nvPr>
              <p:custDataLst>
                <p:tags r:id="rId202"/>
              </p:custDataLst>
            </p:nvPr>
          </p:nvSpPr>
          <p:spPr>
            <a:xfrm>
              <a:off x="10448925" y="271462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123825" y="0"/>
                  </a:moveTo>
                  <a:lnTo>
                    <a:pt x="123825" y="0"/>
                  </a:lnTo>
                  <a:lnTo>
                    <a:pt x="110568" y="0"/>
                  </a:lnTo>
                  <a:lnTo>
                    <a:pt x="104529" y="2822"/>
                  </a:lnTo>
                  <a:lnTo>
                    <a:pt x="69279" y="35648"/>
                  </a:lnTo>
                  <a:lnTo>
                    <a:pt x="62541" y="45124"/>
                  </a:lnTo>
                  <a:lnTo>
                    <a:pt x="56371" y="54980"/>
                  </a:lnTo>
                  <a:lnTo>
                    <a:pt x="35006" y="81534"/>
                  </a:lnTo>
                  <a:lnTo>
                    <a:pt x="29317" y="91270"/>
                  </a:lnTo>
                  <a:lnTo>
                    <a:pt x="2221" y="12968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47"/>
            <p:cNvSpPr/>
            <p:nvPr>
              <p:custDataLst>
                <p:tags r:id="rId203"/>
              </p:custDataLst>
            </p:nvPr>
          </p:nvSpPr>
          <p:spPr>
            <a:xfrm>
              <a:off x="10448925" y="273367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27446" y="36856"/>
                  </a:lnTo>
                  <a:lnTo>
                    <a:pt x="54597" y="59391"/>
                  </a:lnTo>
                  <a:lnTo>
                    <a:pt x="90034" y="105921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24"/>
          <p:cNvGrpSpPr/>
          <p:nvPr/>
        </p:nvGrpSpPr>
        <p:grpSpPr>
          <a:xfrm>
            <a:off x="9448800" y="3524250"/>
            <a:ext cx="895351" cy="265048"/>
            <a:chOff x="9448800" y="3524250"/>
            <a:chExt cx="895351" cy="265048"/>
          </a:xfrm>
        </p:grpSpPr>
        <p:sp>
          <p:nvSpPr>
            <p:cNvPr id="107" name="SMARTInkShape-2948"/>
            <p:cNvSpPr/>
            <p:nvPr>
              <p:custDataLst>
                <p:tags r:id="rId180"/>
              </p:custDataLst>
            </p:nvPr>
          </p:nvSpPr>
          <p:spPr>
            <a:xfrm>
              <a:off x="10233254" y="3620940"/>
              <a:ext cx="110897" cy="103336"/>
            </a:xfrm>
            <a:custGeom>
              <a:avLst/>
              <a:gdLst/>
              <a:ahLst/>
              <a:cxnLst/>
              <a:rect l="0" t="0" r="0" b="0"/>
              <a:pathLst>
                <a:path w="110897" h="103336">
                  <a:moveTo>
                    <a:pt x="91846" y="17610"/>
                  </a:moveTo>
                  <a:lnTo>
                    <a:pt x="91846" y="17610"/>
                  </a:lnTo>
                  <a:lnTo>
                    <a:pt x="86789" y="17610"/>
                  </a:lnTo>
                  <a:lnTo>
                    <a:pt x="81485" y="14788"/>
                  </a:lnTo>
                  <a:lnTo>
                    <a:pt x="75599" y="11064"/>
                  </a:lnTo>
                  <a:lnTo>
                    <a:pt x="66337" y="7909"/>
                  </a:lnTo>
                  <a:lnTo>
                    <a:pt x="55613" y="0"/>
                  </a:lnTo>
                  <a:lnTo>
                    <a:pt x="39130" y="4043"/>
                  </a:lnTo>
                  <a:lnTo>
                    <a:pt x="28553" y="11933"/>
                  </a:lnTo>
                  <a:lnTo>
                    <a:pt x="4254" y="40342"/>
                  </a:lnTo>
                  <a:lnTo>
                    <a:pt x="0" y="52760"/>
                  </a:lnTo>
                  <a:lnTo>
                    <a:pt x="931" y="65335"/>
                  </a:lnTo>
                  <a:lnTo>
                    <a:pt x="5095" y="85598"/>
                  </a:lnTo>
                  <a:lnTo>
                    <a:pt x="8613" y="88336"/>
                  </a:lnTo>
                  <a:lnTo>
                    <a:pt x="20986" y="91377"/>
                  </a:lnTo>
                  <a:lnTo>
                    <a:pt x="31426" y="89906"/>
                  </a:lnTo>
                  <a:lnTo>
                    <a:pt x="35691" y="88032"/>
                  </a:lnTo>
                  <a:lnTo>
                    <a:pt x="68610" y="49915"/>
                  </a:lnTo>
                  <a:lnTo>
                    <a:pt x="80306" y="30553"/>
                  </a:lnTo>
                  <a:lnTo>
                    <a:pt x="80978" y="30472"/>
                  </a:lnTo>
                  <a:lnTo>
                    <a:pt x="81426" y="31476"/>
                  </a:lnTo>
                  <a:lnTo>
                    <a:pt x="82981" y="36472"/>
                  </a:lnTo>
                  <a:lnTo>
                    <a:pt x="110896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49"/>
            <p:cNvSpPr/>
            <p:nvPr>
              <p:custDataLst>
                <p:tags r:id="rId181"/>
              </p:custDataLst>
            </p:nvPr>
          </p:nvSpPr>
          <p:spPr>
            <a:xfrm>
              <a:off x="10115550" y="3629614"/>
              <a:ext cx="47626" cy="8937"/>
            </a:xfrm>
            <a:custGeom>
              <a:avLst/>
              <a:gdLst/>
              <a:ahLst/>
              <a:cxnLst/>
              <a:rect l="0" t="0" r="0" b="0"/>
              <a:pathLst>
                <a:path w="47626" h="8937">
                  <a:moveTo>
                    <a:pt x="0" y="8936"/>
                  </a:moveTo>
                  <a:lnTo>
                    <a:pt x="0" y="8936"/>
                  </a:lnTo>
                  <a:lnTo>
                    <a:pt x="0" y="3879"/>
                  </a:lnTo>
                  <a:lnTo>
                    <a:pt x="1058" y="2390"/>
                  </a:lnTo>
                  <a:lnTo>
                    <a:pt x="2824" y="1397"/>
                  </a:lnTo>
                  <a:lnTo>
                    <a:pt x="13184" y="0"/>
                  </a:lnTo>
                  <a:lnTo>
                    <a:pt x="23850" y="731"/>
                  </a:lnTo>
                  <a:lnTo>
                    <a:pt x="47625" y="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50"/>
            <p:cNvSpPr/>
            <p:nvPr>
              <p:custDataLst>
                <p:tags r:id="rId182"/>
              </p:custDataLst>
            </p:nvPr>
          </p:nvSpPr>
          <p:spPr>
            <a:xfrm>
              <a:off x="10144172" y="3524250"/>
              <a:ext cx="38054" cy="224291"/>
            </a:xfrm>
            <a:custGeom>
              <a:avLst/>
              <a:gdLst/>
              <a:ahLst/>
              <a:cxnLst/>
              <a:rect l="0" t="0" r="0" b="0"/>
              <a:pathLst>
                <a:path w="38054" h="224291">
                  <a:moveTo>
                    <a:pt x="28528" y="0"/>
                  </a:moveTo>
                  <a:lnTo>
                    <a:pt x="28528" y="0"/>
                  </a:lnTo>
                  <a:lnTo>
                    <a:pt x="27470" y="18364"/>
                  </a:lnTo>
                  <a:lnTo>
                    <a:pt x="15271" y="58314"/>
                  </a:lnTo>
                  <a:lnTo>
                    <a:pt x="2702" y="102106"/>
                  </a:lnTo>
                  <a:lnTo>
                    <a:pt x="315" y="143778"/>
                  </a:lnTo>
                  <a:lnTo>
                    <a:pt x="0" y="190619"/>
                  </a:lnTo>
                  <a:lnTo>
                    <a:pt x="5023" y="214054"/>
                  </a:lnTo>
                  <a:lnTo>
                    <a:pt x="10319" y="222135"/>
                  </a:lnTo>
                  <a:lnTo>
                    <a:pt x="13215" y="224290"/>
                  </a:lnTo>
                  <a:lnTo>
                    <a:pt x="16203" y="223610"/>
                  </a:lnTo>
                  <a:lnTo>
                    <a:pt x="3805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51"/>
            <p:cNvSpPr/>
            <p:nvPr>
              <p:custDataLst>
                <p:tags r:id="rId183"/>
              </p:custDataLst>
            </p:nvPr>
          </p:nvSpPr>
          <p:spPr>
            <a:xfrm>
              <a:off x="10001250" y="3653341"/>
              <a:ext cx="95251" cy="97151"/>
            </a:xfrm>
            <a:custGeom>
              <a:avLst/>
              <a:gdLst/>
              <a:ahLst/>
              <a:cxnLst/>
              <a:rect l="0" t="0" r="0" b="0"/>
              <a:pathLst>
                <a:path w="95251" h="97151">
                  <a:moveTo>
                    <a:pt x="0" y="42359"/>
                  </a:moveTo>
                  <a:lnTo>
                    <a:pt x="0" y="42359"/>
                  </a:lnTo>
                  <a:lnTo>
                    <a:pt x="5057" y="37302"/>
                  </a:lnTo>
                  <a:lnTo>
                    <a:pt x="13184" y="34820"/>
                  </a:lnTo>
                  <a:lnTo>
                    <a:pt x="22792" y="32658"/>
                  </a:lnTo>
                  <a:lnTo>
                    <a:pt x="37585" y="22647"/>
                  </a:lnTo>
                  <a:lnTo>
                    <a:pt x="43162" y="16665"/>
                  </a:lnTo>
                  <a:lnTo>
                    <a:pt x="45643" y="10478"/>
                  </a:lnTo>
                  <a:lnTo>
                    <a:pt x="45245" y="7347"/>
                  </a:lnTo>
                  <a:lnTo>
                    <a:pt x="41981" y="1046"/>
                  </a:lnTo>
                  <a:lnTo>
                    <a:pt x="39629" y="0"/>
                  </a:lnTo>
                  <a:lnTo>
                    <a:pt x="37002" y="361"/>
                  </a:lnTo>
                  <a:lnTo>
                    <a:pt x="30204" y="2527"/>
                  </a:lnTo>
                  <a:lnTo>
                    <a:pt x="20127" y="3489"/>
                  </a:lnTo>
                  <a:lnTo>
                    <a:pt x="15535" y="6921"/>
                  </a:lnTo>
                  <a:lnTo>
                    <a:pt x="7610" y="19200"/>
                  </a:lnTo>
                  <a:lnTo>
                    <a:pt x="1504" y="50837"/>
                  </a:lnTo>
                  <a:lnTo>
                    <a:pt x="667" y="61297"/>
                  </a:lnTo>
                  <a:lnTo>
                    <a:pt x="5941" y="72295"/>
                  </a:lnTo>
                  <a:lnTo>
                    <a:pt x="15339" y="83181"/>
                  </a:lnTo>
                  <a:lnTo>
                    <a:pt x="26574" y="91546"/>
                  </a:lnTo>
                  <a:lnTo>
                    <a:pt x="54911" y="97150"/>
                  </a:lnTo>
                  <a:lnTo>
                    <a:pt x="95250" y="8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52"/>
            <p:cNvSpPr/>
            <p:nvPr>
              <p:custDataLst>
                <p:tags r:id="rId184"/>
              </p:custDataLst>
            </p:nvPr>
          </p:nvSpPr>
          <p:spPr>
            <a:xfrm>
              <a:off x="9448800" y="3686175"/>
              <a:ext cx="226548" cy="89056"/>
            </a:xfrm>
            <a:custGeom>
              <a:avLst/>
              <a:gdLst/>
              <a:ahLst/>
              <a:cxnLst/>
              <a:rect l="0" t="0" r="0" b="0"/>
              <a:pathLst>
                <a:path w="226548" h="89056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5057" y="39229"/>
                  </a:lnTo>
                  <a:lnTo>
                    <a:pt x="13184" y="30488"/>
                  </a:lnTo>
                  <a:lnTo>
                    <a:pt x="35647" y="16253"/>
                  </a:lnTo>
                  <a:lnTo>
                    <a:pt x="41756" y="15068"/>
                  </a:lnTo>
                  <a:lnTo>
                    <a:pt x="54189" y="16575"/>
                  </a:lnTo>
                  <a:lnTo>
                    <a:pt x="68032" y="23373"/>
                  </a:lnTo>
                  <a:lnTo>
                    <a:pt x="111890" y="64317"/>
                  </a:lnTo>
                  <a:lnTo>
                    <a:pt x="135163" y="87544"/>
                  </a:lnTo>
                  <a:lnTo>
                    <a:pt x="140909" y="89055"/>
                  </a:lnTo>
                  <a:lnTo>
                    <a:pt x="155760" y="87911"/>
                  </a:lnTo>
                  <a:lnTo>
                    <a:pt x="170121" y="78230"/>
                  </a:lnTo>
                  <a:lnTo>
                    <a:pt x="214594" y="34122"/>
                  </a:lnTo>
                  <a:lnTo>
                    <a:pt x="226547" y="13183"/>
                  </a:lnTo>
                  <a:lnTo>
                    <a:pt x="226173" y="1090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53"/>
            <p:cNvSpPr/>
            <p:nvPr>
              <p:custDataLst>
                <p:tags r:id="rId185"/>
              </p:custDataLst>
            </p:nvPr>
          </p:nvSpPr>
          <p:spPr>
            <a:xfrm>
              <a:off x="9831741" y="3538022"/>
              <a:ext cx="119510" cy="251276"/>
            </a:xfrm>
            <a:custGeom>
              <a:avLst/>
              <a:gdLst/>
              <a:ahLst/>
              <a:cxnLst/>
              <a:rect l="0" t="0" r="0" b="0"/>
              <a:pathLst>
                <a:path w="119510" h="251276">
                  <a:moveTo>
                    <a:pt x="17109" y="71953"/>
                  </a:moveTo>
                  <a:lnTo>
                    <a:pt x="17109" y="71953"/>
                  </a:lnTo>
                  <a:lnTo>
                    <a:pt x="12052" y="77010"/>
                  </a:lnTo>
                  <a:lnTo>
                    <a:pt x="9571" y="82314"/>
                  </a:lnTo>
                  <a:lnTo>
                    <a:pt x="7758" y="121324"/>
                  </a:lnTo>
                  <a:lnTo>
                    <a:pt x="7606" y="161945"/>
                  </a:lnTo>
                  <a:lnTo>
                    <a:pt x="7586" y="208543"/>
                  </a:lnTo>
                  <a:lnTo>
                    <a:pt x="7584" y="218140"/>
                  </a:lnTo>
                  <a:lnTo>
                    <a:pt x="7584" y="217005"/>
                  </a:lnTo>
                  <a:lnTo>
                    <a:pt x="1038" y="197933"/>
                  </a:lnTo>
                  <a:lnTo>
                    <a:pt x="0" y="169370"/>
                  </a:lnTo>
                  <a:lnTo>
                    <a:pt x="6376" y="122869"/>
                  </a:lnTo>
                  <a:lnTo>
                    <a:pt x="13891" y="76640"/>
                  </a:lnTo>
                  <a:lnTo>
                    <a:pt x="21742" y="33007"/>
                  </a:lnTo>
                  <a:lnTo>
                    <a:pt x="30241" y="10084"/>
                  </a:lnTo>
                  <a:lnTo>
                    <a:pt x="34332" y="5307"/>
                  </a:lnTo>
                  <a:lnTo>
                    <a:pt x="44519" y="0"/>
                  </a:lnTo>
                  <a:lnTo>
                    <a:pt x="56102" y="462"/>
                  </a:lnTo>
                  <a:lnTo>
                    <a:pt x="62154" y="2068"/>
                  </a:lnTo>
                  <a:lnTo>
                    <a:pt x="71701" y="9496"/>
                  </a:lnTo>
                  <a:lnTo>
                    <a:pt x="75729" y="14440"/>
                  </a:lnTo>
                  <a:lnTo>
                    <a:pt x="80204" y="31222"/>
                  </a:lnTo>
                  <a:lnTo>
                    <a:pt x="82255" y="74585"/>
                  </a:lnTo>
                  <a:lnTo>
                    <a:pt x="74043" y="114125"/>
                  </a:lnTo>
                  <a:lnTo>
                    <a:pt x="66886" y="128653"/>
                  </a:lnTo>
                  <a:lnTo>
                    <a:pt x="65160" y="136658"/>
                  </a:lnTo>
                  <a:lnTo>
                    <a:pt x="69916" y="143100"/>
                  </a:lnTo>
                  <a:lnTo>
                    <a:pt x="109863" y="170076"/>
                  </a:lnTo>
                  <a:lnTo>
                    <a:pt x="116542" y="181180"/>
                  </a:lnTo>
                  <a:lnTo>
                    <a:pt x="119509" y="193171"/>
                  </a:lnTo>
                  <a:lnTo>
                    <a:pt x="118006" y="205555"/>
                  </a:lnTo>
                  <a:lnTo>
                    <a:pt x="112752" y="218115"/>
                  </a:lnTo>
                  <a:lnTo>
                    <a:pt x="96288" y="239655"/>
                  </a:lnTo>
                  <a:lnTo>
                    <a:pt x="84079" y="247349"/>
                  </a:lnTo>
                  <a:lnTo>
                    <a:pt x="56942" y="251275"/>
                  </a:lnTo>
                  <a:lnTo>
                    <a:pt x="42574" y="249371"/>
                  </a:lnTo>
                  <a:lnTo>
                    <a:pt x="28535" y="242349"/>
                  </a:lnTo>
                  <a:lnTo>
                    <a:pt x="24726" y="239525"/>
                  </a:lnTo>
                  <a:lnTo>
                    <a:pt x="23246" y="236584"/>
                  </a:lnTo>
                  <a:lnTo>
                    <a:pt x="23319" y="233566"/>
                  </a:lnTo>
                  <a:lnTo>
                    <a:pt x="26219" y="227389"/>
                  </a:lnTo>
                  <a:lnTo>
                    <a:pt x="36159" y="21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25"/>
          <p:cNvGrpSpPr/>
          <p:nvPr/>
        </p:nvGrpSpPr>
        <p:grpSpPr>
          <a:xfrm>
            <a:off x="10478578" y="3438642"/>
            <a:ext cx="1608381" cy="485659"/>
            <a:chOff x="10478578" y="3438642"/>
            <a:chExt cx="1608381" cy="485659"/>
          </a:xfrm>
        </p:grpSpPr>
        <p:sp>
          <p:nvSpPr>
            <p:cNvPr id="114" name="SMARTInkShape-2954"/>
            <p:cNvSpPr/>
            <p:nvPr>
              <p:custDataLst>
                <p:tags r:id="rId159"/>
              </p:custDataLst>
            </p:nvPr>
          </p:nvSpPr>
          <p:spPr>
            <a:xfrm>
              <a:off x="12001500" y="3686175"/>
              <a:ext cx="85459" cy="238126"/>
            </a:xfrm>
            <a:custGeom>
              <a:avLst/>
              <a:gdLst/>
              <a:ahLst/>
              <a:cxnLst/>
              <a:rect l="0" t="0" r="0" b="0"/>
              <a:pathLst>
                <a:path w="85459" h="238126">
                  <a:moveTo>
                    <a:pt x="57150" y="0"/>
                  </a:moveTo>
                  <a:lnTo>
                    <a:pt x="57150" y="0"/>
                  </a:lnTo>
                  <a:lnTo>
                    <a:pt x="62208" y="0"/>
                  </a:lnTo>
                  <a:lnTo>
                    <a:pt x="75464" y="15169"/>
                  </a:lnTo>
                  <a:lnTo>
                    <a:pt x="81165" y="31084"/>
                  </a:lnTo>
                  <a:lnTo>
                    <a:pt x="84824" y="72227"/>
                  </a:lnTo>
                  <a:lnTo>
                    <a:pt x="85458" y="98541"/>
                  </a:lnTo>
                  <a:lnTo>
                    <a:pt x="71522" y="140546"/>
                  </a:lnTo>
                  <a:lnTo>
                    <a:pt x="51836" y="18333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55"/>
            <p:cNvSpPr/>
            <p:nvPr>
              <p:custDataLst>
                <p:tags r:id="rId160"/>
              </p:custDataLst>
            </p:nvPr>
          </p:nvSpPr>
          <p:spPr>
            <a:xfrm>
              <a:off x="11944350" y="37052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8467" y="33114"/>
                  </a:lnTo>
                  <a:lnTo>
                    <a:pt x="1323" y="6873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56"/>
            <p:cNvSpPr/>
            <p:nvPr>
              <p:custDataLst>
                <p:tags r:id="rId161"/>
              </p:custDataLst>
            </p:nvPr>
          </p:nvSpPr>
          <p:spPr>
            <a:xfrm>
              <a:off x="11820577" y="3705225"/>
              <a:ext cx="9474" cy="104776"/>
            </a:xfrm>
            <a:custGeom>
              <a:avLst/>
              <a:gdLst/>
              <a:ahLst/>
              <a:cxnLst/>
              <a:rect l="0" t="0" r="0" b="0"/>
              <a:pathLst>
                <a:path w="9474" h="104776">
                  <a:moveTo>
                    <a:pt x="9473" y="0"/>
                  </a:moveTo>
                  <a:lnTo>
                    <a:pt x="9473" y="0"/>
                  </a:lnTo>
                  <a:lnTo>
                    <a:pt x="1935" y="17900"/>
                  </a:lnTo>
                  <a:lnTo>
                    <a:pt x="0" y="64071"/>
                  </a:lnTo>
                  <a:lnTo>
                    <a:pt x="1012" y="88753"/>
                  </a:lnTo>
                  <a:lnTo>
                    <a:pt x="947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57"/>
            <p:cNvSpPr/>
            <p:nvPr>
              <p:custDataLst>
                <p:tags r:id="rId162"/>
              </p:custDataLst>
            </p:nvPr>
          </p:nvSpPr>
          <p:spPr>
            <a:xfrm>
              <a:off x="11744716" y="3781425"/>
              <a:ext cx="132960" cy="19051"/>
            </a:xfrm>
            <a:custGeom>
              <a:avLst/>
              <a:gdLst/>
              <a:ahLst/>
              <a:cxnLst/>
              <a:rect l="0" t="0" r="0" b="0"/>
              <a:pathLst>
                <a:path w="132960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41042" y="16228"/>
                  </a:lnTo>
                  <a:lnTo>
                    <a:pt x="82896" y="7291"/>
                  </a:lnTo>
                  <a:lnTo>
                    <a:pt x="132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58"/>
            <p:cNvSpPr/>
            <p:nvPr>
              <p:custDataLst>
                <p:tags r:id="rId163"/>
              </p:custDataLst>
            </p:nvPr>
          </p:nvSpPr>
          <p:spPr>
            <a:xfrm>
              <a:off x="12049125" y="3486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59"/>
            <p:cNvSpPr/>
            <p:nvPr>
              <p:custDataLst>
                <p:tags r:id="rId164"/>
              </p:custDataLst>
            </p:nvPr>
          </p:nvSpPr>
          <p:spPr>
            <a:xfrm>
              <a:off x="12030075" y="3571875"/>
              <a:ext cx="9135" cy="28576"/>
            </a:xfrm>
            <a:custGeom>
              <a:avLst/>
              <a:gdLst/>
              <a:ahLst/>
              <a:cxnLst/>
              <a:rect l="0" t="0" r="0" b="0"/>
              <a:pathLst>
                <a:path w="9135" h="28576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60"/>
            <p:cNvSpPr/>
            <p:nvPr>
              <p:custDataLst>
                <p:tags r:id="rId165"/>
              </p:custDataLst>
            </p:nvPr>
          </p:nvSpPr>
          <p:spPr>
            <a:xfrm>
              <a:off x="11934825" y="3448050"/>
              <a:ext cx="84403" cy="123826"/>
            </a:xfrm>
            <a:custGeom>
              <a:avLst/>
              <a:gdLst/>
              <a:ahLst/>
              <a:cxnLst/>
              <a:rect l="0" t="0" r="0" b="0"/>
              <a:pathLst>
                <a:path w="84403" h="123826">
                  <a:moveTo>
                    <a:pt x="76200" y="0"/>
                  </a:moveTo>
                  <a:lnTo>
                    <a:pt x="76200" y="0"/>
                  </a:lnTo>
                  <a:lnTo>
                    <a:pt x="84402" y="0"/>
                  </a:lnTo>
                  <a:lnTo>
                    <a:pt x="75220" y="0"/>
                  </a:lnTo>
                  <a:lnTo>
                    <a:pt x="72372" y="2117"/>
                  </a:lnTo>
                  <a:lnTo>
                    <a:pt x="46286" y="4895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61"/>
            <p:cNvSpPr/>
            <p:nvPr>
              <p:custDataLst>
                <p:tags r:id="rId166"/>
              </p:custDataLst>
            </p:nvPr>
          </p:nvSpPr>
          <p:spPr>
            <a:xfrm>
              <a:off x="11915775" y="3448050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31904" y="41636"/>
                  </a:lnTo>
                  <a:lnTo>
                    <a:pt x="60530" y="86639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62"/>
            <p:cNvSpPr/>
            <p:nvPr>
              <p:custDataLst>
                <p:tags r:id="rId167"/>
              </p:custDataLst>
            </p:nvPr>
          </p:nvSpPr>
          <p:spPr>
            <a:xfrm>
              <a:off x="11802176" y="3438642"/>
              <a:ext cx="94550" cy="141908"/>
            </a:xfrm>
            <a:custGeom>
              <a:avLst/>
              <a:gdLst/>
              <a:ahLst/>
              <a:cxnLst/>
              <a:rect l="0" t="0" r="0" b="0"/>
              <a:pathLst>
                <a:path w="94550" h="141908">
                  <a:moveTo>
                    <a:pt x="75499" y="9408"/>
                  </a:moveTo>
                  <a:lnTo>
                    <a:pt x="75499" y="9408"/>
                  </a:lnTo>
                  <a:lnTo>
                    <a:pt x="80557" y="4351"/>
                  </a:lnTo>
                  <a:lnTo>
                    <a:pt x="80987" y="2862"/>
                  </a:lnTo>
                  <a:lnTo>
                    <a:pt x="80216" y="1869"/>
                  </a:lnTo>
                  <a:lnTo>
                    <a:pt x="75775" y="0"/>
                  </a:lnTo>
                  <a:lnTo>
                    <a:pt x="29513" y="36739"/>
                  </a:lnTo>
                  <a:lnTo>
                    <a:pt x="19495" y="47498"/>
                  </a:lnTo>
                  <a:lnTo>
                    <a:pt x="10439" y="63630"/>
                  </a:lnTo>
                  <a:lnTo>
                    <a:pt x="10960" y="65664"/>
                  </a:lnTo>
                  <a:lnTo>
                    <a:pt x="14359" y="70747"/>
                  </a:lnTo>
                  <a:lnTo>
                    <a:pt x="22219" y="73711"/>
                  </a:lnTo>
                  <a:lnTo>
                    <a:pt x="48491" y="76829"/>
                  </a:lnTo>
                  <a:lnTo>
                    <a:pt x="51144" y="78697"/>
                  </a:lnTo>
                  <a:lnTo>
                    <a:pt x="52914" y="81001"/>
                  </a:lnTo>
                  <a:lnTo>
                    <a:pt x="53033" y="83595"/>
                  </a:lnTo>
                  <a:lnTo>
                    <a:pt x="50345" y="89299"/>
                  </a:lnTo>
                  <a:lnTo>
                    <a:pt x="32391" y="108131"/>
                  </a:lnTo>
                  <a:lnTo>
                    <a:pt x="7289" y="126504"/>
                  </a:lnTo>
                  <a:lnTo>
                    <a:pt x="2850" y="133064"/>
                  </a:lnTo>
                  <a:lnTo>
                    <a:pt x="0" y="140843"/>
                  </a:lnTo>
                  <a:lnTo>
                    <a:pt x="5254" y="141907"/>
                  </a:lnTo>
                  <a:lnTo>
                    <a:pt x="15704" y="141321"/>
                  </a:lnTo>
                  <a:lnTo>
                    <a:pt x="57354" y="129451"/>
                  </a:lnTo>
                  <a:lnTo>
                    <a:pt x="94549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63"/>
            <p:cNvSpPr/>
            <p:nvPr>
              <p:custDataLst>
                <p:tags r:id="rId168"/>
              </p:custDataLst>
            </p:nvPr>
          </p:nvSpPr>
          <p:spPr>
            <a:xfrm>
              <a:off x="11687175" y="35147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4" y="11511"/>
                  </a:lnTo>
                  <a:lnTo>
                    <a:pt x="13184" y="1011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64"/>
            <p:cNvSpPr/>
            <p:nvPr>
              <p:custDataLst>
                <p:tags r:id="rId169"/>
              </p:custDataLst>
            </p:nvPr>
          </p:nvSpPr>
          <p:spPr>
            <a:xfrm>
              <a:off x="11563350" y="3490618"/>
              <a:ext cx="74319" cy="116472"/>
            </a:xfrm>
            <a:custGeom>
              <a:avLst/>
              <a:gdLst/>
              <a:ahLst/>
              <a:cxnLst/>
              <a:rect l="0" t="0" r="0" b="0"/>
              <a:pathLst>
                <a:path w="74319" h="116472">
                  <a:moveTo>
                    <a:pt x="0" y="5057"/>
                  </a:moveTo>
                  <a:lnTo>
                    <a:pt x="0" y="5057"/>
                  </a:lnTo>
                  <a:lnTo>
                    <a:pt x="5058" y="5057"/>
                  </a:lnTo>
                  <a:lnTo>
                    <a:pt x="6546" y="3999"/>
                  </a:lnTo>
                  <a:lnTo>
                    <a:pt x="7538" y="2235"/>
                  </a:lnTo>
                  <a:lnTo>
                    <a:pt x="8202" y="0"/>
                  </a:lnTo>
                  <a:lnTo>
                    <a:pt x="9702" y="627"/>
                  </a:lnTo>
                  <a:lnTo>
                    <a:pt x="14191" y="6969"/>
                  </a:lnTo>
                  <a:lnTo>
                    <a:pt x="17608" y="17383"/>
                  </a:lnTo>
                  <a:lnTo>
                    <a:pt x="18860" y="59022"/>
                  </a:lnTo>
                  <a:lnTo>
                    <a:pt x="16170" y="83136"/>
                  </a:lnTo>
                  <a:lnTo>
                    <a:pt x="9913" y="116471"/>
                  </a:lnTo>
                  <a:lnTo>
                    <a:pt x="8726" y="116374"/>
                  </a:lnTo>
                  <a:lnTo>
                    <a:pt x="4583" y="113445"/>
                  </a:lnTo>
                  <a:lnTo>
                    <a:pt x="4114" y="109066"/>
                  </a:lnTo>
                  <a:lnTo>
                    <a:pt x="9969" y="62362"/>
                  </a:lnTo>
                  <a:lnTo>
                    <a:pt x="22702" y="27720"/>
                  </a:lnTo>
                  <a:lnTo>
                    <a:pt x="28787" y="20421"/>
                  </a:lnTo>
                  <a:lnTo>
                    <a:pt x="31890" y="18475"/>
                  </a:lnTo>
                  <a:lnTo>
                    <a:pt x="35019" y="18236"/>
                  </a:lnTo>
                  <a:lnTo>
                    <a:pt x="41316" y="20792"/>
                  </a:lnTo>
                  <a:lnTo>
                    <a:pt x="60328" y="45274"/>
                  </a:lnTo>
                  <a:lnTo>
                    <a:pt x="71967" y="71915"/>
                  </a:lnTo>
                  <a:lnTo>
                    <a:pt x="74318" y="81691"/>
                  </a:lnTo>
                  <a:lnTo>
                    <a:pt x="66675" y="10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65"/>
            <p:cNvSpPr/>
            <p:nvPr>
              <p:custDataLst>
                <p:tags r:id="rId170"/>
              </p:custDataLst>
            </p:nvPr>
          </p:nvSpPr>
          <p:spPr>
            <a:xfrm>
              <a:off x="11420475" y="3657600"/>
              <a:ext cx="37710" cy="104776"/>
            </a:xfrm>
            <a:custGeom>
              <a:avLst/>
              <a:gdLst/>
              <a:ahLst/>
              <a:cxnLst/>
              <a:rect l="0" t="0" r="0" b="0"/>
              <a:pathLst>
                <a:path w="37710" h="104776">
                  <a:moveTo>
                    <a:pt x="28575" y="0"/>
                  </a:moveTo>
                  <a:lnTo>
                    <a:pt x="28575" y="0"/>
                  </a:lnTo>
                  <a:lnTo>
                    <a:pt x="33632" y="5057"/>
                  </a:lnTo>
                  <a:lnTo>
                    <a:pt x="36113" y="10361"/>
                  </a:lnTo>
                  <a:lnTo>
                    <a:pt x="37709" y="27446"/>
                  </a:lnTo>
                  <a:lnTo>
                    <a:pt x="30418" y="57750"/>
                  </a:lnTo>
                  <a:lnTo>
                    <a:pt x="20772" y="786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66"/>
            <p:cNvSpPr/>
            <p:nvPr>
              <p:custDataLst>
                <p:tags r:id="rId171"/>
              </p:custDataLst>
            </p:nvPr>
          </p:nvSpPr>
          <p:spPr>
            <a:xfrm>
              <a:off x="11334750" y="3461612"/>
              <a:ext cx="9526" cy="119789"/>
            </a:xfrm>
            <a:custGeom>
              <a:avLst/>
              <a:gdLst/>
              <a:ahLst/>
              <a:cxnLst/>
              <a:rect l="0" t="0" r="0" b="0"/>
              <a:pathLst>
                <a:path w="9526" h="1197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21134"/>
                  </a:lnTo>
                  <a:lnTo>
                    <a:pt x="8642" y="66154"/>
                  </a:lnTo>
                  <a:lnTo>
                    <a:pt x="952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67"/>
            <p:cNvSpPr/>
            <p:nvPr>
              <p:custDataLst>
                <p:tags r:id="rId172"/>
              </p:custDataLst>
            </p:nvPr>
          </p:nvSpPr>
          <p:spPr>
            <a:xfrm>
              <a:off x="11183673" y="3495675"/>
              <a:ext cx="17728" cy="133351"/>
            </a:xfrm>
            <a:custGeom>
              <a:avLst/>
              <a:gdLst/>
              <a:ahLst/>
              <a:cxnLst/>
              <a:rect l="0" t="0" r="0" b="0"/>
              <a:pathLst>
                <a:path w="17728" h="133351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6994" y="48905"/>
                  </a:lnTo>
                  <a:lnTo>
                    <a:pt x="8043" y="92596"/>
                  </a:lnTo>
                  <a:lnTo>
                    <a:pt x="9189" y="106771"/>
                  </a:lnTo>
                  <a:lnTo>
                    <a:pt x="1772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68"/>
            <p:cNvSpPr/>
            <p:nvPr>
              <p:custDataLst>
                <p:tags r:id="rId173"/>
              </p:custDataLst>
            </p:nvPr>
          </p:nvSpPr>
          <p:spPr>
            <a:xfrm>
              <a:off x="11106150" y="3585868"/>
              <a:ext cx="133351" cy="5058"/>
            </a:xfrm>
            <a:custGeom>
              <a:avLst/>
              <a:gdLst/>
              <a:ahLst/>
              <a:cxnLst/>
              <a:rect l="0" t="0" r="0" b="0"/>
              <a:pathLst>
                <a:path w="133351" h="5058">
                  <a:moveTo>
                    <a:pt x="0" y="5057"/>
                  </a:moveTo>
                  <a:lnTo>
                    <a:pt x="0" y="5057"/>
                  </a:lnTo>
                  <a:lnTo>
                    <a:pt x="32493" y="3999"/>
                  </a:lnTo>
                  <a:lnTo>
                    <a:pt x="44779" y="0"/>
                  </a:lnTo>
                  <a:lnTo>
                    <a:pt x="84066" y="2961"/>
                  </a:lnTo>
                  <a:lnTo>
                    <a:pt x="133350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69"/>
            <p:cNvSpPr/>
            <p:nvPr>
              <p:custDataLst>
                <p:tags r:id="rId174"/>
              </p:custDataLst>
            </p:nvPr>
          </p:nvSpPr>
          <p:spPr>
            <a:xfrm>
              <a:off x="11001375" y="354733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5488"/>
                  </a:moveTo>
                  <a:lnTo>
                    <a:pt x="9525" y="5488"/>
                  </a:lnTo>
                  <a:lnTo>
                    <a:pt x="4468" y="5488"/>
                  </a:lnTo>
                  <a:lnTo>
                    <a:pt x="2979" y="4430"/>
                  </a:lnTo>
                  <a:lnTo>
                    <a:pt x="1987" y="2666"/>
                  </a:lnTo>
                  <a:lnTo>
                    <a:pt x="1323" y="431"/>
                  </a:lnTo>
                  <a:lnTo>
                    <a:pt x="883" y="0"/>
                  </a:lnTo>
                  <a:lnTo>
                    <a:pt x="588" y="771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70"/>
            <p:cNvSpPr/>
            <p:nvPr>
              <p:custDataLst>
                <p:tags r:id="rId175"/>
              </p:custDataLst>
            </p:nvPr>
          </p:nvSpPr>
          <p:spPr>
            <a:xfrm>
              <a:off x="11001375" y="36576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71"/>
            <p:cNvSpPr/>
            <p:nvPr>
              <p:custDataLst>
                <p:tags r:id="rId176"/>
              </p:custDataLst>
            </p:nvPr>
          </p:nvSpPr>
          <p:spPr>
            <a:xfrm>
              <a:off x="10848975" y="3480662"/>
              <a:ext cx="104776" cy="167414"/>
            </a:xfrm>
            <a:custGeom>
              <a:avLst/>
              <a:gdLst/>
              <a:ahLst/>
              <a:cxnLst/>
              <a:rect l="0" t="0" r="0" b="0"/>
              <a:pathLst>
                <a:path w="104776" h="167414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0"/>
                  </a:lnTo>
                  <a:lnTo>
                    <a:pt x="104775" y="4556"/>
                  </a:lnTo>
                  <a:lnTo>
                    <a:pt x="96112" y="20513"/>
                  </a:lnTo>
                  <a:lnTo>
                    <a:pt x="77939" y="46870"/>
                  </a:lnTo>
                  <a:lnTo>
                    <a:pt x="54077" y="94053"/>
                  </a:lnTo>
                  <a:lnTo>
                    <a:pt x="19643" y="140687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72"/>
            <p:cNvSpPr/>
            <p:nvPr>
              <p:custDataLst>
                <p:tags r:id="rId177"/>
              </p:custDataLst>
            </p:nvPr>
          </p:nvSpPr>
          <p:spPr>
            <a:xfrm>
              <a:off x="10829925" y="350520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0" y="0"/>
                  </a:moveTo>
                  <a:lnTo>
                    <a:pt x="0" y="0"/>
                  </a:lnTo>
                  <a:lnTo>
                    <a:pt x="17900" y="20722"/>
                  </a:lnTo>
                  <a:lnTo>
                    <a:pt x="54106" y="63370"/>
                  </a:lnTo>
                  <a:lnTo>
                    <a:pt x="68712" y="80277"/>
                  </a:lnTo>
                  <a:lnTo>
                    <a:pt x="76098" y="97634"/>
                  </a:lnTo>
                  <a:lnTo>
                    <a:pt x="97367" y="122009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73"/>
            <p:cNvSpPr/>
            <p:nvPr>
              <p:custDataLst>
                <p:tags r:id="rId178"/>
              </p:custDataLst>
            </p:nvPr>
          </p:nvSpPr>
          <p:spPr>
            <a:xfrm>
              <a:off x="10637398" y="3486267"/>
              <a:ext cx="154428" cy="189908"/>
            </a:xfrm>
            <a:custGeom>
              <a:avLst/>
              <a:gdLst/>
              <a:ahLst/>
              <a:cxnLst/>
              <a:rect l="0" t="0" r="0" b="0"/>
              <a:pathLst>
                <a:path w="154428" h="189908">
                  <a:moveTo>
                    <a:pt x="106802" y="9408"/>
                  </a:moveTo>
                  <a:lnTo>
                    <a:pt x="106802" y="9408"/>
                  </a:lnTo>
                  <a:lnTo>
                    <a:pt x="116212" y="0"/>
                  </a:lnTo>
                  <a:lnTo>
                    <a:pt x="116292" y="4974"/>
                  </a:lnTo>
                  <a:lnTo>
                    <a:pt x="107846" y="10259"/>
                  </a:lnTo>
                  <a:lnTo>
                    <a:pt x="94565" y="17195"/>
                  </a:lnTo>
                  <a:lnTo>
                    <a:pt x="52301" y="44940"/>
                  </a:lnTo>
                  <a:lnTo>
                    <a:pt x="9079" y="87760"/>
                  </a:lnTo>
                  <a:lnTo>
                    <a:pt x="575" y="96442"/>
                  </a:lnTo>
                  <a:lnTo>
                    <a:pt x="0" y="99181"/>
                  </a:lnTo>
                  <a:lnTo>
                    <a:pt x="1733" y="101007"/>
                  </a:lnTo>
                  <a:lnTo>
                    <a:pt x="27585" y="110723"/>
                  </a:lnTo>
                  <a:lnTo>
                    <a:pt x="72565" y="118783"/>
                  </a:lnTo>
                  <a:lnTo>
                    <a:pt x="88309" y="122249"/>
                  </a:lnTo>
                  <a:lnTo>
                    <a:pt x="90241" y="124852"/>
                  </a:lnTo>
                  <a:lnTo>
                    <a:pt x="90469" y="128704"/>
                  </a:lnTo>
                  <a:lnTo>
                    <a:pt x="89564" y="133389"/>
                  </a:lnTo>
                  <a:lnTo>
                    <a:pt x="82912" y="141416"/>
                  </a:lnTo>
                  <a:lnTo>
                    <a:pt x="71843" y="148512"/>
                  </a:lnTo>
                  <a:lnTo>
                    <a:pt x="29761" y="169961"/>
                  </a:lnTo>
                  <a:lnTo>
                    <a:pt x="8603" y="179764"/>
                  </a:lnTo>
                  <a:lnTo>
                    <a:pt x="6411" y="182245"/>
                  </a:lnTo>
                  <a:lnTo>
                    <a:pt x="4950" y="184958"/>
                  </a:lnTo>
                  <a:lnTo>
                    <a:pt x="5034" y="186766"/>
                  </a:lnTo>
                  <a:lnTo>
                    <a:pt x="6148" y="187972"/>
                  </a:lnTo>
                  <a:lnTo>
                    <a:pt x="7949" y="188776"/>
                  </a:lnTo>
                  <a:lnTo>
                    <a:pt x="20597" y="189907"/>
                  </a:lnTo>
                  <a:lnTo>
                    <a:pt x="64439" y="182140"/>
                  </a:lnTo>
                  <a:lnTo>
                    <a:pt x="107494" y="178205"/>
                  </a:lnTo>
                  <a:lnTo>
                    <a:pt x="154427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74"/>
            <p:cNvSpPr/>
            <p:nvPr>
              <p:custDataLst>
                <p:tags r:id="rId179"/>
              </p:custDataLst>
            </p:nvPr>
          </p:nvSpPr>
          <p:spPr>
            <a:xfrm>
              <a:off x="10478578" y="3477018"/>
              <a:ext cx="84648" cy="313933"/>
            </a:xfrm>
            <a:custGeom>
              <a:avLst/>
              <a:gdLst/>
              <a:ahLst/>
              <a:cxnLst/>
              <a:rect l="0" t="0" r="0" b="0"/>
              <a:pathLst>
                <a:path w="84648" h="313933">
                  <a:moveTo>
                    <a:pt x="84647" y="9132"/>
                  </a:moveTo>
                  <a:lnTo>
                    <a:pt x="84647" y="9132"/>
                  </a:lnTo>
                  <a:lnTo>
                    <a:pt x="84647" y="931"/>
                  </a:lnTo>
                  <a:lnTo>
                    <a:pt x="83589" y="490"/>
                  </a:lnTo>
                  <a:lnTo>
                    <a:pt x="79590" y="0"/>
                  </a:lnTo>
                  <a:lnTo>
                    <a:pt x="74286" y="2604"/>
                  </a:lnTo>
                  <a:lnTo>
                    <a:pt x="57201" y="17955"/>
                  </a:lnTo>
                  <a:lnTo>
                    <a:pt x="33443" y="56579"/>
                  </a:lnTo>
                  <a:lnTo>
                    <a:pt x="15736" y="92570"/>
                  </a:lnTo>
                  <a:lnTo>
                    <a:pt x="4374" y="130045"/>
                  </a:lnTo>
                  <a:lnTo>
                    <a:pt x="0" y="174990"/>
                  </a:lnTo>
                  <a:lnTo>
                    <a:pt x="2064" y="203619"/>
                  </a:lnTo>
                  <a:lnTo>
                    <a:pt x="9722" y="242961"/>
                  </a:lnTo>
                  <a:lnTo>
                    <a:pt x="18186" y="259106"/>
                  </a:lnTo>
                  <a:lnTo>
                    <a:pt x="56339" y="295822"/>
                  </a:lnTo>
                  <a:lnTo>
                    <a:pt x="84647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26"/>
          <p:cNvGrpSpPr/>
          <p:nvPr/>
        </p:nvGrpSpPr>
        <p:grpSpPr>
          <a:xfrm>
            <a:off x="9928582" y="3981450"/>
            <a:ext cx="320319" cy="35876"/>
            <a:chOff x="9928582" y="3981450"/>
            <a:chExt cx="320319" cy="35876"/>
          </a:xfrm>
        </p:grpSpPr>
        <p:sp>
          <p:nvSpPr>
            <p:cNvPr id="136" name="SMARTInkShape-2975"/>
            <p:cNvSpPr/>
            <p:nvPr>
              <p:custDataLst>
                <p:tags r:id="rId157"/>
              </p:custDataLst>
            </p:nvPr>
          </p:nvSpPr>
          <p:spPr>
            <a:xfrm>
              <a:off x="9928582" y="3990975"/>
              <a:ext cx="310794" cy="26351"/>
            </a:xfrm>
            <a:custGeom>
              <a:avLst/>
              <a:gdLst/>
              <a:ahLst/>
              <a:cxnLst/>
              <a:rect l="0" t="0" r="0" b="0"/>
              <a:pathLst>
                <a:path w="310794" h="26351">
                  <a:moveTo>
                    <a:pt x="234593" y="0"/>
                  </a:moveTo>
                  <a:lnTo>
                    <a:pt x="234593" y="0"/>
                  </a:lnTo>
                  <a:lnTo>
                    <a:pt x="199197" y="5056"/>
                  </a:lnTo>
                  <a:lnTo>
                    <a:pt x="164886" y="7539"/>
                  </a:lnTo>
                  <a:lnTo>
                    <a:pt x="130588" y="9701"/>
                  </a:lnTo>
                  <a:lnTo>
                    <a:pt x="86419" y="16868"/>
                  </a:lnTo>
                  <a:lnTo>
                    <a:pt x="41347" y="24636"/>
                  </a:lnTo>
                  <a:lnTo>
                    <a:pt x="6002" y="26350"/>
                  </a:lnTo>
                  <a:lnTo>
                    <a:pt x="1766" y="24975"/>
                  </a:lnTo>
                  <a:lnTo>
                    <a:pt x="0" y="23000"/>
                  </a:lnTo>
                  <a:lnTo>
                    <a:pt x="12148" y="20805"/>
                  </a:lnTo>
                  <a:lnTo>
                    <a:pt x="52952" y="14340"/>
                  </a:lnTo>
                  <a:lnTo>
                    <a:pt x="98133" y="11534"/>
                  </a:lnTo>
                  <a:lnTo>
                    <a:pt x="144372" y="14430"/>
                  </a:lnTo>
                  <a:lnTo>
                    <a:pt x="185636" y="10978"/>
                  </a:lnTo>
                  <a:lnTo>
                    <a:pt x="224673" y="9956"/>
                  </a:lnTo>
                  <a:lnTo>
                    <a:pt x="265872" y="9653"/>
                  </a:lnTo>
                  <a:lnTo>
                    <a:pt x="3107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76"/>
            <p:cNvSpPr/>
            <p:nvPr>
              <p:custDataLst>
                <p:tags r:id="rId158"/>
              </p:custDataLst>
            </p:nvPr>
          </p:nvSpPr>
          <p:spPr>
            <a:xfrm>
              <a:off x="10239375" y="398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27"/>
          <p:cNvGrpSpPr/>
          <p:nvPr/>
        </p:nvGrpSpPr>
        <p:grpSpPr>
          <a:xfrm>
            <a:off x="762508" y="3389121"/>
            <a:ext cx="380493" cy="290461"/>
            <a:chOff x="762508" y="3389121"/>
            <a:chExt cx="380493" cy="290461"/>
          </a:xfrm>
        </p:grpSpPr>
        <p:sp>
          <p:nvSpPr>
            <p:cNvPr id="139" name="SMARTInkShape-2977"/>
            <p:cNvSpPr/>
            <p:nvPr>
              <p:custDataLst>
                <p:tags r:id="rId154"/>
              </p:custDataLst>
            </p:nvPr>
          </p:nvSpPr>
          <p:spPr>
            <a:xfrm>
              <a:off x="762508" y="3421352"/>
              <a:ext cx="142368" cy="258230"/>
            </a:xfrm>
            <a:custGeom>
              <a:avLst/>
              <a:gdLst/>
              <a:ahLst/>
              <a:cxnLst/>
              <a:rect l="0" t="0" r="0" b="0"/>
              <a:pathLst>
                <a:path w="142368" h="258230">
                  <a:moveTo>
                    <a:pt x="18542" y="45748"/>
                  </a:moveTo>
                  <a:lnTo>
                    <a:pt x="18542" y="45748"/>
                  </a:lnTo>
                  <a:lnTo>
                    <a:pt x="5285" y="45748"/>
                  </a:lnTo>
                  <a:lnTo>
                    <a:pt x="3354" y="44690"/>
                  </a:lnTo>
                  <a:lnTo>
                    <a:pt x="2066" y="42926"/>
                  </a:lnTo>
                  <a:lnTo>
                    <a:pt x="636" y="38143"/>
                  </a:lnTo>
                  <a:lnTo>
                    <a:pt x="0" y="32491"/>
                  </a:lnTo>
                  <a:lnTo>
                    <a:pt x="2540" y="26450"/>
                  </a:lnTo>
                  <a:lnTo>
                    <a:pt x="4699" y="23358"/>
                  </a:lnTo>
                  <a:lnTo>
                    <a:pt x="43354" y="4459"/>
                  </a:lnTo>
                  <a:lnTo>
                    <a:pt x="67874" y="0"/>
                  </a:lnTo>
                  <a:lnTo>
                    <a:pt x="80331" y="1779"/>
                  </a:lnTo>
                  <a:lnTo>
                    <a:pt x="102008" y="11545"/>
                  </a:lnTo>
                  <a:lnTo>
                    <a:pt x="105936" y="18713"/>
                  </a:lnTo>
                  <a:lnTo>
                    <a:pt x="110301" y="40788"/>
                  </a:lnTo>
                  <a:lnTo>
                    <a:pt x="106596" y="65416"/>
                  </a:lnTo>
                  <a:lnTo>
                    <a:pt x="97083" y="105607"/>
                  </a:lnTo>
                  <a:lnTo>
                    <a:pt x="79996" y="147021"/>
                  </a:lnTo>
                  <a:lnTo>
                    <a:pt x="56238" y="183424"/>
                  </a:lnTo>
                  <a:lnTo>
                    <a:pt x="25897" y="227959"/>
                  </a:lnTo>
                  <a:lnTo>
                    <a:pt x="17225" y="241736"/>
                  </a:lnTo>
                  <a:lnTo>
                    <a:pt x="15547" y="247315"/>
                  </a:lnTo>
                  <a:lnTo>
                    <a:pt x="15487" y="252093"/>
                  </a:lnTo>
                  <a:lnTo>
                    <a:pt x="16505" y="256336"/>
                  </a:lnTo>
                  <a:lnTo>
                    <a:pt x="19301" y="258107"/>
                  </a:lnTo>
                  <a:lnTo>
                    <a:pt x="23281" y="258229"/>
                  </a:lnTo>
                  <a:lnTo>
                    <a:pt x="67419" y="245194"/>
                  </a:lnTo>
                  <a:lnTo>
                    <a:pt x="107411" y="228763"/>
                  </a:lnTo>
                  <a:lnTo>
                    <a:pt x="142367" y="20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78"/>
            <p:cNvSpPr/>
            <p:nvPr>
              <p:custDataLst>
                <p:tags r:id="rId155"/>
              </p:custDataLst>
            </p:nvPr>
          </p:nvSpPr>
          <p:spPr>
            <a:xfrm>
              <a:off x="962025" y="3552825"/>
              <a:ext cx="66676" cy="93076"/>
            </a:xfrm>
            <a:custGeom>
              <a:avLst/>
              <a:gdLst/>
              <a:ahLst/>
              <a:cxnLst/>
              <a:rect l="0" t="0" r="0" b="0"/>
              <a:pathLst>
                <a:path w="66676" h="93076">
                  <a:moveTo>
                    <a:pt x="0" y="0"/>
                  </a:moveTo>
                  <a:lnTo>
                    <a:pt x="0" y="0"/>
                  </a:lnTo>
                  <a:lnTo>
                    <a:pt x="0" y="41340"/>
                  </a:lnTo>
                  <a:lnTo>
                    <a:pt x="0" y="87911"/>
                  </a:lnTo>
                  <a:lnTo>
                    <a:pt x="0" y="93075"/>
                  </a:lnTo>
                  <a:lnTo>
                    <a:pt x="1058" y="78554"/>
                  </a:lnTo>
                  <a:lnTo>
                    <a:pt x="13257" y="42212"/>
                  </a:lnTo>
                  <a:lnTo>
                    <a:pt x="22390" y="27559"/>
                  </a:lnTo>
                  <a:lnTo>
                    <a:pt x="28648" y="22832"/>
                  </a:lnTo>
                  <a:lnTo>
                    <a:pt x="31799" y="21571"/>
                  </a:lnTo>
                  <a:lnTo>
                    <a:pt x="33899" y="21789"/>
                  </a:lnTo>
                  <a:lnTo>
                    <a:pt x="35299" y="22993"/>
                  </a:lnTo>
                  <a:lnTo>
                    <a:pt x="37914" y="27152"/>
                  </a:lnTo>
                  <a:lnTo>
                    <a:pt x="42603" y="32529"/>
                  </a:lnTo>
                  <a:lnTo>
                    <a:pt x="45393" y="41268"/>
                  </a:lnTo>
                  <a:lnTo>
                    <a:pt x="47691" y="51150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79"/>
            <p:cNvSpPr/>
            <p:nvPr>
              <p:custDataLst>
                <p:tags r:id="rId156"/>
              </p:custDataLst>
            </p:nvPr>
          </p:nvSpPr>
          <p:spPr>
            <a:xfrm>
              <a:off x="1050951" y="3389121"/>
              <a:ext cx="92050" cy="252347"/>
            </a:xfrm>
            <a:custGeom>
              <a:avLst/>
              <a:gdLst/>
              <a:ahLst/>
              <a:cxnLst/>
              <a:rect l="0" t="0" r="0" b="0"/>
              <a:pathLst>
                <a:path w="92050" h="252347">
                  <a:moveTo>
                    <a:pt x="53949" y="182754"/>
                  </a:moveTo>
                  <a:lnTo>
                    <a:pt x="53949" y="182754"/>
                  </a:lnTo>
                  <a:lnTo>
                    <a:pt x="53949" y="177697"/>
                  </a:lnTo>
                  <a:lnTo>
                    <a:pt x="51127" y="172393"/>
                  </a:lnTo>
                  <a:lnTo>
                    <a:pt x="40692" y="160364"/>
                  </a:lnTo>
                  <a:lnTo>
                    <a:pt x="37702" y="159360"/>
                  </a:lnTo>
                  <a:lnTo>
                    <a:pt x="34651" y="159750"/>
                  </a:lnTo>
                  <a:lnTo>
                    <a:pt x="31559" y="161068"/>
                  </a:lnTo>
                  <a:lnTo>
                    <a:pt x="25301" y="168177"/>
                  </a:lnTo>
                  <a:lnTo>
                    <a:pt x="4002" y="202589"/>
                  </a:lnTo>
                  <a:lnTo>
                    <a:pt x="0" y="216617"/>
                  </a:lnTo>
                  <a:lnTo>
                    <a:pt x="1044" y="229907"/>
                  </a:lnTo>
                  <a:lnTo>
                    <a:pt x="2804" y="236414"/>
                  </a:lnTo>
                  <a:lnTo>
                    <a:pt x="10404" y="246467"/>
                  </a:lnTo>
                  <a:lnTo>
                    <a:pt x="15394" y="250629"/>
                  </a:lnTo>
                  <a:lnTo>
                    <a:pt x="20837" y="252346"/>
                  </a:lnTo>
                  <a:lnTo>
                    <a:pt x="32530" y="251431"/>
                  </a:lnTo>
                  <a:lnTo>
                    <a:pt x="41960" y="247497"/>
                  </a:lnTo>
                  <a:lnTo>
                    <a:pt x="45956" y="244966"/>
                  </a:lnTo>
                  <a:lnTo>
                    <a:pt x="66505" y="205632"/>
                  </a:lnTo>
                  <a:lnTo>
                    <a:pt x="78262" y="162383"/>
                  </a:lnTo>
                  <a:lnTo>
                    <a:pt x="81261" y="117099"/>
                  </a:lnTo>
                  <a:lnTo>
                    <a:pt x="82274" y="72222"/>
                  </a:lnTo>
                  <a:lnTo>
                    <a:pt x="82450" y="31471"/>
                  </a:lnTo>
                  <a:lnTo>
                    <a:pt x="82475" y="18398"/>
                  </a:lnTo>
                  <a:lnTo>
                    <a:pt x="80375" y="9684"/>
                  </a:lnTo>
                  <a:lnTo>
                    <a:pt x="76858" y="3874"/>
                  </a:lnTo>
                  <a:lnTo>
                    <a:pt x="72396" y="0"/>
                  </a:lnTo>
                  <a:lnTo>
                    <a:pt x="69422" y="593"/>
                  </a:lnTo>
                  <a:lnTo>
                    <a:pt x="67440" y="4164"/>
                  </a:lnTo>
                  <a:lnTo>
                    <a:pt x="64257" y="42820"/>
                  </a:lnTo>
                  <a:lnTo>
                    <a:pt x="73819" y="86141"/>
                  </a:lnTo>
                  <a:lnTo>
                    <a:pt x="92049" y="173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528"/>
          <p:cNvGrpSpPr/>
          <p:nvPr/>
        </p:nvGrpSpPr>
        <p:grpSpPr>
          <a:xfrm>
            <a:off x="896708" y="1933575"/>
            <a:ext cx="151043" cy="245377"/>
            <a:chOff x="896708" y="1933575"/>
            <a:chExt cx="151043" cy="245377"/>
          </a:xfrm>
        </p:grpSpPr>
        <p:sp>
          <p:nvSpPr>
            <p:cNvPr id="143" name="SMARTInkShape-2980"/>
            <p:cNvSpPr/>
            <p:nvPr>
              <p:custDataLst>
                <p:tags r:id="rId151"/>
              </p:custDataLst>
            </p:nvPr>
          </p:nvSpPr>
          <p:spPr>
            <a:xfrm>
              <a:off x="896708" y="2067372"/>
              <a:ext cx="40804" cy="111580"/>
            </a:xfrm>
            <a:custGeom>
              <a:avLst/>
              <a:gdLst/>
              <a:ahLst/>
              <a:cxnLst/>
              <a:rect l="0" t="0" r="0" b="0"/>
              <a:pathLst>
                <a:path w="40804" h="111580">
                  <a:moveTo>
                    <a:pt x="17692" y="37653"/>
                  </a:moveTo>
                  <a:lnTo>
                    <a:pt x="17692" y="37653"/>
                  </a:lnTo>
                  <a:lnTo>
                    <a:pt x="17692" y="11187"/>
                  </a:lnTo>
                  <a:lnTo>
                    <a:pt x="8559" y="0"/>
                  </a:lnTo>
                  <a:lnTo>
                    <a:pt x="1698" y="13792"/>
                  </a:lnTo>
                  <a:lnTo>
                    <a:pt x="0" y="21051"/>
                  </a:lnTo>
                  <a:lnTo>
                    <a:pt x="6962" y="48965"/>
                  </a:lnTo>
                  <a:lnTo>
                    <a:pt x="13276" y="56086"/>
                  </a:lnTo>
                  <a:lnTo>
                    <a:pt x="39659" y="78892"/>
                  </a:lnTo>
                  <a:lnTo>
                    <a:pt x="40803" y="83137"/>
                  </a:lnTo>
                  <a:lnTo>
                    <a:pt x="39252" y="93499"/>
                  </a:lnTo>
                  <a:lnTo>
                    <a:pt x="32429" y="106176"/>
                  </a:lnTo>
                  <a:lnTo>
                    <a:pt x="26711" y="110441"/>
                  </a:lnTo>
                  <a:lnTo>
                    <a:pt x="23705" y="111579"/>
                  </a:lnTo>
                  <a:lnTo>
                    <a:pt x="20642" y="111279"/>
                  </a:lnTo>
                  <a:lnTo>
                    <a:pt x="14417" y="108123"/>
                  </a:lnTo>
                  <a:lnTo>
                    <a:pt x="12334" y="105799"/>
                  </a:lnTo>
                  <a:lnTo>
                    <a:pt x="8167" y="94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81"/>
            <p:cNvSpPr/>
            <p:nvPr>
              <p:custDataLst>
                <p:tags r:id="rId152"/>
              </p:custDataLst>
            </p:nvPr>
          </p:nvSpPr>
          <p:spPr>
            <a:xfrm>
              <a:off x="972909" y="1933575"/>
              <a:ext cx="74842" cy="212210"/>
            </a:xfrm>
            <a:custGeom>
              <a:avLst/>
              <a:gdLst/>
              <a:ahLst/>
              <a:cxnLst/>
              <a:rect l="0" t="0" r="0" b="0"/>
              <a:pathLst>
                <a:path w="74842" h="212210">
                  <a:moveTo>
                    <a:pt x="55791" y="0"/>
                  </a:moveTo>
                  <a:lnTo>
                    <a:pt x="55791" y="0"/>
                  </a:lnTo>
                  <a:lnTo>
                    <a:pt x="42534" y="0"/>
                  </a:lnTo>
                  <a:lnTo>
                    <a:pt x="33671" y="8467"/>
                  </a:lnTo>
                  <a:lnTo>
                    <a:pt x="19604" y="31084"/>
                  </a:lnTo>
                  <a:lnTo>
                    <a:pt x="6348" y="73689"/>
                  </a:lnTo>
                  <a:lnTo>
                    <a:pt x="163" y="118861"/>
                  </a:lnTo>
                  <a:lnTo>
                    <a:pt x="0" y="154399"/>
                  </a:lnTo>
                  <a:lnTo>
                    <a:pt x="3831" y="172338"/>
                  </a:lnTo>
                  <a:lnTo>
                    <a:pt x="16995" y="195232"/>
                  </a:lnTo>
                  <a:lnTo>
                    <a:pt x="34300" y="210364"/>
                  </a:lnTo>
                  <a:lnTo>
                    <a:pt x="40406" y="212209"/>
                  </a:lnTo>
                  <a:lnTo>
                    <a:pt x="52834" y="211437"/>
                  </a:lnTo>
                  <a:lnTo>
                    <a:pt x="58053" y="208692"/>
                  </a:lnTo>
                  <a:lnTo>
                    <a:pt x="7484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82"/>
            <p:cNvSpPr/>
            <p:nvPr>
              <p:custDataLst>
                <p:tags r:id="rId153"/>
              </p:custDataLst>
            </p:nvPr>
          </p:nvSpPr>
          <p:spPr>
            <a:xfrm>
              <a:off x="946408" y="2076450"/>
              <a:ext cx="101343" cy="1"/>
            </a:xfrm>
            <a:custGeom>
              <a:avLst/>
              <a:gdLst/>
              <a:ahLst/>
              <a:cxnLst/>
              <a:rect l="0" t="0" r="0" b="0"/>
              <a:pathLst>
                <a:path w="101343" h="1">
                  <a:moveTo>
                    <a:pt x="34667" y="0"/>
                  </a:moveTo>
                  <a:lnTo>
                    <a:pt x="34667" y="0"/>
                  </a:lnTo>
                  <a:lnTo>
                    <a:pt x="0" y="0"/>
                  </a:lnTo>
                  <a:lnTo>
                    <a:pt x="46003" y="0"/>
                  </a:lnTo>
                  <a:lnTo>
                    <a:pt x="101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29"/>
          <p:cNvGrpSpPr/>
          <p:nvPr/>
        </p:nvGrpSpPr>
        <p:grpSpPr>
          <a:xfrm>
            <a:off x="1676400" y="3316955"/>
            <a:ext cx="808401" cy="262794"/>
            <a:chOff x="1676400" y="3316955"/>
            <a:chExt cx="808401" cy="262794"/>
          </a:xfrm>
        </p:grpSpPr>
        <p:sp>
          <p:nvSpPr>
            <p:cNvPr id="147" name="SMARTInkShape-2983"/>
            <p:cNvSpPr/>
            <p:nvPr>
              <p:custDataLst>
                <p:tags r:id="rId141"/>
              </p:custDataLst>
            </p:nvPr>
          </p:nvSpPr>
          <p:spPr>
            <a:xfrm>
              <a:off x="1685925" y="34861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2117"/>
                  </a:lnTo>
                  <a:lnTo>
                    <a:pt x="3155" y="1626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84"/>
            <p:cNvSpPr/>
            <p:nvPr>
              <p:custDataLst>
                <p:tags r:id="rId142"/>
              </p:custDataLst>
            </p:nvPr>
          </p:nvSpPr>
          <p:spPr>
            <a:xfrm>
              <a:off x="1676400" y="33718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85"/>
            <p:cNvSpPr/>
            <p:nvPr>
              <p:custDataLst>
                <p:tags r:id="rId143"/>
              </p:custDataLst>
            </p:nvPr>
          </p:nvSpPr>
          <p:spPr>
            <a:xfrm>
              <a:off x="1757054" y="3333750"/>
              <a:ext cx="43172" cy="245999"/>
            </a:xfrm>
            <a:custGeom>
              <a:avLst/>
              <a:gdLst/>
              <a:ahLst/>
              <a:cxnLst/>
              <a:rect l="0" t="0" r="0" b="0"/>
              <a:pathLst>
                <a:path w="43172" h="245999">
                  <a:moveTo>
                    <a:pt x="33646" y="0"/>
                  </a:moveTo>
                  <a:lnTo>
                    <a:pt x="33646" y="0"/>
                  </a:lnTo>
                  <a:lnTo>
                    <a:pt x="23533" y="0"/>
                  </a:lnTo>
                  <a:lnTo>
                    <a:pt x="19496" y="2117"/>
                  </a:lnTo>
                  <a:lnTo>
                    <a:pt x="12188" y="10113"/>
                  </a:lnTo>
                  <a:lnTo>
                    <a:pt x="5418" y="47702"/>
                  </a:lnTo>
                  <a:lnTo>
                    <a:pt x="0" y="83514"/>
                  </a:lnTo>
                  <a:lnTo>
                    <a:pt x="3098" y="120936"/>
                  </a:lnTo>
                  <a:lnTo>
                    <a:pt x="4681" y="165862"/>
                  </a:lnTo>
                  <a:lnTo>
                    <a:pt x="6078" y="210068"/>
                  </a:lnTo>
                  <a:lnTo>
                    <a:pt x="12660" y="235103"/>
                  </a:lnTo>
                  <a:lnTo>
                    <a:pt x="18322" y="242074"/>
                  </a:lnTo>
                  <a:lnTo>
                    <a:pt x="24366" y="245171"/>
                  </a:lnTo>
                  <a:lnTo>
                    <a:pt x="27459" y="245998"/>
                  </a:lnTo>
                  <a:lnTo>
                    <a:pt x="30580" y="244432"/>
                  </a:lnTo>
                  <a:lnTo>
                    <a:pt x="4317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86"/>
            <p:cNvSpPr/>
            <p:nvPr>
              <p:custDataLst>
                <p:tags r:id="rId144"/>
              </p:custDataLst>
            </p:nvPr>
          </p:nvSpPr>
          <p:spPr>
            <a:xfrm>
              <a:off x="1744791" y="3448050"/>
              <a:ext cx="55435" cy="19051"/>
            </a:xfrm>
            <a:custGeom>
              <a:avLst/>
              <a:gdLst/>
              <a:ahLst/>
              <a:cxnLst/>
              <a:rect l="0" t="0" r="0" b="0"/>
              <a:pathLst>
                <a:path w="55435" h="19051">
                  <a:moveTo>
                    <a:pt x="17334" y="19050"/>
                  </a:moveTo>
                  <a:lnTo>
                    <a:pt x="17334" y="19050"/>
                  </a:lnTo>
                  <a:lnTo>
                    <a:pt x="12278" y="13993"/>
                  </a:lnTo>
                  <a:lnTo>
                    <a:pt x="6973" y="11511"/>
                  </a:lnTo>
                  <a:lnTo>
                    <a:pt x="0" y="9918"/>
                  </a:lnTo>
                  <a:lnTo>
                    <a:pt x="8906" y="4585"/>
                  </a:lnTo>
                  <a:lnTo>
                    <a:pt x="55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87"/>
            <p:cNvSpPr/>
            <p:nvPr>
              <p:custDataLst>
                <p:tags r:id="rId145"/>
              </p:custDataLst>
            </p:nvPr>
          </p:nvSpPr>
          <p:spPr>
            <a:xfrm>
              <a:off x="1876425" y="3444045"/>
              <a:ext cx="35876" cy="108781"/>
            </a:xfrm>
            <a:custGeom>
              <a:avLst/>
              <a:gdLst/>
              <a:ahLst/>
              <a:cxnLst/>
              <a:rect l="0" t="0" r="0" b="0"/>
              <a:pathLst>
                <a:path w="35876" h="108781">
                  <a:moveTo>
                    <a:pt x="0" y="42105"/>
                  </a:moveTo>
                  <a:lnTo>
                    <a:pt x="0" y="42105"/>
                  </a:lnTo>
                  <a:lnTo>
                    <a:pt x="33094" y="7953"/>
                  </a:lnTo>
                  <a:lnTo>
                    <a:pt x="35875" y="1173"/>
                  </a:lnTo>
                  <a:lnTo>
                    <a:pt x="35558" y="0"/>
                  </a:lnTo>
                  <a:lnTo>
                    <a:pt x="34289" y="277"/>
                  </a:lnTo>
                  <a:lnTo>
                    <a:pt x="19591" y="13382"/>
                  </a:lnTo>
                  <a:lnTo>
                    <a:pt x="7451" y="35358"/>
                  </a:lnTo>
                  <a:lnTo>
                    <a:pt x="2208" y="56922"/>
                  </a:lnTo>
                  <a:lnTo>
                    <a:pt x="5711" y="81773"/>
                  </a:lnTo>
                  <a:lnTo>
                    <a:pt x="13474" y="94308"/>
                  </a:lnTo>
                  <a:lnTo>
                    <a:pt x="28575" y="10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88"/>
            <p:cNvSpPr/>
            <p:nvPr>
              <p:custDataLst>
                <p:tags r:id="rId146"/>
              </p:custDataLst>
            </p:nvPr>
          </p:nvSpPr>
          <p:spPr>
            <a:xfrm>
              <a:off x="1962150" y="3429000"/>
              <a:ext cx="76201" cy="98443"/>
            </a:xfrm>
            <a:custGeom>
              <a:avLst/>
              <a:gdLst/>
              <a:ahLst/>
              <a:cxnLst/>
              <a:rect l="0" t="0" r="0" b="0"/>
              <a:pathLst>
                <a:path w="76201" h="98443">
                  <a:moveTo>
                    <a:pt x="0" y="47625"/>
                  </a:moveTo>
                  <a:lnTo>
                    <a:pt x="0" y="47625"/>
                  </a:lnTo>
                  <a:lnTo>
                    <a:pt x="0" y="29311"/>
                  </a:lnTo>
                  <a:lnTo>
                    <a:pt x="2822" y="20788"/>
                  </a:lnTo>
                  <a:lnTo>
                    <a:pt x="8201" y="11750"/>
                  </a:lnTo>
                  <a:lnTo>
                    <a:pt x="11759" y="10514"/>
                  </a:lnTo>
                  <a:lnTo>
                    <a:pt x="14189" y="10184"/>
                  </a:lnTo>
                  <a:lnTo>
                    <a:pt x="16868" y="12081"/>
                  </a:lnTo>
                  <a:lnTo>
                    <a:pt x="22666" y="19833"/>
                  </a:lnTo>
                  <a:lnTo>
                    <a:pt x="34775" y="57402"/>
                  </a:lnTo>
                  <a:lnTo>
                    <a:pt x="37970" y="96863"/>
                  </a:lnTo>
                  <a:lnTo>
                    <a:pt x="36955" y="98442"/>
                  </a:lnTo>
                  <a:lnTo>
                    <a:pt x="35220" y="98436"/>
                  </a:lnTo>
                  <a:lnTo>
                    <a:pt x="33005" y="97374"/>
                  </a:lnTo>
                  <a:lnTo>
                    <a:pt x="31528" y="95608"/>
                  </a:lnTo>
                  <a:lnTo>
                    <a:pt x="29888" y="90823"/>
                  </a:lnTo>
                  <a:lnTo>
                    <a:pt x="38353" y="50376"/>
                  </a:lnTo>
                  <a:lnTo>
                    <a:pt x="48302" y="23356"/>
                  </a:lnTo>
                  <a:lnTo>
                    <a:pt x="55334" y="1461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89"/>
            <p:cNvSpPr/>
            <p:nvPr>
              <p:custDataLst>
                <p:tags r:id="rId147"/>
              </p:custDataLst>
            </p:nvPr>
          </p:nvSpPr>
          <p:spPr>
            <a:xfrm>
              <a:off x="2048550" y="3316955"/>
              <a:ext cx="178377" cy="208218"/>
            </a:xfrm>
            <a:custGeom>
              <a:avLst/>
              <a:gdLst/>
              <a:ahLst/>
              <a:cxnLst/>
              <a:rect l="0" t="0" r="0" b="0"/>
              <a:pathLst>
                <a:path w="178377" h="208218">
                  <a:moveTo>
                    <a:pt x="66000" y="121570"/>
                  </a:moveTo>
                  <a:lnTo>
                    <a:pt x="66000" y="121570"/>
                  </a:lnTo>
                  <a:lnTo>
                    <a:pt x="34477" y="121570"/>
                  </a:lnTo>
                  <a:lnTo>
                    <a:pt x="19736" y="126627"/>
                  </a:lnTo>
                  <a:lnTo>
                    <a:pt x="7019" y="134827"/>
                  </a:lnTo>
                  <a:lnTo>
                    <a:pt x="2745" y="146512"/>
                  </a:lnTo>
                  <a:lnTo>
                    <a:pt x="0" y="174828"/>
                  </a:lnTo>
                  <a:lnTo>
                    <a:pt x="2447" y="185104"/>
                  </a:lnTo>
                  <a:lnTo>
                    <a:pt x="4581" y="189326"/>
                  </a:lnTo>
                  <a:lnTo>
                    <a:pt x="12597" y="196839"/>
                  </a:lnTo>
                  <a:lnTo>
                    <a:pt x="17698" y="200324"/>
                  </a:lnTo>
                  <a:lnTo>
                    <a:pt x="23216" y="200531"/>
                  </a:lnTo>
                  <a:lnTo>
                    <a:pt x="34990" y="195117"/>
                  </a:lnTo>
                  <a:lnTo>
                    <a:pt x="48463" y="185224"/>
                  </a:lnTo>
                  <a:lnTo>
                    <a:pt x="65399" y="160624"/>
                  </a:lnTo>
                  <a:lnTo>
                    <a:pt x="66940" y="174009"/>
                  </a:lnTo>
                  <a:lnTo>
                    <a:pt x="73569" y="184615"/>
                  </a:lnTo>
                  <a:lnTo>
                    <a:pt x="83329" y="195828"/>
                  </a:lnTo>
                  <a:lnTo>
                    <a:pt x="84961" y="195417"/>
                  </a:lnTo>
                  <a:lnTo>
                    <a:pt x="103213" y="179285"/>
                  </a:lnTo>
                  <a:lnTo>
                    <a:pt x="108997" y="168035"/>
                  </a:lnTo>
                  <a:lnTo>
                    <a:pt x="113685" y="154921"/>
                  </a:lnTo>
                  <a:lnTo>
                    <a:pt x="133941" y="117810"/>
                  </a:lnTo>
                  <a:lnTo>
                    <a:pt x="156987" y="71725"/>
                  </a:lnTo>
                  <a:lnTo>
                    <a:pt x="173807" y="26028"/>
                  </a:lnTo>
                  <a:lnTo>
                    <a:pt x="178376" y="2715"/>
                  </a:lnTo>
                  <a:lnTo>
                    <a:pt x="177959" y="0"/>
                  </a:lnTo>
                  <a:lnTo>
                    <a:pt x="176623" y="306"/>
                  </a:lnTo>
                  <a:lnTo>
                    <a:pt x="162882" y="23678"/>
                  </a:lnTo>
                  <a:lnTo>
                    <a:pt x="146913" y="60762"/>
                  </a:lnTo>
                  <a:lnTo>
                    <a:pt x="138074" y="99211"/>
                  </a:lnTo>
                  <a:lnTo>
                    <a:pt x="133742" y="145454"/>
                  </a:lnTo>
                  <a:lnTo>
                    <a:pt x="134049" y="170039"/>
                  </a:lnTo>
                  <a:lnTo>
                    <a:pt x="140917" y="203813"/>
                  </a:lnTo>
                  <a:lnTo>
                    <a:pt x="143462" y="207090"/>
                  </a:lnTo>
                  <a:lnTo>
                    <a:pt x="147275" y="208217"/>
                  </a:lnTo>
                  <a:lnTo>
                    <a:pt x="151933" y="207909"/>
                  </a:lnTo>
                  <a:lnTo>
                    <a:pt x="156097" y="205588"/>
                  </a:lnTo>
                  <a:lnTo>
                    <a:pt x="170775" y="18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90"/>
            <p:cNvSpPr/>
            <p:nvPr>
              <p:custDataLst>
                <p:tags r:id="rId148"/>
              </p:custDataLst>
            </p:nvPr>
          </p:nvSpPr>
          <p:spPr>
            <a:xfrm>
              <a:off x="2162834" y="3371850"/>
              <a:ext cx="104117" cy="139811"/>
            </a:xfrm>
            <a:custGeom>
              <a:avLst/>
              <a:gdLst/>
              <a:ahLst/>
              <a:cxnLst/>
              <a:rect l="0" t="0" r="0" b="0"/>
              <a:pathLst>
                <a:path w="104117" h="139811">
                  <a:moveTo>
                    <a:pt x="37441" y="85725"/>
                  </a:moveTo>
                  <a:lnTo>
                    <a:pt x="37441" y="85725"/>
                  </a:lnTo>
                  <a:lnTo>
                    <a:pt x="28778" y="78120"/>
                  </a:lnTo>
                  <a:lnTo>
                    <a:pt x="0" y="57693"/>
                  </a:lnTo>
                  <a:lnTo>
                    <a:pt x="35938" y="57164"/>
                  </a:lnTo>
                  <a:lnTo>
                    <a:pt x="47709" y="62800"/>
                  </a:lnTo>
                  <a:lnTo>
                    <a:pt x="57879" y="71303"/>
                  </a:lnTo>
                  <a:lnTo>
                    <a:pt x="62400" y="78610"/>
                  </a:lnTo>
                  <a:lnTo>
                    <a:pt x="64945" y="88673"/>
                  </a:lnTo>
                  <a:lnTo>
                    <a:pt x="65953" y="135980"/>
                  </a:lnTo>
                  <a:lnTo>
                    <a:pt x="65988" y="139810"/>
                  </a:lnTo>
                  <a:lnTo>
                    <a:pt x="67069" y="126003"/>
                  </a:lnTo>
                  <a:lnTo>
                    <a:pt x="79273" y="79701"/>
                  </a:lnTo>
                  <a:lnTo>
                    <a:pt x="89614" y="32615"/>
                  </a:lnTo>
                  <a:lnTo>
                    <a:pt x="104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91"/>
            <p:cNvSpPr/>
            <p:nvPr>
              <p:custDataLst>
                <p:tags r:id="rId149"/>
              </p:custDataLst>
            </p:nvPr>
          </p:nvSpPr>
          <p:spPr>
            <a:xfrm>
              <a:off x="2281939" y="3409950"/>
              <a:ext cx="42162" cy="98130"/>
            </a:xfrm>
            <a:custGeom>
              <a:avLst/>
              <a:gdLst/>
              <a:ahLst/>
              <a:cxnLst/>
              <a:rect l="0" t="0" r="0" b="0"/>
              <a:pathLst>
                <a:path w="42162" h="98130">
                  <a:moveTo>
                    <a:pt x="32636" y="0"/>
                  </a:moveTo>
                  <a:lnTo>
                    <a:pt x="32636" y="0"/>
                  </a:lnTo>
                  <a:lnTo>
                    <a:pt x="19378" y="0"/>
                  </a:lnTo>
                  <a:lnTo>
                    <a:pt x="17448" y="1058"/>
                  </a:lnTo>
                  <a:lnTo>
                    <a:pt x="16160" y="2822"/>
                  </a:lnTo>
                  <a:lnTo>
                    <a:pt x="479" y="35648"/>
                  </a:lnTo>
                  <a:lnTo>
                    <a:pt x="0" y="50769"/>
                  </a:lnTo>
                  <a:lnTo>
                    <a:pt x="3259" y="81290"/>
                  </a:lnTo>
                  <a:lnTo>
                    <a:pt x="5643" y="87002"/>
                  </a:lnTo>
                  <a:lnTo>
                    <a:pt x="13936" y="96170"/>
                  </a:lnTo>
                  <a:lnTo>
                    <a:pt x="18053" y="97980"/>
                  </a:lnTo>
                  <a:lnTo>
                    <a:pt x="21855" y="98129"/>
                  </a:lnTo>
                  <a:lnTo>
                    <a:pt x="25449" y="97169"/>
                  </a:lnTo>
                  <a:lnTo>
                    <a:pt x="32264" y="90458"/>
                  </a:lnTo>
                  <a:lnTo>
                    <a:pt x="37762" y="80420"/>
                  </a:lnTo>
                  <a:lnTo>
                    <a:pt x="41775" y="49751"/>
                  </a:lnTo>
                  <a:lnTo>
                    <a:pt x="4216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92"/>
            <p:cNvSpPr/>
            <p:nvPr>
              <p:custDataLst>
                <p:tags r:id="rId150"/>
              </p:custDataLst>
            </p:nvPr>
          </p:nvSpPr>
          <p:spPr>
            <a:xfrm>
              <a:off x="2343150" y="3387330"/>
              <a:ext cx="141651" cy="101874"/>
            </a:xfrm>
            <a:custGeom>
              <a:avLst/>
              <a:gdLst/>
              <a:ahLst/>
              <a:cxnLst/>
              <a:rect l="0" t="0" r="0" b="0"/>
              <a:pathLst>
                <a:path w="141651" h="101874">
                  <a:moveTo>
                    <a:pt x="0" y="13095"/>
                  </a:moveTo>
                  <a:lnTo>
                    <a:pt x="0" y="13095"/>
                  </a:lnTo>
                  <a:lnTo>
                    <a:pt x="5056" y="18152"/>
                  </a:lnTo>
                  <a:lnTo>
                    <a:pt x="7539" y="26278"/>
                  </a:lnTo>
                  <a:lnTo>
                    <a:pt x="15994" y="73563"/>
                  </a:lnTo>
                  <a:lnTo>
                    <a:pt x="18648" y="100132"/>
                  </a:lnTo>
                  <a:lnTo>
                    <a:pt x="19840" y="101811"/>
                  </a:lnTo>
                  <a:lnTo>
                    <a:pt x="21693" y="101873"/>
                  </a:lnTo>
                  <a:lnTo>
                    <a:pt x="23987" y="100855"/>
                  </a:lnTo>
                  <a:lnTo>
                    <a:pt x="26536" y="88436"/>
                  </a:lnTo>
                  <a:lnTo>
                    <a:pt x="30793" y="63288"/>
                  </a:lnTo>
                  <a:lnTo>
                    <a:pt x="52537" y="18128"/>
                  </a:lnTo>
                  <a:lnTo>
                    <a:pt x="54074" y="13276"/>
                  </a:lnTo>
                  <a:lnTo>
                    <a:pt x="61427" y="5061"/>
                  </a:lnTo>
                  <a:lnTo>
                    <a:pt x="66352" y="1389"/>
                  </a:lnTo>
                  <a:lnTo>
                    <a:pt x="71751" y="0"/>
                  </a:lnTo>
                  <a:lnTo>
                    <a:pt x="83395" y="1278"/>
                  </a:lnTo>
                  <a:lnTo>
                    <a:pt x="114663" y="18326"/>
                  </a:lnTo>
                  <a:lnTo>
                    <a:pt x="133575" y="34871"/>
                  </a:lnTo>
                  <a:lnTo>
                    <a:pt x="138742" y="43234"/>
                  </a:lnTo>
                  <a:lnTo>
                    <a:pt x="141650" y="69062"/>
                  </a:lnTo>
                  <a:lnTo>
                    <a:pt x="141000" y="75806"/>
                  </a:lnTo>
                  <a:lnTo>
                    <a:pt x="133350" y="89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30"/>
          <p:cNvGrpSpPr/>
          <p:nvPr/>
        </p:nvGrpSpPr>
        <p:grpSpPr>
          <a:xfrm>
            <a:off x="3073489" y="3249892"/>
            <a:ext cx="1725661" cy="436284"/>
            <a:chOff x="3073489" y="3249892"/>
            <a:chExt cx="1725661" cy="436284"/>
          </a:xfrm>
        </p:grpSpPr>
        <p:sp>
          <p:nvSpPr>
            <p:cNvPr id="158" name="SMARTInkShape-2993"/>
            <p:cNvSpPr/>
            <p:nvPr>
              <p:custDataLst>
                <p:tags r:id="rId129"/>
              </p:custDataLst>
            </p:nvPr>
          </p:nvSpPr>
          <p:spPr>
            <a:xfrm>
              <a:off x="3073489" y="3249892"/>
              <a:ext cx="111566" cy="325856"/>
            </a:xfrm>
            <a:custGeom>
              <a:avLst/>
              <a:gdLst/>
              <a:ahLst/>
              <a:cxnLst/>
              <a:rect l="0" t="0" r="0" b="0"/>
              <a:pathLst>
                <a:path w="111566" h="325856">
                  <a:moveTo>
                    <a:pt x="98336" y="36233"/>
                  </a:moveTo>
                  <a:lnTo>
                    <a:pt x="98336" y="36233"/>
                  </a:lnTo>
                  <a:lnTo>
                    <a:pt x="98336" y="31176"/>
                  </a:lnTo>
                  <a:lnTo>
                    <a:pt x="95514" y="25872"/>
                  </a:lnTo>
                  <a:lnTo>
                    <a:pt x="83148" y="10723"/>
                  </a:lnTo>
                  <a:lnTo>
                    <a:pt x="81002" y="4434"/>
                  </a:lnTo>
                  <a:lnTo>
                    <a:pt x="79372" y="2334"/>
                  </a:lnTo>
                  <a:lnTo>
                    <a:pt x="74738" y="0"/>
                  </a:lnTo>
                  <a:lnTo>
                    <a:pt x="72021" y="436"/>
                  </a:lnTo>
                  <a:lnTo>
                    <a:pt x="66180" y="3743"/>
                  </a:lnTo>
                  <a:lnTo>
                    <a:pt x="51884" y="16611"/>
                  </a:lnTo>
                  <a:lnTo>
                    <a:pt x="45940" y="27865"/>
                  </a:lnTo>
                  <a:lnTo>
                    <a:pt x="42125" y="52337"/>
                  </a:lnTo>
                  <a:lnTo>
                    <a:pt x="47248" y="64910"/>
                  </a:lnTo>
                  <a:lnTo>
                    <a:pt x="87457" y="110976"/>
                  </a:lnTo>
                  <a:lnTo>
                    <a:pt x="103792" y="136056"/>
                  </a:lnTo>
                  <a:lnTo>
                    <a:pt x="110638" y="152566"/>
                  </a:lnTo>
                  <a:lnTo>
                    <a:pt x="111565" y="164842"/>
                  </a:lnTo>
                  <a:lnTo>
                    <a:pt x="110330" y="169597"/>
                  </a:lnTo>
                  <a:lnTo>
                    <a:pt x="90286" y="195756"/>
                  </a:lnTo>
                  <a:lnTo>
                    <a:pt x="86619" y="199732"/>
                  </a:lnTo>
                  <a:lnTo>
                    <a:pt x="39579" y="226671"/>
                  </a:lnTo>
                  <a:lnTo>
                    <a:pt x="27772" y="231997"/>
                  </a:lnTo>
                  <a:lnTo>
                    <a:pt x="44" y="235884"/>
                  </a:lnTo>
                  <a:lnTo>
                    <a:pt x="0" y="236009"/>
                  </a:lnTo>
                  <a:lnTo>
                    <a:pt x="1029" y="236092"/>
                  </a:lnTo>
                  <a:lnTo>
                    <a:pt x="16163" y="249501"/>
                  </a:lnTo>
                  <a:lnTo>
                    <a:pt x="41201" y="293677"/>
                  </a:lnTo>
                  <a:lnTo>
                    <a:pt x="53889" y="313804"/>
                  </a:lnTo>
                  <a:lnTo>
                    <a:pt x="63412" y="324617"/>
                  </a:lnTo>
                  <a:lnTo>
                    <a:pt x="67645" y="325855"/>
                  </a:lnTo>
                  <a:lnTo>
                    <a:pt x="88811" y="32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94"/>
            <p:cNvSpPr/>
            <p:nvPr>
              <p:custDataLst>
                <p:tags r:id="rId130"/>
              </p:custDataLst>
            </p:nvPr>
          </p:nvSpPr>
          <p:spPr>
            <a:xfrm>
              <a:off x="3280899" y="3344599"/>
              <a:ext cx="100477" cy="112977"/>
            </a:xfrm>
            <a:custGeom>
              <a:avLst/>
              <a:gdLst/>
              <a:ahLst/>
              <a:cxnLst/>
              <a:rect l="0" t="0" r="0" b="0"/>
              <a:pathLst>
                <a:path w="100477" h="112977">
                  <a:moveTo>
                    <a:pt x="14751" y="8201"/>
                  </a:moveTo>
                  <a:lnTo>
                    <a:pt x="14751" y="8201"/>
                  </a:lnTo>
                  <a:lnTo>
                    <a:pt x="6550" y="0"/>
                  </a:lnTo>
                  <a:lnTo>
                    <a:pt x="5050" y="617"/>
                  </a:lnTo>
                  <a:lnTo>
                    <a:pt x="562" y="4125"/>
                  </a:lnTo>
                  <a:lnTo>
                    <a:pt x="0" y="6542"/>
                  </a:lnTo>
                  <a:lnTo>
                    <a:pt x="684" y="9211"/>
                  </a:lnTo>
                  <a:lnTo>
                    <a:pt x="5324" y="16059"/>
                  </a:lnTo>
                  <a:lnTo>
                    <a:pt x="44870" y="62359"/>
                  </a:lnTo>
                  <a:lnTo>
                    <a:pt x="92368" y="105142"/>
                  </a:lnTo>
                  <a:lnTo>
                    <a:pt x="100476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95"/>
            <p:cNvSpPr/>
            <p:nvPr>
              <p:custDataLst>
                <p:tags r:id="rId131"/>
              </p:custDataLst>
            </p:nvPr>
          </p:nvSpPr>
          <p:spPr>
            <a:xfrm>
              <a:off x="3353909" y="3354632"/>
              <a:ext cx="90105" cy="217244"/>
            </a:xfrm>
            <a:custGeom>
              <a:avLst/>
              <a:gdLst/>
              <a:ahLst/>
              <a:cxnLst/>
              <a:rect l="0" t="0" r="0" b="0"/>
              <a:pathLst>
                <a:path w="90105" h="217244">
                  <a:moveTo>
                    <a:pt x="84616" y="26743"/>
                  </a:moveTo>
                  <a:lnTo>
                    <a:pt x="84616" y="26743"/>
                  </a:lnTo>
                  <a:lnTo>
                    <a:pt x="84616" y="21686"/>
                  </a:lnTo>
                  <a:lnTo>
                    <a:pt x="87438" y="16382"/>
                  </a:lnTo>
                  <a:lnTo>
                    <a:pt x="89673" y="13486"/>
                  </a:lnTo>
                  <a:lnTo>
                    <a:pt x="90104" y="10496"/>
                  </a:lnTo>
                  <a:lnTo>
                    <a:pt x="85548" y="0"/>
                  </a:lnTo>
                  <a:lnTo>
                    <a:pt x="71555" y="16310"/>
                  </a:lnTo>
                  <a:lnTo>
                    <a:pt x="42875" y="35090"/>
                  </a:lnTo>
                  <a:lnTo>
                    <a:pt x="4508" y="73184"/>
                  </a:lnTo>
                  <a:lnTo>
                    <a:pt x="0" y="81778"/>
                  </a:lnTo>
                  <a:lnTo>
                    <a:pt x="5028" y="85775"/>
                  </a:lnTo>
                  <a:lnTo>
                    <a:pt x="9333" y="88323"/>
                  </a:lnTo>
                  <a:lnTo>
                    <a:pt x="20447" y="102021"/>
                  </a:lnTo>
                  <a:lnTo>
                    <a:pt x="24346" y="113469"/>
                  </a:lnTo>
                  <a:lnTo>
                    <a:pt x="34731" y="153478"/>
                  </a:lnTo>
                  <a:lnTo>
                    <a:pt x="36859" y="199100"/>
                  </a:lnTo>
                  <a:lnTo>
                    <a:pt x="36991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96"/>
            <p:cNvSpPr/>
            <p:nvPr>
              <p:custDataLst>
                <p:tags r:id="rId132"/>
              </p:custDataLst>
            </p:nvPr>
          </p:nvSpPr>
          <p:spPr>
            <a:xfrm>
              <a:off x="3486150" y="35528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1986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97"/>
            <p:cNvSpPr/>
            <p:nvPr>
              <p:custDataLst>
                <p:tags r:id="rId133"/>
              </p:custDataLst>
            </p:nvPr>
          </p:nvSpPr>
          <p:spPr>
            <a:xfrm>
              <a:off x="3581400" y="362902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9437" y="7605"/>
                  </a:lnTo>
                  <a:lnTo>
                    <a:pt x="15307" y="1730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98"/>
            <p:cNvSpPr/>
            <p:nvPr>
              <p:custDataLst>
                <p:tags r:id="rId134"/>
              </p:custDataLst>
            </p:nvPr>
          </p:nvSpPr>
          <p:spPr>
            <a:xfrm>
              <a:off x="3733800" y="36195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59410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99"/>
            <p:cNvSpPr/>
            <p:nvPr>
              <p:custDataLst>
                <p:tags r:id="rId135"/>
              </p:custDataLst>
            </p:nvPr>
          </p:nvSpPr>
          <p:spPr>
            <a:xfrm>
              <a:off x="3981450" y="35909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00"/>
            <p:cNvSpPr/>
            <p:nvPr>
              <p:custDataLst>
                <p:tags r:id="rId136"/>
              </p:custDataLst>
            </p:nvPr>
          </p:nvSpPr>
          <p:spPr>
            <a:xfrm>
              <a:off x="4057650" y="36195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1058"/>
                  </a:lnTo>
                  <a:lnTo>
                    <a:pt x="30561" y="2822"/>
                  </a:lnTo>
                  <a:lnTo>
                    <a:pt x="29899" y="5057"/>
                  </a:lnTo>
                  <a:lnTo>
                    <a:pt x="23519" y="10361"/>
                  </a:lnTo>
                  <a:lnTo>
                    <a:pt x="14686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01"/>
            <p:cNvSpPr/>
            <p:nvPr>
              <p:custDataLst>
                <p:tags r:id="rId137"/>
              </p:custDataLst>
            </p:nvPr>
          </p:nvSpPr>
          <p:spPr>
            <a:xfrm>
              <a:off x="4305300" y="3371850"/>
              <a:ext cx="123826" cy="95251"/>
            </a:xfrm>
            <a:custGeom>
              <a:avLst/>
              <a:gdLst/>
              <a:ahLst/>
              <a:cxnLst/>
              <a:rect l="0" t="0" r="0" b="0"/>
              <a:pathLst>
                <a:path w="123826" h="952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7"/>
                  </a:lnTo>
                  <a:lnTo>
                    <a:pt x="63679" y="35648"/>
                  </a:lnTo>
                  <a:lnTo>
                    <a:pt x="70635" y="45124"/>
                  </a:lnTo>
                  <a:lnTo>
                    <a:pt x="75843" y="53922"/>
                  </a:lnTo>
                  <a:lnTo>
                    <a:pt x="107418" y="87057"/>
                  </a:lnTo>
                  <a:lnTo>
                    <a:pt x="1238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02"/>
            <p:cNvSpPr/>
            <p:nvPr>
              <p:custDataLst>
                <p:tags r:id="rId138"/>
              </p:custDataLst>
            </p:nvPr>
          </p:nvSpPr>
          <p:spPr>
            <a:xfrm>
              <a:off x="4419722" y="3372001"/>
              <a:ext cx="104654" cy="247500"/>
            </a:xfrm>
            <a:custGeom>
              <a:avLst/>
              <a:gdLst/>
              <a:ahLst/>
              <a:cxnLst/>
              <a:rect l="0" t="0" r="0" b="0"/>
              <a:pathLst>
                <a:path w="104654" h="247500">
                  <a:moveTo>
                    <a:pt x="104653" y="18899"/>
                  </a:moveTo>
                  <a:lnTo>
                    <a:pt x="104653" y="18899"/>
                  </a:lnTo>
                  <a:lnTo>
                    <a:pt x="104653" y="13842"/>
                  </a:lnTo>
                  <a:lnTo>
                    <a:pt x="96186" y="8538"/>
                  </a:lnTo>
                  <a:lnTo>
                    <a:pt x="74993" y="1566"/>
                  </a:lnTo>
                  <a:lnTo>
                    <a:pt x="59093" y="0"/>
                  </a:lnTo>
                  <a:lnTo>
                    <a:pt x="52583" y="4950"/>
                  </a:lnTo>
                  <a:lnTo>
                    <a:pt x="35415" y="22650"/>
                  </a:lnTo>
                  <a:lnTo>
                    <a:pt x="10411" y="68861"/>
                  </a:lnTo>
                  <a:lnTo>
                    <a:pt x="2998" y="90735"/>
                  </a:lnTo>
                  <a:lnTo>
                    <a:pt x="289" y="136701"/>
                  </a:lnTo>
                  <a:lnTo>
                    <a:pt x="0" y="172337"/>
                  </a:lnTo>
                  <a:lnTo>
                    <a:pt x="952" y="219727"/>
                  </a:lnTo>
                  <a:lnTo>
                    <a:pt x="9403" y="24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03"/>
            <p:cNvSpPr/>
            <p:nvPr>
              <p:custDataLst>
                <p:tags r:id="rId139"/>
              </p:custDataLst>
            </p:nvPr>
          </p:nvSpPr>
          <p:spPr>
            <a:xfrm>
              <a:off x="4514850" y="3601108"/>
              <a:ext cx="142876" cy="75543"/>
            </a:xfrm>
            <a:custGeom>
              <a:avLst/>
              <a:gdLst/>
              <a:ahLst/>
              <a:cxnLst/>
              <a:rect l="0" t="0" r="0" b="0"/>
              <a:pathLst>
                <a:path w="142876" h="75543">
                  <a:moveTo>
                    <a:pt x="0" y="18392"/>
                  </a:moveTo>
                  <a:lnTo>
                    <a:pt x="0" y="18392"/>
                  </a:lnTo>
                  <a:lnTo>
                    <a:pt x="5057" y="18392"/>
                  </a:lnTo>
                  <a:lnTo>
                    <a:pt x="6546" y="19450"/>
                  </a:lnTo>
                  <a:lnTo>
                    <a:pt x="7539" y="21214"/>
                  </a:lnTo>
                  <a:lnTo>
                    <a:pt x="8936" y="31575"/>
                  </a:lnTo>
                  <a:lnTo>
                    <a:pt x="9515" y="55833"/>
                  </a:lnTo>
                  <a:lnTo>
                    <a:pt x="14578" y="51240"/>
                  </a:lnTo>
                  <a:lnTo>
                    <a:pt x="40996" y="11360"/>
                  </a:lnTo>
                  <a:lnTo>
                    <a:pt x="49971" y="5742"/>
                  </a:lnTo>
                  <a:lnTo>
                    <a:pt x="52364" y="5725"/>
                  </a:lnTo>
                  <a:lnTo>
                    <a:pt x="61261" y="13303"/>
                  </a:lnTo>
                  <a:lnTo>
                    <a:pt x="64269" y="18952"/>
                  </a:lnTo>
                  <a:lnTo>
                    <a:pt x="66634" y="36894"/>
                  </a:lnTo>
                  <a:lnTo>
                    <a:pt x="66663" y="32223"/>
                  </a:lnTo>
                  <a:lnTo>
                    <a:pt x="76784" y="19080"/>
                  </a:lnTo>
                  <a:lnTo>
                    <a:pt x="93188" y="6837"/>
                  </a:lnTo>
                  <a:lnTo>
                    <a:pt x="106399" y="1563"/>
                  </a:lnTo>
                  <a:lnTo>
                    <a:pt x="117015" y="0"/>
                  </a:lnTo>
                  <a:lnTo>
                    <a:pt x="126442" y="8101"/>
                  </a:lnTo>
                  <a:lnTo>
                    <a:pt x="138006" y="24868"/>
                  </a:lnTo>
                  <a:lnTo>
                    <a:pt x="140711" y="35029"/>
                  </a:lnTo>
                  <a:lnTo>
                    <a:pt x="142875" y="7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04"/>
            <p:cNvSpPr/>
            <p:nvPr>
              <p:custDataLst>
                <p:tags r:id="rId140"/>
              </p:custDataLst>
            </p:nvPr>
          </p:nvSpPr>
          <p:spPr>
            <a:xfrm>
              <a:off x="4743450" y="3343668"/>
              <a:ext cx="55700" cy="342508"/>
            </a:xfrm>
            <a:custGeom>
              <a:avLst/>
              <a:gdLst/>
              <a:ahLst/>
              <a:cxnLst/>
              <a:rect l="0" t="0" r="0" b="0"/>
              <a:pathLst>
                <a:path w="55700" h="342508">
                  <a:moveTo>
                    <a:pt x="19050" y="9132"/>
                  </a:moveTo>
                  <a:lnTo>
                    <a:pt x="19050" y="9132"/>
                  </a:lnTo>
                  <a:lnTo>
                    <a:pt x="10849" y="931"/>
                  </a:lnTo>
                  <a:lnTo>
                    <a:pt x="11466" y="490"/>
                  </a:lnTo>
                  <a:lnTo>
                    <a:pt x="14974" y="0"/>
                  </a:lnTo>
                  <a:lnTo>
                    <a:pt x="20061" y="2604"/>
                  </a:lnTo>
                  <a:lnTo>
                    <a:pt x="31950" y="12899"/>
                  </a:lnTo>
                  <a:lnTo>
                    <a:pt x="41334" y="32121"/>
                  </a:lnTo>
                  <a:lnTo>
                    <a:pt x="42007" y="46160"/>
                  </a:lnTo>
                  <a:lnTo>
                    <a:pt x="28082" y="92777"/>
                  </a:lnTo>
                  <a:lnTo>
                    <a:pt x="15777" y="114790"/>
                  </a:lnTo>
                  <a:lnTo>
                    <a:pt x="6321" y="125928"/>
                  </a:lnTo>
                  <a:lnTo>
                    <a:pt x="5273" y="129329"/>
                  </a:lnTo>
                  <a:lnTo>
                    <a:pt x="5632" y="132655"/>
                  </a:lnTo>
                  <a:lnTo>
                    <a:pt x="7794" y="140231"/>
                  </a:lnTo>
                  <a:lnTo>
                    <a:pt x="10071" y="155338"/>
                  </a:lnTo>
                  <a:lnTo>
                    <a:pt x="14354" y="163366"/>
                  </a:lnTo>
                  <a:lnTo>
                    <a:pt x="50451" y="207437"/>
                  </a:lnTo>
                  <a:lnTo>
                    <a:pt x="55165" y="230519"/>
                  </a:lnTo>
                  <a:lnTo>
                    <a:pt x="55699" y="266764"/>
                  </a:lnTo>
                  <a:lnTo>
                    <a:pt x="43841" y="308935"/>
                  </a:lnTo>
                  <a:lnTo>
                    <a:pt x="34744" y="324211"/>
                  </a:lnTo>
                  <a:lnTo>
                    <a:pt x="20290" y="335440"/>
                  </a:lnTo>
                  <a:lnTo>
                    <a:pt x="0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31"/>
          <p:cNvGrpSpPr/>
          <p:nvPr/>
        </p:nvGrpSpPr>
        <p:grpSpPr>
          <a:xfrm>
            <a:off x="6486525" y="4373718"/>
            <a:ext cx="885826" cy="286459"/>
            <a:chOff x="6486525" y="4373718"/>
            <a:chExt cx="885826" cy="286459"/>
          </a:xfrm>
        </p:grpSpPr>
        <p:sp>
          <p:nvSpPr>
            <p:cNvPr id="171" name="SMARTInkShape-3005"/>
            <p:cNvSpPr/>
            <p:nvPr>
              <p:custDataLst>
                <p:tags r:id="rId123"/>
              </p:custDataLst>
            </p:nvPr>
          </p:nvSpPr>
          <p:spPr>
            <a:xfrm>
              <a:off x="6486525" y="4373718"/>
              <a:ext cx="132163" cy="286459"/>
            </a:xfrm>
            <a:custGeom>
              <a:avLst/>
              <a:gdLst/>
              <a:ahLst/>
              <a:cxnLst/>
              <a:rect l="0" t="0" r="0" b="0"/>
              <a:pathLst>
                <a:path w="132163" h="286459">
                  <a:moveTo>
                    <a:pt x="0" y="122082"/>
                  </a:moveTo>
                  <a:lnTo>
                    <a:pt x="0" y="122082"/>
                  </a:lnTo>
                  <a:lnTo>
                    <a:pt x="0" y="117025"/>
                  </a:lnTo>
                  <a:lnTo>
                    <a:pt x="1058" y="115536"/>
                  </a:lnTo>
                  <a:lnTo>
                    <a:pt x="2822" y="114543"/>
                  </a:lnTo>
                  <a:lnTo>
                    <a:pt x="9701" y="112819"/>
                  </a:lnTo>
                  <a:lnTo>
                    <a:pt x="17610" y="112591"/>
                  </a:lnTo>
                  <a:lnTo>
                    <a:pt x="18090" y="113638"/>
                  </a:lnTo>
                  <a:lnTo>
                    <a:pt x="25571" y="153276"/>
                  </a:lnTo>
                  <a:lnTo>
                    <a:pt x="33236" y="198627"/>
                  </a:lnTo>
                  <a:lnTo>
                    <a:pt x="36659" y="237072"/>
                  </a:lnTo>
                  <a:lnTo>
                    <a:pt x="37974" y="283968"/>
                  </a:lnTo>
                  <a:lnTo>
                    <a:pt x="36957" y="286097"/>
                  </a:lnTo>
                  <a:lnTo>
                    <a:pt x="35222" y="286458"/>
                  </a:lnTo>
                  <a:lnTo>
                    <a:pt x="33007" y="285641"/>
                  </a:lnTo>
                  <a:lnTo>
                    <a:pt x="31529" y="282980"/>
                  </a:lnTo>
                  <a:lnTo>
                    <a:pt x="22288" y="238517"/>
                  </a:lnTo>
                  <a:lnTo>
                    <a:pt x="19476" y="192044"/>
                  </a:lnTo>
                  <a:lnTo>
                    <a:pt x="19176" y="151043"/>
                  </a:lnTo>
                  <a:lnTo>
                    <a:pt x="20133" y="110477"/>
                  </a:lnTo>
                  <a:lnTo>
                    <a:pt x="29416" y="69538"/>
                  </a:lnTo>
                  <a:lnTo>
                    <a:pt x="47705" y="23896"/>
                  </a:lnTo>
                  <a:lnTo>
                    <a:pt x="55774" y="14944"/>
                  </a:lnTo>
                  <a:lnTo>
                    <a:pt x="74634" y="4140"/>
                  </a:lnTo>
                  <a:lnTo>
                    <a:pt x="92552" y="0"/>
                  </a:lnTo>
                  <a:lnTo>
                    <a:pt x="97685" y="2594"/>
                  </a:lnTo>
                  <a:lnTo>
                    <a:pt x="106210" y="13943"/>
                  </a:lnTo>
                  <a:lnTo>
                    <a:pt x="111903" y="33126"/>
                  </a:lnTo>
                  <a:lnTo>
                    <a:pt x="108533" y="62329"/>
                  </a:lnTo>
                  <a:lnTo>
                    <a:pt x="100801" y="80003"/>
                  </a:lnTo>
                  <a:lnTo>
                    <a:pt x="83646" y="103539"/>
                  </a:lnTo>
                  <a:lnTo>
                    <a:pt x="62102" y="121730"/>
                  </a:lnTo>
                  <a:lnTo>
                    <a:pt x="58128" y="129656"/>
                  </a:lnTo>
                  <a:lnTo>
                    <a:pt x="63229" y="130740"/>
                  </a:lnTo>
                  <a:lnTo>
                    <a:pt x="67553" y="131029"/>
                  </a:lnTo>
                  <a:lnTo>
                    <a:pt x="75179" y="134172"/>
                  </a:lnTo>
                  <a:lnTo>
                    <a:pt x="106090" y="156482"/>
                  </a:lnTo>
                  <a:lnTo>
                    <a:pt x="124332" y="179900"/>
                  </a:lnTo>
                  <a:lnTo>
                    <a:pt x="129342" y="193993"/>
                  </a:lnTo>
                  <a:lnTo>
                    <a:pt x="132162" y="223940"/>
                  </a:lnTo>
                  <a:lnTo>
                    <a:pt x="130442" y="232321"/>
                  </a:lnTo>
                  <a:lnTo>
                    <a:pt x="122885" y="244455"/>
                  </a:lnTo>
                  <a:lnTo>
                    <a:pt x="77012" y="269336"/>
                  </a:lnTo>
                  <a:lnTo>
                    <a:pt x="65625" y="269373"/>
                  </a:lnTo>
                  <a:lnTo>
                    <a:pt x="41068" y="260772"/>
                  </a:lnTo>
                  <a:lnTo>
                    <a:pt x="37961" y="257934"/>
                  </a:lnTo>
                  <a:lnTo>
                    <a:pt x="36950" y="254984"/>
                  </a:lnTo>
                  <a:lnTo>
                    <a:pt x="37333" y="251958"/>
                  </a:lnTo>
                  <a:lnTo>
                    <a:pt x="47625" y="236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06"/>
            <p:cNvSpPr/>
            <p:nvPr>
              <p:custDataLst>
                <p:tags r:id="rId124"/>
              </p:custDataLst>
            </p:nvPr>
          </p:nvSpPr>
          <p:spPr>
            <a:xfrm>
              <a:off x="7193741" y="4419992"/>
              <a:ext cx="178610" cy="221327"/>
            </a:xfrm>
            <a:custGeom>
              <a:avLst/>
              <a:gdLst/>
              <a:ahLst/>
              <a:cxnLst/>
              <a:rect l="0" t="0" r="0" b="0"/>
              <a:pathLst>
                <a:path w="178610" h="221327">
                  <a:moveTo>
                    <a:pt x="83359" y="9133"/>
                  </a:moveTo>
                  <a:lnTo>
                    <a:pt x="83359" y="9133"/>
                  </a:lnTo>
                  <a:lnTo>
                    <a:pt x="83359" y="4076"/>
                  </a:lnTo>
                  <a:lnTo>
                    <a:pt x="82301" y="2587"/>
                  </a:lnTo>
                  <a:lnTo>
                    <a:pt x="80537" y="1594"/>
                  </a:lnTo>
                  <a:lnTo>
                    <a:pt x="70102" y="0"/>
                  </a:lnTo>
                  <a:lnTo>
                    <a:pt x="61239" y="5427"/>
                  </a:lnTo>
                  <a:lnTo>
                    <a:pt x="52362" y="13836"/>
                  </a:lnTo>
                  <a:lnTo>
                    <a:pt x="24952" y="53617"/>
                  </a:lnTo>
                  <a:lnTo>
                    <a:pt x="5617" y="89181"/>
                  </a:lnTo>
                  <a:lnTo>
                    <a:pt x="0" y="120105"/>
                  </a:lnTo>
                  <a:lnTo>
                    <a:pt x="8447" y="156078"/>
                  </a:lnTo>
                  <a:lnTo>
                    <a:pt x="19299" y="178379"/>
                  </a:lnTo>
                  <a:lnTo>
                    <a:pt x="39331" y="196745"/>
                  </a:lnTo>
                  <a:lnTo>
                    <a:pt x="81090" y="214311"/>
                  </a:lnTo>
                  <a:lnTo>
                    <a:pt x="101401" y="221326"/>
                  </a:lnTo>
                  <a:lnTo>
                    <a:pt x="178609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07"/>
            <p:cNvSpPr/>
            <p:nvPr>
              <p:custDataLst>
                <p:tags r:id="rId125"/>
              </p:custDataLst>
            </p:nvPr>
          </p:nvSpPr>
          <p:spPr>
            <a:xfrm>
              <a:off x="6870849" y="4509624"/>
              <a:ext cx="110977" cy="110002"/>
            </a:xfrm>
            <a:custGeom>
              <a:avLst/>
              <a:gdLst/>
              <a:ahLst/>
              <a:cxnLst/>
              <a:rect l="0" t="0" r="0" b="0"/>
              <a:pathLst>
                <a:path w="110977" h="110002">
                  <a:moveTo>
                    <a:pt x="82401" y="14751"/>
                  </a:moveTo>
                  <a:lnTo>
                    <a:pt x="82401" y="14751"/>
                  </a:lnTo>
                  <a:lnTo>
                    <a:pt x="82401" y="9695"/>
                  </a:lnTo>
                  <a:lnTo>
                    <a:pt x="80284" y="8206"/>
                  </a:lnTo>
                  <a:lnTo>
                    <a:pt x="68250" y="5050"/>
                  </a:lnTo>
                  <a:lnTo>
                    <a:pt x="60943" y="562"/>
                  </a:lnTo>
                  <a:lnTo>
                    <a:pt x="57512" y="0"/>
                  </a:lnTo>
                  <a:lnTo>
                    <a:pt x="54166" y="684"/>
                  </a:lnTo>
                  <a:lnTo>
                    <a:pt x="27267" y="15188"/>
                  </a:lnTo>
                  <a:lnTo>
                    <a:pt x="18739" y="23412"/>
                  </a:lnTo>
                  <a:lnTo>
                    <a:pt x="4154" y="44833"/>
                  </a:lnTo>
                  <a:lnTo>
                    <a:pt x="0" y="58460"/>
                  </a:lnTo>
                  <a:lnTo>
                    <a:pt x="976" y="68749"/>
                  </a:lnTo>
                  <a:lnTo>
                    <a:pt x="7475" y="80492"/>
                  </a:lnTo>
                  <a:lnTo>
                    <a:pt x="10225" y="83979"/>
                  </a:lnTo>
                  <a:lnTo>
                    <a:pt x="18925" y="87852"/>
                  </a:lnTo>
                  <a:lnTo>
                    <a:pt x="24209" y="88885"/>
                  </a:lnTo>
                  <a:lnTo>
                    <a:pt x="28790" y="87457"/>
                  </a:lnTo>
                  <a:lnTo>
                    <a:pt x="68739" y="52275"/>
                  </a:lnTo>
                  <a:lnTo>
                    <a:pt x="78353" y="36452"/>
                  </a:lnTo>
                  <a:lnTo>
                    <a:pt x="79703" y="32393"/>
                  </a:lnTo>
                  <a:lnTo>
                    <a:pt x="81661" y="30747"/>
                  </a:lnTo>
                  <a:lnTo>
                    <a:pt x="84024" y="30705"/>
                  </a:lnTo>
                  <a:lnTo>
                    <a:pt x="89472" y="33484"/>
                  </a:lnTo>
                  <a:lnTo>
                    <a:pt x="95421" y="38246"/>
                  </a:lnTo>
                  <a:lnTo>
                    <a:pt x="98771" y="49535"/>
                  </a:lnTo>
                  <a:lnTo>
                    <a:pt x="102404" y="93821"/>
                  </a:lnTo>
                  <a:lnTo>
                    <a:pt x="110976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08"/>
            <p:cNvSpPr/>
            <p:nvPr>
              <p:custDataLst>
                <p:tags r:id="rId126"/>
              </p:custDataLst>
            </p:nvPr>
          </p:nvSpPr>
          <p:spPr>
            <a:xfrm>
              <a:off x="6754942" y="4514850"/>
              <a:ext cx="112584" cy="17727"/>
            </a:xfrm>
            <a:custGeom>
              <a:avLst/>
              <a:gdLst/>
              <a:ahLst/>
              <a:cxnLst/>
              <a:rect l="0" t="0" r="0" b="0"/>
              <a:pathLst>
                <a:path w="112584" h="17727">
                  <a:moveTo>
                    <a:pt x="17333" y="9525"/>
                  </a:moveTo>
                  <a:lnTo>
                    <a:pt x="17333" y="9525"/>
                  </a:lnTo>
                  <a:lnTo>
                    <a:pt x="12277" y="9525"/>
                  </a:lnTo>
                  <a:lnTo>
                    <a:pt x="6972" y="12347"/>
                  </a:lnTo>
                  <a:lnTo>
                    <a:pt x="0" y="17726"/>
                  </a:lnTo>
                  <a:lnTo>
                    <a:pt x="19231" y="11337"/>
                  </a:lnTo>
                  <a:lnTo>
                    <a:pt x="63139" y="2145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09"/>
            <p:cNvSpPr/>
            <p:nvPr>
              <p:custDataLst>
                <p:tags r:id="rId127"/>
              </p:custDataLst>
            </p:nvPr>
          </p:nvSpPr>
          <p:spPr>
            <a:xfrm>
              <a:off x="6792214" y="4405470"/>
              <a:ext cx="27687" cy="216647"/>
            </a:xfrm>
            <a:custGeom>
              <a:avLst/>
              <a:gdLst/>
              <a:ahLst/>
              <a:cxnLst/>
              <a:rect l="0" t="0" r="0" b="0"/>
              <a:pathLst>
                <a:path w="27687" h="216647">
                  <a:moveTo>
                    <a:pt x="18161" y="14130"/>
                  </a:moveTo>
                  <a:lnTo>
                    <a:pt x="18161" y="14130"/>
                  </a:lnTo>
                  <a:lnTo>
                    <a:pt x="18161" y="0"/>
                  </a:lnTo>
                  <a:lnTo>
                    <a:pt x="17103" y="20328"/>
                  </a:lnTo>
                  <a:lnTo>
                    <a:pt x="9519" y="65278"/>
                  </a:lnTo>
                  <a:lnTo>
                    <a:pt x="8810" y="103373"/>
                  </a:lnTo>
                  <a:lnTo>
                    <a:pt x="5865" y="138997"/>
                  </a:lnTo>
                  <a:lnTo>
                    <a:pt x="0" y="180895"/>
                  </a:lnTo>
                  <a:lnTo>
                    <a:pt x="433" y="203947"/>
                  </a:lnTo>
                  <a:lnTo>
                    <a:pt x="4284" y="214205"/>
                  </a:lnTo>
                  <a:lnTo>
                    <a:pt x="6793" y="216305"/>
                  </a:lnTo>
                  <a:lnTo>
                    <a:pt x="9524" y="216646"/>
                  </a:lnTo>
                  <a:lnTo>
                    <a:pt x="12404" y="215816"/>
                  </a:lnTo>
                  <a:lnTo>
                    <a:pt x="27686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10"/>
            <p:cNvSpPr/>
            <p:nvPr>
              <p:custDataLst>
                <p:tags r:id="rId128"/>
              </p:custDataLst>
            </p:nvPr>
          </p:nvSpPr>
          <p:spPr>
            <a:xfrm>
              <a:off x="6667616" y="4515011"/>
              <a:ext cx="76085" cy="102447"/>
            </a:xfrm>
            <a:custGeom>
              <a:avLst/>
              <a:gdLst/>
              <a:ahLst/>
              <a:cxnLst/>
              <a:rect l="0" t="0" r="0" b="0"/>
              <a:pathLst>
                <a:path w="76085" h="102447">
                  <a:moveTo>
                    <a:pt x="9409" y="37939"/>
                  </a:moveTo>
                  <a:lnTo>
                    <a:pt x="9409" y="37939"/>
                  </a:lnTo>
                  <a:lnTo>
                    <a:pt x="0" y="28530"/>
                  </a:lnTo>
                  <a:lnTo>
                    <a:pt x="4974" y="28448"/>
                  </a:lnTo>
                  <a:lnTo>
                    <a:pt x="10260" y="25607"/>
                  </a:lnTo>
                  <a:lnTo>
                    <a:pt x="46839" y="382"/>
                  </a:lnTo>
                  <a:lnTo>
                    <a:pt x="37197" y="0"/>
                  </a:lnTo>
                  <a:lnTo>
                    <a:pt x="29520" y="2733"/>
                  </a:lnTo>
                  <a:lnTo>
                    <a:pt x="25992" y="4944"/>
                  </a:lnTo>
                  <a:lnTo>
                    <a:pt x="10912" y="23224"/>
                  </a:lnTo>
                  <a:lnTo>
                    <a:pt x="4785" y="37044"/>
                  </a:lnTo>
                  <a:lnTo>
                    <a:pt x="3151" y="43692"/>
                  </a:lnTo>
                  <a:lnTo>
                    <a:pt x="5908" y="68218"/>
                  </a:lnTo>
                  <a:lnTo>
                    <a:pt x="13428" y="85481"/>
                  </a:lnTo>
                  <a:lnTo>
                    <a:pt x="27416" y="97299"/>
                  </a:lnTo>
                  <a:lnTo>
                    <a:pt x="39909" y="102446"/>
                  </a:lnTo>
                  <a:lnTo>
                    <a:pt x="76084" y="8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3011"/>
          <p:cNvSpPr/>
          <p:nvPr>
            <p:custDataLst>
              <p:tags r:id="rId6"/>
            </p:custDataLst>
          </p:nvPr>
        </p:nvSpPr>
        <p:spPr>
          <a:xfrm>
            <a:off x="7696200" y="4400550"/>
            <a:ext cx="63861" cy="285751"/>
          </a:xfrm>
          <a:custGeom>
            <a:avLst/>
            <a:gdLst/>
            <a:ahLst/>
            <a:cxnLst/>
            <a:rect l="0" t="0" r="0" b="0"/>
            <a:pathLst>
              <a:path w="63861" h="285751">
                <a:moveTo>
                  <a:pt x="19050" y="0"/>
                </a:moveTo>
                <a:lnTo>
                  <a:pt x="19050" y="0"/>
                </a:lnTo>
                <a:lnTo>
                  <a:pt x="38347" y="41418"/>
                </a:lnTo>
                <a:lnTo>
                  <a:pt x="54008" y="86162"/>
                </a:lnTo>
                <a:lnTo>
                  <a:pt x="63860" y="129556"/>
                </a:lnTo>
                <a:lnTo>
                  <a:pt x="63019" y="170326"/>
                </a:lnTo>
                <a:lnTo>
                  <a:pt x="53253" y="216972"/>
                </a:lnTo>
                <a:lnTo>
                  <a:pt x="34123" y="247027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533"/>
          <p:cNvGrpSpPr/>
          <p:nvPr/>
        </p:nvGrpSpPr>
        <p:grpSpPr>
          <a:xfrm>
            <a:off x="385037" y="4600585"/>
            <a:ext cx="291239" cy="366145"/>
            <a:chOff x="385037" y="4600585"/>
            <a:chExt cx="291239" cy="366145"/>
          </a:xfrm>
        </p:grpSpPr>
        <p:sp>
          <p:nvSpPr>
            <p:cNvPr id="179" name="SMARTInkShape-3012"/>
            <p:cNvSpPr/>
            <p:nvPr>
              <p:custDataLst>
                <p:tags r:id="rId120"/>
              </p:custDataLst>
            </p:nvPr>
          </p:nvSpPr>
          <p:spPr>
            <a:xfrm>
              <a:off x="583345" y="4653177"/>
              <a:ext cx="92931" cy="313553"/>
            </a:xfrm>
            <a:custGeom>
              <a:avLst/>
              <a:gdLst/>
              <a:ahLst/>
              <a:cxnLst/>
              <a:rect l="0" t="0" r="0" b="0"/>
              <a:pathLst>
                <a:path w="92931" h="313553">
                  <a:moveTo>
                    <a:pt x="92930" y="23598"/>
                  </a:moveTo>
                  <a:lnTo>
                    <a:pt x="92930" y="23598"/>
                  </a:lnTo>
                  <a:lnTo>
                    <a:pt x="92930" y="18542"/>
                  </a:lnTo>
                  <a:lnTo>
                    <a:pt x="90108" y="13237"/>
                  </a:lnTo>
                  <a:lnTo>
                    <a:pt x="84729" y="6264"/>
                  </a:lnTo>
                  <a:lnTo>
                    <a:pt x="83797" y="0"/>
                  </a:lnTo>
                  <a:lnTo>
                    <a:pt x="81550" y="458"/>
                  </a:lnTo>
                  <a:lnTo>
                    <a:pt x="73408" y="6611"/>
                  </a:lnTo>
                  <a:lnTo>
                    <a:pt x="57481" y="29924"/>
                  </a:lnTo>
                  <a:lnTo>
                    <a:pt x="33999" y="75061"/>
                  </a:lnTo>
                  <a:lnTo>
                    <a:pt x="20180" y="112198"/>
                  </a:lnTo>
                  <a:lnTo>
                    <a:pt x="10462" y="152273"/>
                  </a:lnTo>
                  <a:lnTo>
                    <a:pt x="1937" y="192487"/>
                  </a:lnTo>
                  <a:lnTo>
                    <a:pt x="0" y="234270"/>
                  </a:lnTo>
                  <a:lnTo>
                    <a:pt x="8290" y="268961"/>
                  </a:lnTo>
                  <a:lnTo>
                    <a:pt x="15096" y="282932"/>
                  </a:lnTo>
                  <a:lnTo>
                    <a:pt x="29769" y="300580"/>
                  </a:lnTo>
                  <a:lnTo>
                    <a:pt x="37694" y="305451"/>
                  </a:lnTo>
                  <a:lnTo>
                    <a:pt x="63276" y="313250"/>
                  </a:lnTo>
                  <a:lnTo>
                    <a:pt x="77281" y="313552"/>
                  </a:lnTo>
                  <a:lnTo>
                    <a:pt x="92930" y="309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13"/>
            <p:cNvSpPr/>
            <p:nvPr>
              <p:custDataLst>
                <p:tags r:id="rId121"/>
              </p:custDataLst>
            </p:nvPr>
          </p:nvSpPr>
          <p:spPr>
            <a:xfrm>
              <a:off x="385037" y="4810125"/>
              <a:ext cx="167414" cy="65352"/>
            </a:xfrm>
            <a:custGeom>
              <a:avLst/>
              <a:gdLst/>
              <a:ahLst/>
              <a:cxnLst/>
              <a:rect l="0" t="0" r="0" b="0"/>
              <a:pathLst>
                <a:path w="167414" h="65352">
                  <a:moveTo>
                    <a:pt x="5488" y="57150"/>
                  </a:moveTo>
                  <a:lnTo>
                    <a:pt x="5488" y="57150"/>
                  </a:lnTo>
                  <a:lnTo>
                    <a:pt x="5488" y="62206"/>
                  </a:lnTo>
                  <a:lnTo>
                    <a:pt x="4430" y="63695"/>
                  </a:lnTo>
                  <a:lnTo>
                    <a:pt x="2666" y="64689"/>
                  </a:lnTo>
                  <a:lnTo>
                    <a:pt x="432" y="65351"/>
                  </a:lnTo>
                  <a:lnTo>
                    <a:pt x="0" y="64734"/>
                  </a:lnTo>
                  <a:lnTo>
                    <a:pt x="2343" y="61226"/>
                  </a:lnTo>
                  <a:lnTo>
                    <a:pt x="31727" y="44250"/>
                  </a:lnTo>
                  <a:lnTo>
                    <a:pt x="70287" y="31371"/>
                  </a:lnTo>
                  <a:lnTo>
                    <a:pt x="111270" y="21338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14"/>
            <p:cNvSpPr/>
            <p:nvPr>
              <p:custDataLst>
                <p:tags r:id="rId122"/>
              </p:custDataLst>
            </p:nvPr>
          </p:nvSpPr>
          <p:spPr>
            <a:xfrm>
              <a:off x="466904" y="4600585"/>
              <a:ext cx="56972" cy="361941"/>
            </a:xfrm>
            <a:custGeom>
              <a:avLst/>
              <a:gdLst/>
              <a:ahLst/>
              <a:cxnLst/>
              <a:rect l="0" t="0" r="0" b="0"/>
              <a:pathLst>
                <a:path w="56972" h="361941">
                  <a:moveTo>
                    <a:pt x="56971" y="28565"/>
                  </a:moveTo>
                  <a:lnTo>
                    <a:pt x="56971" y="28565"/>
                  </a:lnTo>
                  <a:lnTo>
                    <a:pt x="56971" y="109"/>
                  </a:lnTo>
                  <a:lnTo>
                    <a:pt x="48770" y="0"/>
                  </a:lnTo>
                  <a:lnTo>
                    <a:pt x="23769" y="23670"/>
                  </a:lnTo>
                  <a:lnTo>
                    <a:pt x="21048" y="29212"/>
                  </a:lnTo>
                  <a:lnTo>
                    <a:pt x="9776" y="74516"/>
                  </a:lnTo>
                  <a:lnTo>
                    <a:pt x="6715" y="83559"/>
                  </a:lnTo>
                  <a:lnTo>
                    <a:pt x="2885" y="92165"/>
                  </a:lnTo>
                  <a:lnTo>
                    <a:pt x="0" y="133532"/>
                  </a:lnTo>
                  <a:lnTo>
                    <a:pt x="903" y="164056"/>
                  </a:lnTo>
                  <a:lnTo>
                    <a:pt x="7365" y="182956"/>
                  </a:lnTo>
                  <a:lnTo>
                    <a:pt x="9230" y="225531"/>
                  </a:lnTo>
                  <a:lnTo>
                    <a:pt x="10381" y="249779"/>
                  </a:lnTo>
                  <a:lnTo>
                    <a:pt x="16880" y="268681"/>
                  </a:lnTo>
                  <a:lnTo>
                    <a:pt x="18837" y="316035"/>
                  </a:lnTo>
                  <a:lnTo>
                    <a:pt x="18871" y="361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34"/>
          <p:cNvGrpSpPr/>
          <p:nvPr/>
        </p:nvGrpSpPr>
        <p:grpSpPr>
          <a:xfrm>
            <a:off x="857250" y="4524375"/>
            <a:ext cx="837729" cy="586602"/>
            <a:chOff x="857250" y="4524375"/>
            <a:chExt cx="837729" cy="586602"/>
          </a:xfrm>
        </p:grpSpPr>
        <p:sp>
          <p:nvSpPr>
            <p:cNvPr id="183" name="SMARTInkShape-3015"/>
            <p:cNvSpPr/>
            <p:nvPr>
              <p:custDataLst>
                <p:tags r:id="rId113"/>
              </p:custDataLst>
            </p:nvPr>
          </p:nvSpPr>
          <p:spPr>
            <a:xfrm>
              <a:off x="857250" y="4807164"/>
              <a:ext cx="84086" cy="303813"/>
            </a:xfrm>
            <a:custGeom>
              <a:avLst/>
              <a:gdLst/>
              <a:ahLst/>
              <a:cxnLst/>
              <a:rect l="0" t="0" r="0" b="0"/>
              <a:pathLst>
                <a:path w="84086" h="303813">
                  <a:moveTo>
                    <a:pt x="0" y="79161"/>
                  </a:moveTo>
                  <a:lnTo>
                    <a:pt x="0" y="79161"/>
                  </a:lnTo>
                  <a:lnTo>
                    <a:pt x="1058" y="118821"/>
                  </a:lnTo>
                  <a:lnTo>
                    <a:pt x="8201" y="162086"/>
                  </a:lnTo>
                  <a:lnTo>
                    <a:pt x="9351" y="199887"/>
                  </a:lnTo>
                  <a:lnTo>
                    <a:pt x="9491" y="240473"/>
                  </a:lnTo>
                  <a:lnTo>
                    <a:pt x="9520" y="285808"/>
                  </a:lnTo>
                  <a:lnTo>
                    <a:pt x="9524" y="303812"/>
                  </a:lnTo>
                  <a:lnTo>
                    <a:pt x="6703" y="264749"/>
                  </a:lnTo>
                  <a:lnTo>
                    <a:pt x="883" y="218607"/>
                  </a:lnTo>
                  <a:lnTo>
                    <a:pt x="174" y="178751"/>
                  </a:lnTo>
                  <a:lnTo>
                    <a:pt x="34" y="139756"/>
                  </a:lnTo>
                  <a:lnTo>
                    <a:pt x="7" y="93404"/>
                  </a:lnTo>
                  <a:lnTo>
                    <a:pt x="1060" y="68800"/>
                  </a:lnTo>
                  <a:lnTo>
                    <a:pt x="19298" y="22149"/>
                  </a:lnTo>
                  <a:lnTo>
                    <a:pt x="31799" y="1695"/>
                  </a:lnTo>
                  <a:lnTo>
                    <a:pt x="36016" y="0"/>
                  </a:lnTo>
                  <a:lnTo>
                    <a:pt x="46346" y="939"/>
                  </a:lnTo>
                  <a:lnTo>
                    <a:pt x="64062" y="12475"/>
                  </a:lnTo>
                  <a:lnTo>
                    <a:pt x="70805" y="23417"/>
                  </a:lnTo>
                  <a:lnTo>
                    <a:pt x="84085" y="69688"/>
                  </a:lnTo>
                  <a:lnTo>
                    <a:pt x="82174" y="80595"/>
                  </a:lnTo>
                  <a:lnTo>
                    <a:pt x="66363" y="122104"/>
                  </a:lnTo>
                  <a:lnTo>
                    <a:pt x="60186" y="129997"/>
                  </a:lnTo>
                  <a:lnTo>
                    <a:pt x="53913" y="133505"/>
                  </a:lnTo>
                  <a:lnTo>
                    <a:pt x="34319" y="135480"/>
                  </a:lnTo>
                  <a:lnTo>
                    <a:pt x="29229" y="134699"/>
                  </a:lnTo>
                  <a:lnTo>
                    <a:pt x="25836" y="133119"/>
                  </a:lnTo>
                  <a:lnTo>
                    <a:pt x="23574" y="131009"/>
                  </a:lnTo>
                  <a:lnTo>
                    <a:pt x="19050" y="107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016"/>
            <p:cNvSpPr/>
            <p:nvPr>
              <p:custDataLst>
                <p:tags r:id="rId114"/>
              </p:custDataLst>
            </p:nvPr>
          </p:nvSpPr>
          <p:spPr>
            <a:xfrm>
              <a:off x="1086242" y="4629150"/>
              <a:ext cx="9134" cy="342901"/>
            </a:xfrm>
            <a:custGeom>
              <a:avLst/>
              <a:gdLst/>
              <a:ahLst/>
              <a:cxnLst/>
              <a:rect l="0" t="0" r="0" b="0"/>
              <a:pathLst>
                <a:path w="9134" h="342901">
                  <a:moveTo>
                    <a:pt x="9133" y="0"/>
                  </a:moveTo>
                  <a:lnTo>
                    <a:pt x="9133" y="0"/>
                  </a:lnTo>
                  <a:lnTo>
                    <a:pt x="2587" y="15209"/>
                  </a:lnTo>
                  <a:lnTo>
                    <a:pt x="0" y="54893"/>
                  </a:lnTo>
                  <a:lnTo>
                    <a:pt x="744" y="90375"/>
                  </a:lnTo>
                  <a:lnTo>
                    <a:pt x="6177" y="130259"/>
                  </a:lnTo>
                  <a:lnTo>
                    <a:pt x="8257" y="175590"/>
                  </a:lnTo>
                  <a:lnTo>
                    <a:pt x="8873" y="220419"/>
                  </a:lnTo>
                  <a:lnTo>
                    <a:pt x="9082" y="267907"/>
                  </a:lnTo>
                  <a:lnTo>
                    <a:pt x="9126" y="315150"/>
                  </a:lnTo>
                  <a:lnTo>
                    <a:pt x="9133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17"/>
            <p:cNvSpPr/>
            <p:nvPr>
              <p:custDataLst>
                <p:tags r:id="rId115"/>
              </p:custDataLst>
            </p:nvPr>
          </p:nvSpPr>
          <p:spPr>
            <a:xfrm>
              <a:off x="1295400" y="4695825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3092" y="7604"/>
                  </a:lnTo>
                  <a:lnTo>
                    <a:pt x="45332" y="55169"/>
                  </a:lnTo>
                  <a:lnTo>
                    <a:pt x="82628" y="100869"/>
                  </a:lnTo>
                  <a:lnTo>
                    <a:pt x="128469" y="147509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18"/>
            <p:cNvSpPr/>
            <p:nvPr>
              <p:custDataLst>
                <p:tags r:id="rId116"/>
              </p:custDataLst>
            </p:nvPr>
          </p:nvSpPr>
          <p:spPr>
            <a:xfrm>
              <a:off x="1419225" y="4705858"/>
              <a:ext cx="65352" cy="285243"/>
            </a:xfrm>
            <a:custGeom>
              <a:avLst/>
              <a:gdLst/>
              <a:ahLst/>
              <a:cxnLst/>
              <a:rect l="0" t="0" r="0" b="0"/>
              <a:pathLst>
                <a:path w="65352" h="285243">
                  <a:moveTo>
                    <a:pt x="57150" y="18542"/>
                  </a:moveTo>
                  <a:lnTo>
                    <a:pt x="57150" y="18542"/>
                  </a:lnTo>
                  <a:lnTo>
                    <a:pt x="57150" y="13486"/>
                  </a:lnTo>
                  <a:lnTo>
                    <a:pt x="59972" y="8181"/>
                  </a:lnTo>
                  <a:lnTo>
                    <a:pt x="65351" y="1208"/>
                  </a:lnTo>
                  <a:lnTo>
                    <a:pt x="64734" y="636"/>
                  </a:lnTo>
                  <a:lnTo>
                    <a:pt x="61226" y="0"/>
                  </a:lnTo>
                  <a:lnTo>
                    <a:pt x="59867" y="889"/>
                  </a:lnTo>
                  <a:lnTo>
                    <a:pt x="58962" y="2541"/>
                  </a:lnTo>
                  <a:lnTo>
                    <a:pt x="43999" y="45266"/>
                  </a:lnTo>
                  <a:lnTo>
                    <a:pt x="26173" y="84851"/>
                  </a:lnTo>
                  <a:lnTo>
                    <a:pt x="17635" y="126067"/>
                  </a:lnTo>
                  <a:lnTo>
                    <a:pt x="10593" y="166482"/>
                  </a:lnTo>
                  <a:lnTo>
                    <a:pt x="9736" y="206162"/>
                  </a:lnTo>
                  <a:lnTo>
                    <a:pt x="9567" y="249160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019"/>
            <p:cNvSpPr/>
            <p:nvPr>
              <p:custDataLst>
                <p:tags r:id="rId117"/>
              </p:custDataLst>
            </p:nvPr>
          </p:nvSpPr>
          <p:spPr>
            <a:xfrm>
              <a:off x="1219200" y="46005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0"/>
                  </a:moveTo>
                  <a:lnTo>
                    <a:pt x="0" y="0"/>
                  </a:lnTo>
                  <a:lnTo>
                    <a:pt x="46692" y="5056"/>
                  </a:lnTo>
                  <a:lnTo>
                    <a:pt x="90410" y="8937"/>
                  </a:lnTo>
                  <a:lnTo>
                    <a:pt x="135692" y="10506"/>
                  </a:lnTo>
                  <a:lnTo>
                    <a:pt x="176227" y="17716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020"/>
            <p:cNvSpPr/>
            <p:nvPr>
              <p:custDataLst>
                <p:tags r:id="rId118"/>
              </p:custDataLst>
            </p:nvPr>
          </p:nvSpPr>
          <p:spPr>
            <a:xfrm>
              <a:off x="1431398" y="4524375"/>
              <a:ext cx="88745" cy="114301"/>
            </a:xfrm>
            <a:custGeom>
              <a:avLst/>
              <a:gdLst/>
              <a:ahLst/>
              <a:cxnLst/>
              <a:rect l="0" t="0" r="0" b="0"/>
              <a:pathLst>
                <a:path w="88745" h="11430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1058"/>
                  </a:lnTo>
                  <a:lnTo>
                    <a:pt x="1324" y="2822"/>
                  </a:lnTo>
                  <a:lnTo>
                    <a:pt x="0" y="5056"/>
                  </a:lnTo>
                  <a:lnTo>
                    <a:pt x="176" y="5488"/>
                  </a:lnTo>
                  <a:lnTo>
                    <a:pt x="3193" y="3144"/>
                  </a:lnTo>
                  <a:lnTo>
                    <a:pt x="15898" y="932"/>
                  </a:lnTo>
                  <a:lnTo>
                    <a:pt x="45701" y="7789"/>
                  </a:lnTo>
                  <a:lnTo>
                    <a:pt x="66476" y="17359"/>
                  </a:lnTo>
                  <a:lnTo>
                    <a:pt x="83920" y="32072"/>
                  </a:lnTo>
                  <a:lnTo>
                    <a:pt x="88744" y="40007"/>
                  </a:lnTo>
                  <a:lnTo>
                    <a:pt x="88065" y="49884"/>
                  </a:lnTo>
                  <a:lnTo>
                    <a:pt x="79006" y="73471"/>
                  </a:lnTo>
                  <a:lnTo>
                    <a:pt x="54502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021"/>
            <p:cNvSpPr/>
            <p:nvPr>
              <p:custDataLst>
                <p:tags r:id="rId119"/>
              </p:custDataLst>
            </p:nvPr>
          </p:nvSpPr>
          <p:spPr>
            <a:xfrm>
              <a:off x="1619250" y="4629150"/>
              <a:ext cx="75729" cy="361951"/>
            </a:xfrm>
            <a:custGeom>
              <a:avLst/>
              <a:gdLst/>
              <a:ahLst/>
              <a:cxnLst/>
              <a:rect l="0" t="0" r="0" b="0"/>
              <a:pathLst>
                <a:path w="75729" h="361951">
                  <a:moveTo>
                    <a:pt x="28575" y="0"/>
                  </a:moveTo>
                  <a:lnTo>
                    <a:pt x="28575" y="0"/>
                  </a:lnTo>
                  <a:lnTo>
                    <a:pt x="36776" y="8201"/>
                  </a:lnTo>
                  <a:lnTo>
                    <a:pt x="59757" y="55033"/>
                  </a:lnTo>
                  <a:lnTo>
                    <a:pt x="70820" y="101491"/>
                  </a:lnTo>
                  <a:lnTo>
                    <a:pt x="74606" y="147546"/>
                  </a:lnTo>
                  <a:lnTo>
                    <a:pt x="75728" y="186240"/>
                  </a:lnTo>
                  <a:lnTo>
                    <a:pt x="65947" y="227926"/>
                  </a:lnTo>
                  <a:lnTo>
                    <a:pt x="50225" y="275268"/>
                  </a:lnTo>
                  <a:lnTo>
                    <a:pt x="27834" y="32146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022"/>
          <p:cNvSpPr/>
          <p:nvPr>
            <p:custDataLst>
              <p:tags r:id="rId7"/>
            </p:custDataLst>
          </p:nvPr>
        </p:nvSpPr>
        <p:spPr>
          <a:xfrm>
            <a:off x="1984352" y="4705742"/>
            <a:ext cx="311174" cy="228209"/>
          </a:xfrm>
          <a:custGeom>
            <a:avLst/>
            <a:gdLst/>
            <a:ahLst/>
            <a:cxnLst/>
            <a:rect l="0" t="0" r="0" b="0"/>
            <a:pathLst>
              <a:path w="311174" h="228209">
                <a:moveTo>
                  <a:pt x="234973" y="9133"/>
                </a:moveTo>
                <a:lnTo>
                  <a:pt x="234973" y="9133"/>
                </a:lnTo>
                <a:lnTo>
                  <a:pt x="234973" y="932"/>
                </a:lnTo>
                <a:lnTo>
                  <a:pt x="236031" y="491"/>
                </a:lnTo>
                <a:lnTo>
                  <a:pt x="240029" y="0"/>
                </a:lnTo>
                <a:lnTo>
                  <a:pt x="240461" y="928"/>
                </a:lnTo>
                <a:lnTo>
                  <a:pt x="237070" y="8348"/>
                </a:lnTo>
                <a:lnTo>
                  <a:pt x="233477" y="25599"/>
                </a:lnTo>
                <a:lnTo>
                  <a:pt x="217195" y="65459"/>
                </a:lnTo>
                <a:lnTo>
                  <a:pt x="203474" y="109276"/>
                </a:lnTo>
                <a:lnTo>
                  <a:pt x="184559" y="153384"/>
                </a:lnTo>
                <a:lnTo>
                  <a:pt x="147791" y="200450"/>
                </a:lnTo>
                <a:lnTo>
                  <a:pt x="126944" y="211634"/>
                </a:lnTo>
                <a:lnTo>
                  <a:pt x="95602" y="216595"/>
                </a:lnTo>
                <a:lnTo>
                  <a:pt x="64561" y="213008"/>
                </a:lnTo>
                <a:lnTo>
                  <a:pt x="35256" y="200186"/>
                </a:lnTo>
                <a:lnTo>
                  <a:pt x="24501" y="191765"/>
                </a:lnTo>
                <a:lnTo>
                  <a:pt x="3939" y="160301"/>
                </a:lnTo>
                <a:lnTo>
                  <a:pt x="0" y="146522"/>
                </a:lnTo>
                <a:lnTo>
                  <a:pt x="1071" y="136164"/>
                </a:lnTo>
                <a:lnTo>
                  <a:pt x="2838" y="131920"/>
                </a:lnTo>
                <a:lnTo>
                  <a:pt x="16091" y="124383"/>
                </a:lnTo>
                <a:lnTo>
                  <a:pt x="35034" y="119621"/>
                </a:lnTo>
                <a:lnTo>
                  <a:pt x="82584" y="122722"/>
                </a:lnTo>
                <a:lnTo>
                  <a:pt x="127221" y="130897"/>
                </a:lnTo>
                <a:lnTo>
                  <a:pt x="172375" y="145804"/>
                </a:lnTo>
                <a:lnTo>
                  <a:pt x="219282" y="164375"/>
                </a:lnTo>
                <a:lnTo>
                  <a:pt x="240699" y="176555"/>
                </a:lnTo>
                <a:lnTo>
                  <a:pt x="274518" y="204600"/>
                </a:lnTo>
                <a:lnTo>
                  <a:pt x="289590" y="213482"/>
                </a:lnTo>
                <a:lnTo>
                  <a:pt x="299133" y="223375"/>
                </a:lnTo>
                <a:lnTo>
                  <a:pt x="311173" y="2282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536"/>
          <p:cNvGrpSpPr/>
          <p:nvPr/>
        </p:nvGrpSpPr>
        <p:grpSpPr>
          <a:xfrm>
            <a:off x="2657524" y="4629150"/>
            <a:ext cx="1399015" cy="463176"/>
            <a:chOff x="2657524" y="4629150"/>
            <a:chExt cx="1399015" cy="463176"/>
          </a:xfrm>
        </p:grpSpPr>
        <p:sp>
          <p:nvSpPr>
            <p:cNvPr id="192" name="SMARTInkShape-3023"/>
            <p:cNvSpPr/>
            <p:nvPr>
              <p:custDataLst>
                <p:tags r:id="rId103"/>
              </p:custDataLst>
            </p:nvPr>
          </p:nvSpPr>
          <p:spPr>
            <a:xfrm>
              <a:off x="3181350" y="4629150"/>
              <a:ext cx="93998" cy="333376"/>
            </a:xfrm>
            <a:custGeom>
              <a:avLst/>
              <a:gdLst/>
              <a:ahLst/>
              <a:cxnLst/>
              <a:rect l="0" t="0" r="0" b="0"/>
              <a:pathLst>
                <a:path w="93998" h="3333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8461" y="2822"/>
                  </a:lnTo>
                  <a:lnTo>
                    <a:pt x="54346" y="8662"/>
                  </a:lnTo>
                  <a:lnTo>
                    <a:pt x="69899" y="35648"/>
                  </a:lnTo>
                  <a:lnTo>
                    <a:pt x="85732" y="81848"/>
                  </a:lnTo>
                  <a:lnTo>
                    <a:pt x="91020" y="98818"/>
                  </a:lnTo>
                  <a:lnTo>
                    <a:pt x="93997" y="133231"/>
                  </a:lnTo>
                  <a:lnTo>
                    <a:pt x="93820" y="173296"/>
                  </a:lnTo>
                  <a:lnTo>
                    <a:pt x="84815" y="215873"/>
                  </a:lnTo>
                  <a:lnTo>
                    <a:pt x="72845" y="259130"/>
                  </a:lnTo>
                  <a:lnTo>
                    <a:pt x="46765" y="305057"/>
                  </a:lnTo>
                  <a:lnTo>
                    <a:pt x="40702" y="314497"/>
                  </a:lnTo>
                  <a:lnTo>
                    <a:pt x="33485" y="32078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24"/>
            <p:cNvSpPr/>
            <p:nvPr>
              <p:custDataLst>
                <p:tags r:id="rId104"/>
              </p:custDataLst>
            </p:nvPr>
          </p:nvSpPr>
          <p:spPr>
            <a:xfrm>
              <a:off x="3962400" y="4667250"/>
              <a:ext cx="94139" cy="323851"/>
            </a:xfrm>
            <a:custGeom>
              <a:avLst/>
              <a:gdLst/>
              <a:ahLst/>
              <a:cxnLst/>
              <a:rect l="0" t="0" r="0" b="0"/>
              <a:pathLst>
                <a:path w="94139" h="32385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9411" y="2822"/>
                  </a:lnTo>
                  <a:lnTo>
                    <a:pt x="58710" y="25967"/>
                  </a:lnTo>
                  <a:lnTo>
                    <a:pt x="77838" y="56965"/>
                  </a:lnTo>
                  <a:lnTo>
                    <a:pt x="91497" y="102543"/>
                  </a:lnTo>
                  <a:lnTo>
                    <a:pt x="94138" y="138334"/>
                  </a:lnTo>
                  <a:lnTo>
                    <a:pt x="92098" y="182452"/>
                  </a:lnTo>
                  <a:lnTo>
                    <a:pt x="85382" y="212322"/>
                  </a:lnTo>
                  <a:lnTo>
                    <a:pt x="65868" y="250823"/>
                  </a:lnTo>
                  <a:lnTo>
                    <a:pt x="40124" y="29084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25"/>
            <p:cNvSpPr/>
            <p:nvPr>
              <p:custDataLst>
                <p:tags r:id="rId105"/>
              </p:custDataLst>
            </p:nvPr>
          </p:nvSpPr>
          <p:spPr>
            <a:xfrm>
              <a:off x="3696593" y="4678099"/>
              <a:ext cx="94358" cy="274902"/>
            </a:xfrm>
            <a:custGeom>
              <a:avLst/>
              <a:gdLst/>
              <a:ahLst/>
              <a:cxnLst/>
              <a:rect l="0" t="0" r="0" b="0"/>
              <a:pathLst>
                <a:path w="94358" h="274902">
                  <a:moveTo>
                    <a:pt x="94357" y="8201"/>
                  </a:moveTo>
                  <a:lnTo>
                    <a:pt x="94357" y="8201"/>
                  </a:lnTo>
                  <a:lnTo>
                    <a:pt x="94357" y="3145"/>
                  </a:lnTo>
                  <a:lnTo>
                    <a:pt x="93299" y="1656"/>
                  </a:lnTo>
                  <a:lnTo>
                    <a:pt x="91535" y="662"/>
                  </a:lnTo>
                  <a:lnTo>
                    <a:pt x="89300" y="0"/>
                  </a:lnTo>
                  <a:lnTo>
                    <a:pt x="76043" y="4125"/>
                  </a:lnTo>
                  <a:lnTo>
                    <a:pt x="45225" y="37503"/>
                  </a:lnTo>
                  <a:lnTo>
                    <a:pt x="24640" y="74980"/>
                  </a:lnTo>
                  <a:lnTo>
                    <a:pt x="9285" y="117504"/>
                  </a:lnTo>
                  <a:lnTo>
                    <a:pt x="3630" y="135097"/>
                  </a:lnTo>
                  <a:lnTo>
                    <a:pt x="0" y="175240"/>
                  </a:lnTo>
                  <a:lnTo>
                    <a:pt x="2194" y="203038"/>
                  </a:lnTo>
                  <a:lnTo>
                    <a:pt x="7887" y="223912"/>
                  </a:lnTo>
                  <a:lnTo>
                    <a:pt x="17474" y="240245"/>
                  </a:lnTo>
                  <a:lnTo>
                    <a:pt x="39827" y="261339"/>
                  </a:lnTo>
                  <a:lnTo>
                    <a:pt x="56445" y="270883"/>
                  </a:lnTo>
                  <a:lnTo>
                    <a:pt x="84832" y="274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26"/>
            <p:cNvSpPr/>
            <p:nvPr>
              <p:custDataLst>
                <p:tags r:id="rId106"/>
              </p:custDataLst>
            </p:nvPr>
          </p:nvSpPr>
          <p:spPr>
            <a:xfrm>
              <a:off x="3838628" y="4750679"/>
              <a:ext cx="94742" cy="308109"/>
            </a:xfrm>
            <a:custGeom>
              <a:avLst/>
              <a:gdLst/>
              <a:ahLst/>
              <a:cxnLst/>
              <a:rect l="0" t="0" r="0" b="0"/>
              <a:pathLst>
                <a:path w="94742" h="308109">
                  <a:moveTo>
                    <a:pt x="38047" y="116596"/>
                  </a:moveTo>
                  <a:lnTo>
                    <a:pt x="38047" y="116596"/>
                  </a:lnTo>
                  <a:lnTo>
                    <a:pt x="29846" y="116596"/>
                  </a:lnTo>
                  <a:lnTo>
                    <a:pt x="21034" y="162731"/>
                  </a:lnTo>
                  <a:lnTo>
                    <a:pt x="19265" y="207809"/>
                  </a:lnTo>
                  <a:lnTo>
                    <a:pt x="16228" y="234488"/>
                  </a:lnTo>
                  <a:lnTo>
                    <a:pt x="10065" y="278000"/>
                  </a:lnTo>
                  <a:lnTo>
                    <a:pt x="8677" y="290990"/>
                  </a:lnTo>
                  <a:lnTo>
                    <a:pt x="3004" y="307027"/>
                  </a:lnTo>
                  <a:lnTo>
                    <a:pt x="1985" y="308108"/>
                  </a:lnTo>
                  <a:lnTo>
                    <a:pt x="1305" y="307771"/>
                  </a:lnTo>
                  <a:lnTo>
                    <a:pt x="126" y="262918"/>
                  </a:lnTo>
                  <a:lnTo>
                    <a:pt x="0" y="216748"/>
                  </a:lnTo>
                  <a:lnTo>
                    <a:pt x="2785" y="171318"/>
                  </a:lnTo>
                  <a:lnTo>
                    <a:pt x="7491" y="132104"/>
                  </a:lnTo>
                  <a:lnTo>
                    <a:pt x="11707" y="89794"/>
                  </a:lnTo>
                  <a:lnTo>
                    <a:pt x="17557" y="47684"/>
                  </a:lnTo>
                  <a:lnTo>
                    <a:pt x="28683" y="20684"/>
                  </a:lnTo>
                  <a:lnTo>
                    <a:pt x="42352" y="7646"/>
                  </a:lnTo>
                  <a:lnTo>
                    <a:pt x="56894" y="440"/>
                  </a:lnTo>
                  <a:lnTo>
                    <a:pt x="62253" y="0"/>
                  </a:lnTo>
                  <a:lnTo>
                    <a:pt x="66884" y="766"/>
                  </a:lnTo>
                  <a:lnTo>
                    <a:pt x="83516" y="11956"/>
                  </a:lnTo>
                  <a:lnTo>
                    <a:pt x="90005" y="19995"/>
                  </a:lnTo>
                  <a:lnTo>
                    <a:pt x="91736" y="23620"/>
                  </a:lnTo>
                  <a:lnTo>
                    <a:pt x="94741" y="63822"/>
                  </a:lnTo>
                  <a:lnTo>
                    <a:pt x="93936" y="83616"/>
                  </a:lnTo>
                  <a:lnTo>
                    <a:pt x="90051" y="95941"/>
                  </a:lnTo>
                  <a:lnTo>
                    <a:pt x="66527" y="141009"/>
                  </a:lnTo>
                  <a:lnTo>
                    <a:pt x="57408" y="152493"/>
                  </a:lnTo>
                  <a:lnTo>
                    <a:pt x="52012" y="155345"/>
                  </a:lnTo>
                  <a:lnTo>
                    <a:pt x="28522" y="154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27"/>
            <p:cNvSpPr/>
            <p:nvPr>
              <p:custDataLst>
                <p:tags r:id="rId107"/>
              </p:custDataLst>
            </p:nvPr>
          </p:nvSpPr>
          <p:spPr>
            <a:xfrm>
              <a:off x="3381375" y="4886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3" y="164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028"/>
            <p:cNvSpPr/>
            <p:nvPr>
              <p:custDataLst>
                <p:tags r:id="rId108"/>
              </p:custDataLst>
            </p:nvPr>
          </p:nvSpPr>
          <p:spPr>
            <a:xfrm>
              <a:off x="3533775" y="481012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0" y="52486"/>
                  </a:lnTo>
                  <a:lnTo>
                    <a:pt x="5644" y="46963"/>
                  </a:lnTo>
                  <a:lnTo>
                    <a:pt x="17325" y="40982"/>
                  </a:lnTo>
                  <a:lnTo>
                    <a:pt x="56496" y="28517"/>
                  </a:lnTo>
                  <a:lnTo>
                    <a:pt x="102572" y="126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029"/>
            <p:cNvSpPr/>
            <p:nvPr>
              <p:custDataLst>
                <p:tags r:id="rId109"/>
              </p:custDataLst>
            </p:nvPr>
          </p:nvSpPr>
          <p:spPr>
            <a:xfrm>
              <a:off x="3590925" y="4629542"/>
              <a:ext cx="66676" cy="342509"/>
            </a:xfrm>
            <a:custGeom>
              <a:avLst/>
              <a:gdLst/>
              <a:ahLst/>
              <a:cxnLst/>
              <a:rect l="0" t="0" r="0" b="0"/>
              <a:pathLst>
                <a:path w="66676" h="342509">
                  <a:moveTo>
                    <a:pt x="66675" y="18658"/>
                  </a:moveTo>
                  <a:lnTo>
                    <a:pt x="66675" y="18658"/>
                  </a:lnTo>
                  <a:lnTo>
                    <a:pt x="66675" y="9525"/>
                  </a:lnTo>
                  <a:lnTo>
                    <a:pt x="57184" y="9133"/>
                  </a:lnTo>
                  <a:lnTo>
                    <a:pt x="52103" y="4077"/>
                  </a:lnTo>
                  <a:lnTo>
                    <a:pt x="46793" y="1594"/>
                  </a:lnTo>
                  <a:lnTo>
                    <a:pt x="34761" y="0"/>
                  </a:lnTo>
                  <a:lnTo>
                    <a:pt x="31640" y="1986"/>
                  </a:lnTo>
                  <a:lnTo>
                    <a:pt x="25352" y="9837"/>
                  </a:lnTo>
                  <a:lnTo>
                    <a:pt x="9518" y="48580"/>
                  </a:lnTo>
                  <a:lnTo>
                    <a:pt x="1881" y="80543"/>
                  </a:lnTo>
                  <a:lnTo>
                    <a:pt x="557" y="115899"/>
                  </a:lnTo>
                  <a:lnTo>
                    <a:pt x="165" y="154832"/>
                  </a:lnTo>
                  <a:lnTo>
                    <a:pt x="6579" y="199368"/>
                  </a:lnTo>
                  <a:lnTo>
                    <a:pt x="9711" y="235421"/>
                  </a:lnTo>
                  <a:lnTo>
                    <a:pt x="15813" y="272913"/>
                  </a:lnTo>
                  <a:lnTo>
                    <a:pt x="17611" y="298171"/>
                  </a:lnTo>
                  <a:lnTo>
                    <a:pt x="12766" y="317864"/>
                  </a:lnTo>
                  <a:lnTo>
                    <a:pt x="0" y="34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030"/>
            <p:cNvSpPr/>
            <p:nvPr>
              <p:custDataLst>
                <p:tags r:id="rId110"/>
              </p:custDataLst>
            </p:nvPr>
          </p:nvSpPr>
          <p:spPr>
            <a:xfrm>
              <a:off x="2657524" y="4629150"/>
              <a:ext cx="161877" cy="356069"/>
            </a:xfrm>
            <a:custGeom>
              <a:avLst/>
              <a:gdLst/>
              <a:ahLst/>
              <a:cxnLst/>
              <a:rect l="0" t="0" r="0" b="0"/>
              <a:pathLst>
                <a:path w="161877" h="356069">
                  <a:moveTo>
                    <a:pt x="57101" y="0"/>
                  </a:moveTo>
                  <a:lnTo>
                    <a:pt x="57101" y="0"/>
                  </a:lnTo>
                  <a:lnTo>
                    <a:pt x="56043" y="41156"/>
                  </a:lnTo>
                  <a:lnTo>
                    <a:pt x="49497" y="75930"/>
                  </a:lnTo>
                  <a:lnTo>
                    <a:pt x="41913" y="117160"/>
                  </a:lnTo>
                  <a:lnTo>
                    <a:pt x="35992" y="160608"/>
                  </a:lnTo>
                  <a:lnTo>
                    <a:pt x="21905" y="202831"/>
                  </a:lnTo>
                  <a:lnTo>
                    <a:pt x="9423" y="241502"/>
                  </a:lnTo>
                  <a:lnTo>
                    <a:pt x="2757" y="277226"/>
                  </a:lnTo>
                  <a:lnTo>
                    <a:pt x="197" y="324252"/>
                  </a:lnTo>
                  <a:lnTo>
                    <a:pt x="0" y="344272"/>
                  </a:lnTo>
                  <a:lnTo>
                    <a:pt x="2100" y="348049"/>
                  </a:lnTo>
                  <a:lnTo>
                    <a:pt x="10078" y="355066"/>
                  </a:lnTo>
                  <a:lnTo>
                    <a:pt x="26324" y="356068"/>
                  </a:lnTo>
                  <a:lnTo>
                    <a:pt x="73744" y="346359"/>
                  </a:lnTo>
                  <a:lnTo>
                    <a:pt x="117397" y="340280"/>
                  </a:lnTo>
                  <a:lnTo>
                    <a:pt x="161876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031"/>
            <p:cNvSpPr/>
            <p:nvPr>
              <p:custDataLst>
                <p:tags r:id="rId111"/>
              </p:custDataLst>
            </p:nvPr>
          </p:nvSpPr>
          <p:spPr>
            <a:xfrm>
              <a:off x="2906045" y="4662024"/>
              <a:ext cx="113381" cy="319552"/>
            </a:xfrm>
            <a:custGeom>
              <a:avLst/>
              <a:gdLst/>
              <a:ahLst/>
              <a:cxnLst/>
              <a:rect l="0" t="0" r="0" b="0"/>
              <a:pathLst>
                <a:path w="113381" h="319552">
                  <a:moveTo>
                    <a:pt x="113380" y="14751"/>
                  </a:moveTo>
                  <a:lnTo>
                    <a:pt x="113380" y="14751"/>
                  </a:lnTo>
                  <a:lnTo>
                    <a:pt x="113380" y="6550"/>
                  </a:lnTo>
                  <a:lnTo>
                    <a:pt x="108324" y="562"/>
                  </a:lnTo>
                  <a:lnTo>
                    <a:pt x="105776" y="0"/>
                  </a:lnTo>
                  <a:lnTo>
                    <a:pt x="103019" y="684"/>
                  </a:lnTo>
                  <a:lnTo>
                    <a:pt x="94083" y="6703"/>
                  </a:lnTo>
                  <a:lnTo>
                    <a:pt x="63889" y="35739"/>
                  </a:lnTo>
                  <a:lnTo>
                    <a:pt x="39338" y="78127"/>
                  </a:lnTo>
                  <a:lnTo>
                    <a:pt x="14793" y="121344"/>
                  </a:lnTo>
                  <a:lnTo>
                    <a:pt x="3736" y="165455"/>
                  </a:lnTo>
                  <a:lnTo>
                    <a:pt x="0" y="207072"/>
                  </a:lnTo>
                  <a:lnTo>
                    <a:pt x="2084" y="253862"/>
                  </a:lnTo>
                  <a:lnTo>
                    <a:pt x="7317" y="288701"/>
                  </a:lnTo>
                  <a:lnTo>
                    <a:pt x="16499" y="300901"/>
                  </a:lnTo>
                  <a:lnTo>
                    <a:pt x="23393" y="307118"/>
                  </a:lnTo>
                  <a:lnTo>
                    <a:pt x="75280" y="319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32"/>
            <p:cNvSpPr/>
            <p:nvPr>
              <p:custDataLst>
                <p:tags r:id="rId112"/>
              </p:custDataLst>
            </p:nvPr>
          </p:nvSpPr>
          <p:spPr>
            <a:xfrm>
              <a:off x="3038591" y="4791823"/>
              <a:ext cx="107788" cy="300503"/>
            </a:xfrm>
            <a:custGeom>
              <a:avLst/>
              <a:gdLst/>
              <a:ahLst/>
              <a:cxnLst/>
              <a:rect l="0" t="0" r="0" b="0"/>
              <a:pathLst>
                <a:path w="107788" h="300503">
                  <a:moveTo>
                    <a:pt x="9409" y="94502"/>
                  </a:moveTo>
                  <a:lnTo>
                    <a:pt x="9409" y="94502"/>
                  </a:lnTo>
                  <a:lnTo>
                    <a:pt x="4353" y="104615"/>
                  </a:lnTo>
                  <a:lnTo>
                    <a:pt x="4692" y="115225"/>
                  </a:lnTo>
                  <a:lnTo>
                    <a:pt x="8011" y="141564"/>
                  </a:lnTo>
                  <a:lnTo>
                    <a:pt x="8995" y="180061"/>
                  </a:lnTo>
                  <a:lnTo>
                    <a:pt x="9327" y="225938"/>
                  </a:lnTo>
                  <a:lnTo>
                    <a:pt x="1859" y="269580"/>
                  </a:lnTo>
                  <a:lnTo>
                    <a:pt x="0" y="300502"/>
                  </a:lnTo>
                  <a:lnTo>
                    <a:pt x="2722" y="262140"/>
                  </a:lnTo>
                  <a:lnTo>
                    <a:pt x="7428" y="221078"/>
                  </a:lnTo>
                  <a:lnTo>
                    <a:pt x="8822" y="177162"/>
                  </a:lnTo>
                  <a:lnTo>
                    <a:pt x="14349" y="133878"/>
                  </a:lnTo>
                  <a:lnTo>
                    <a:pt x="19087" y="93696"/>
                  </a:lnTo>
                  <a:lnTo>
                    <a:pt x="29116" y="51734"/>
                  </a:lnTo>
                  <a:lnTo>
                    <a:pt x="36159" y="36336"/>
                  </a:lnTo>
                  <a:lnTo>
                    <a:pt x="52283" y="12025"/>
                  </a:lnTo>
                  <a:lnTo>
                    <a:pt x="53867" y="7768"/>
                  </a:lnTo>
                  <a:lnTo>
                    <a:pt x="55981" y="4929"/>
                  </a:lnTo>
                  <a:lnTo>
                    <a:pt x="61152" y="1775"/>
                  </a:lnTo>
                  <a:lnTo>
                    <a:pt x="75070" y="0"/>
                  </a:lnTo>
                  <a:lnTo>
                    <a:pt x="80699" y="2926"/>
                  </a:lnTo>
                  <a:lnTo>
                    <a:pt x="97677" y="21154"/>
                  </a:lnTo>
                  <a:lnTo>
                    <a:pt x="106142" y="34033"/>
                  </a:lnTo>
                  <a:lnTo>
                    <a:pt x="107787" y="52458"/>
                  </a:lnTo>
                  <a:lnTo>
                    <a:pt x="100220" y="93723"/>
                  </a:lnTo>
                  <a:lnTo>
                    <a:pt x="86528" y="122846"/>
                  </a:lnTo>
                  <a:lnTo>
                    <a:pt x="75082" y="133558"/>
                  </a:lnTo>
                  <a:lnTo>
                    <a:pt x="69066" y="136414"/>
                  </a:lnTo>
                  <a:lnTo>
                    <a:pt x="63997" y="136201"/>
                  </a:lnTo>
                  <a:lnTo>
                    <a:pt x="47509" y="123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37"/>
          <p:cNvGrpSpPr/>
          <p:nvPr/>
        </p:nvGrpSpPr>
        <p:grpSpPr>
          <a:xfrm>
            <a:off x="3434030" y="3172217"/>
            <a:ext cx="6691046" cy="2112351"/>
            <a:chOff x="3434030" y="3172217"/>
            <a:chExt cx="6691046" cy="2112351"/>
          </a:xfrm>
        </p:grpSpPr>
        <p:sp>
          <p:nvSpPr>
            <p:cNvPr id="203" name="SMARTInkShape-3033"/>
            <p:cNvSpPr/>
            <p:nvPr>
              <p:custDataLst>
                <p:tags r:id="rId99"/>
              </p:custDataLst>
            </p:nvPr>
          </p:nvSpPr>
          <p:spPr>
            <a:xfrm>
              <a:off x="9963150" y="31908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034"/>
            <p:cNvSpPr/>
            <p:nvPr>
              <p:custDataLst>
                <p:tags r:id="rId100"/>
              </p:custDataLst>
            </p:nvPr>
          </p:nvSpPr>
          <p:spPr>
            <a:xfrm>
              <a:off x="4171950" y="3257550"/>
              <a:ext cx="5953126" cy="1333162"/>
            </a:xfrm>
            <a:custGeom>
              <a:avLst/>
              <a:gdLst/>
              <a:ahLst/>
              <a:cxnLst/>
              <a:rect l="0" t="0" r="0" b="0"/>
              <a:pathLst>
                <a:path w="5953126" h="1333162">
                  <a:moveTo>
                    <a:pt x="0" y="1314450"/>
                  </a:moveTo>
                  <a:lnTo>
                    <a:pt x="0" y="1314450"/>
                  </a:lnTo>
                  <a:lnTo>
                    <a:pt x="9132" y="1314450"/>
                  </a:lnTo>
                  <a:lnTo>
                    <a:pt x="27805" y="1327707"/>
                  </a:lnTo>
                  <a:lnTo>
                    <a:pt x="45162" y="1331784"/>
                  </a:lnTo>
                  <a:lnTo>
                    <a:pt x="84141" y="1333161"/>
                  </a:lnTo>
                  <a:lnTo>
                    <a:pt x="123512" y="1330611"/>
                  </a:lnTo>
                  <a:lnTo>
                    <a:pt x="165921" y="1316186"/>
                  </a:lnTo>
                  <a:lnTo>
                    <a:pt x="208144" y="1297311"/>
                  </a:lnTo>
                  <a:lnTo>
                    <a:pt x="243353" y="1283619"/>
                  </a:lnTo>
                  <a:lnTo>
                    <a:pt x="281655" y="1268979"/>
                  </a:lnTo>
                  <a:lnTo>
                    <a:pt x="323041" y="1254551"/>
                  </a:lnTo>
                  <a:lnTo>
                    <a:pt x="361790" y="1234963"/>
                  </a:lnTo>
                  <a:lnTo>
                    <a:pt x="400019" y="1216983"/>
                  </a:lnTo>
                  <a:lnTo>
                    <a:pt x="438144" y="1193362"/>
                  </a:lnTo>
                  <a:lnTo>
                    <a:pt x="482795" y="1174860"/>
                  </a:lnTo>
                  <a:lnTo>
                    <a:pt x="526109" y="1151919"/>
                  </a:lnTo>
                  <a:lnTo>
                    <a:pt x="562637" y="1133296"/>
                  </a:lnTo>
                  <a:lnTo>
                    <a:pt x="600271" y="1114372"/>
                  </a:lnTo>
                  <a:lnTo>
                    <a:pt x="638234" y="1095359"/>
                  </a:lnTo>
                  <a:lnTo>
                    <a:pt x="676292" y="1076320"/>
                  </a:lnTo>
                  <a:lnTo>
                    <a:pt x="714380" y="1057274"/>
                  </a:lnTo>
                  <a:lnTo>
                    <a:pt x="752476" y="1038225"/>
                  </a:lnTo>
                  <a:lnTo>
                    <a:pt x="793398" y="1019175"/>
                  </a:lnTo>
                  <a:lnTo>
                    <a:pt x="836214" y="1000125"/>
                  </a:lnTo>
                  <a:lnTo>
                    <a:pt x="878534" y="981075"/>
                  </a:lnTo>
                  <a:lnTo>
                    <a:pt x="924587" y="962025"/>
                  </a:lnTo>
                  <a:lnTo>
                    <a:pt x="971746" y="942975"/>
                  </a:lnTo>
                  <a:lnTo>
                    <a:pt x="1016411" y="921103"/>
                  </a:lnTo>
                  <a:lnTo>
                    <a:pt x="1059278" y="897336"/>
                  </a:lnTo>
                  <a:lnTo>
                    <a:pt x="1105493" y="876889"/>
                  </a:lnTo>
                  <a:lnTo>
                    <a:pt x="1149879" y="857425"/>
                  </a:lnTo>
                  <a:lnTo>
                    <a:pt x="1192663" y="835430"/>
                  </a:lnTo>
                  <a:lnTo>
                    <a:pt x="1238854" y="811626"/>
                  </a:lnTo>
                  <a:lnTo>
                    <a:pt x="1286054" y="791168"/>
                  </a:lnTo>
                  <a:lnTo>
                    <a:pt x="1333553" y="771701"/>
                  </a:lnTo>
                  <a:lnTo>
                    <a:pt x="1381142" y="752527"/>
                  </a:lnTo>
                  <a:lnTo>
                    <a:pt x="1428755" y="733441"/>
                  </a:lnTo>
                  <a:lnTo>
                    <a:pt x="1476376" y="714380"/>
                  </a:lnTo>
                  <a:lnTo>
                    <a:pt x="1509184" y="701677"/>
                  </a:lnTo>
                  <a:lnTo>
                    <a:pt x="1544931" y="688976"/>
                  </a:lnTo>
                  <a:lnTo>
                    <a:pt x="1579164" y="676275"/>
                  </a:lnTo>
                  <a:lnTo>
                    <a:pt x="1613075" y="663575"/>
                  </a:lnTo>
                  <a:lnTo>
                    <a:pt x="1649314" y="650875"/>
                  </a:lnTo>
                  <a:lnTo>
                    <a:pt x="1683765" y="640997"/>
                  </a:lnTo>
                  <a:lnTo>
                    <a:pt x="1716715" y="632021"/>
                  </a:lnTo>
                  <a:lnTo>
                    <a:pt x="1748998" y="620976"/>
                  </a:lnTo>
                  <a:lnTo>
                    <a:pt x="1783807" y="609011"/>
                  </a:lnTo>
                  <a:lnTo>
                    <a:pt x="1819387" y="596638"/>
                  </a:lnTo>
                  <a:lnTo>
                    <a:pt x="1852839" y="584083"/>
                  </a:lnTo>
                  <a:lnTo>
                    <a:pt x="1888167" y="574270"/>
                  </a:lnTo>
                  <a:lnTo>
                    <a:pt x="1923977" y="565323"/>
                  </a:lnTo>
                  <a:lnTo>
                    <a:pt x="1957531" y="554291"/>
                  </a:lnTo>
                  <a:lnTo>
                    <a:pt x="1990083" y="545154"/>
                  </a:lnTo>
                  <a:lnTo>
                    <a:pt x="2023248" y="536507"/>
                  </a:lnTo>
                  <a:lnTo>
                    <a:pt x="2059155" y="525609"/>
                  </a:lnTo>
                  <a:lnTo>
                    <a:pt x="2096280" y="513709"/>
                  </a:lnTo>
                  <a:lnTo>
                    <a:pt x="2132888" y="502423"/>
                  </a:lnTo>
                  <a:lnTo>
                    <a:pt x="2166798" y="493880"/>
                  </a:lnTo>
                  <a:lnTo>
                    <a:pt x="2202330" y="483733"/>
                  </a:lnTo>
                  <a:lnTo>
                    <a:pt x="2238230" y="473226"/>
                  </a:lnTo>
                  <a:lnTo>
                    <a:pt x="2271824" y="465028"/>
                  </a:lnTo>
                  <a:lnTo>
                    <a:pt x="2307216" y="457857"/>
                  </a:lnTo>
                  <a:lnTo>
                    <a:pt x="2344113" y="450084"/>
                  </a:lnTo>
                  <a:lnTo>
                    <a:pt x="2381678" y="439574"/>
                  </a:lnTo>
                  <a:lnTo>
                    <a:pt x="2416718" y="430669"/>
                  </a:lnTo>
                  <a:lnTo>
                    <a:pt x="2450988" y="423183"/>
                  </a:lnTo>
                  <a:lnTo>
                    <a:pt x="2487387" y="416328"/>
                  </a:lnTo>
                  <a:lnTo>
                    <a:pt x="2524730" y="409754"/>
                  </a:lnTo>
                  <a:lnTo>
                    <a:pt x="2561436" y="402247"/>
                  </a:lnTo>
                  <a:lnTo>
                    <a:pt x="2595388" y="391854"/>
                  </a:lnTo>
                  <a:lnTo>
                    <a:pt x="2630939" y="383002"/>
                  </a:lnTo>
                  <a:lnTo>
                    <a:pt x="2666848" y="375540"/>
                  </a:lnTo>
                  <a:lnTo>
                    <a:pt x="2700446" y="368696"/>
                  </a:lnTo>
                  <a:lnTo>
                    <a:pt x="2735840" y="362126"/>
                  </a:lnTo>
                  <a:lnTo>
                    <a:pt x="2772737" y="355678"/>
                  </a:lnTo>
                  <a:lnTo>
                    <a:pt x="2810303" y="349284"/>
                  </a:lnTo>
                  <a:lnTo>
                    <a:pt x="2845343" y="342915"/>
                  </a:lnTo>
                  <a:lnTo>
                    <a:pt x="2878555" y="336557"/>
                  </a:lnTo>
                  <a:lnTo>
                    <a:pt x="2910955" y="330203"/>
                  </a:lnTo>
                  <a:lnTo>
                    <a:pt x="2945816" y="323851"/>
                  </a:lnTo>
                  <a:lnTo>
                    <a:pt x="2982476" y="317500"/>
                  </a:lnTo>
                  <a:lnTo>
                    <a:pt x="3019936" y="311150"/>
                  </a:lnTo>
                  <a:lnTo>
                    <a:pt x="3057752" y="304800"/>
                  </a:lnTo>
                  <a:lnTo>
                    <a:pt x="3094668" y="299508"/>
                  </a:lnTo>
                  <a:lnTo>
                    <a:pt x="3128713" y="297157"/>
                  </a:lnTo>
                  <a:lnTo>
                    <a:pt x="3164305" y="293289"/>
                  </a:lnTo>
                  <a:lnTo>
                    <a:pt x="3200233" y="288042"/>
                  </a:lnTo>
                  <a:lnTo>
                    <a:pt x="3233839" y="282182"/>
                  </a:lnTo>
                  <a:lnTo>
                    <a:pt x="3269237" y="276050"/>
                  </a:lnTo>
                  <a:lnTo>
                    <a:pt x="3305077" y="270856"/>
                  </a:lnTo>
                  <a:lnTo>
                    <a:pt x="3338646" y="268547"/>
                  </a:lnTo>
                  <a:lnTo>
                    <a:pt x="3374026" y="264699"/>
                  </a:lnTo>
                  <a:lnTo>
                    <a:pt x="3409859" y="260519"/>
                  </a:lnTo>
                  <a:lnTo>
                    <a:pt x="3443422" y="258661"/>
                  </a:lnTo>
                  <a:lnTo>
                    <a:pt x="3475979" y="255014"/>
                  </a:lnTo>
                  <a:lnTo>
                    <a:pt x="3509147" y="250922"/>
                  </a:lnTo>
                  <a:lnTo>
                    <a:pt x="3545054" y="249105"/>
                  </a:lnTo>
                  <a:lnTo>
                    <a:pt x="3579357" y="245474"/>
                  </a:lnTo>
                  <a:lnTo>
                    <a:pt x="3613300" y="241391"/>
                  </a:lnTo>
                  <a:lnTo>
                    <a:pt x="3649553" y="239576"/>
                  </a:lnTo>
                  <a:lnTo>
                    <a:pt x="3684009" y="235948"/>
                  </a:lnTo>
                  <a:lnTo>
                    <a:pt x="3716962" y="231866"/>
                  </a:lnTo>
                  <a:lnTo>
                    <a:pt x="3749247" y="230051"/>
                  </a:lnTo>
                  <a:lnTo>
                    <a:pt x="3781235" y="226423"/>
                  </a:lnTo>
                  <a:lnTo>
                    <a:pt x="3813091" y="222341"/>
                  </a:lnTo>
                  <a:lnTo>
                    <a:pt x="3844888" y="220526"/>
                  </a:lnTo>
                  <a:lnTo>
                    <a:pt x="3876659" y="219720"/>
                  </a:lnTo>
                  <a:lnTo>
                    <a:pt x="3908418" y="218303"/>
                  </a:lnTo>
                  <a:lnTo>
                    <a:pt x="3940173" y="214145"/>
                  </a:lnTo>
                  <a:lnTo>
                    <a:pt x="3971924" y="211593"/>
                  </a:lnTo>
                  <a:lnTo>
                    <a:pt x="4016728" y="210155"/>
                  </a:lnTo>
                  <a:lnTo>
                    <a:pt x="4059637" y="206907"/>
                  </a:lnTo>
                  <a:lnTo>
                    <a:pt x="4105863" y="202064"/>
                  </a:lnTo>
                  <a:lnTo>
                    <a:pt x="4150252" y="200629"/>
                  </a:lnTo>
                  <a:lnTo>
                    <a:pt x="4190216" y="200204"/>
                  </a:lnTo>
                  <a:lnTo>
                    <a:pt x="4228867" y="200078"/>
                  </a:lnTo>
                  <a:lnTo>
                    <a:pt x="4267131" y="200041"/>
                  </a:lnTo>
                  <a:lnTo>
                    <a:pt x="4308102" y="200030"/>
                  </a:lnTo>
                  <a:lnTo>
                    <a:pt x="4350934" y="200026"/>
                  </a:lnTo>
                  <a:lnTo>
                    <a:pt x="4390434" y="200025"/>
                  </a:lnTo>
                  <a:lnTo>
                    <a:pt x="4428950" y="200025"/>
                  </a:lnTo>
                  <a:lnTo>
                    <a:pt x="4475639" y="200025"/>
                  </a:lnTo>
                  <a:lnTo>
                    <a:pt x="4512240" y="200025"/>
                  </a:lnTo>
                  <a:lnTo>
                    <a:pt x="4556645" y="200025"/>
                  </a:lnTo>
                  <a:lnTo>
                    <a:pt x="4599788" y="200025"/>
                  </a:lnTo>
                  <a:lnTo>
                    <a:pt x="4637620" y="200025"/>
                  </a:lnTo>
                  <a:lnTo>
                    <a:pt x="4679128" y="200025"/>
                  </a:lnTo>
                  <a:lnTo>
                    <a:pt x="4719096" y="200025"/>
                  </a:lnTo>
                  <a:lnTo>
                    <a:pt x="4764339" y="198967"/>
                  </a:lnTo>
                  <a:lnTo>
                    <a:pt x="4808606" y="192486"/>
                  </a:lnTo>
                  <a:lnTo>
                    <a:pt x="4846717" y="191089"/>
                  </a:lnTo>
                  <a:lnTo>
                    <a:pt x="4881421" y="190762"/>
                  </a:lnTo>
                  <a:lnTo>
                    <a:pt x="4921541" y="190617"/>
                  </a:lnTo>
                  <a:lnTo>
                    <a:pt x="4960494" y="190534"/>
                  </a:lnTo>
                  <a:lnTo>
                    <a:pt x="5000224" y="183961"/>
                  </a:lnTo>
                  <a:lnTo>
                    <a:pt x="5044291" y="181565"/>
                  </a:lnTo>
                  <a:lnTo>
                    <a:pt x="5082354" y="181150"/>
                  </a:lnTo>
                  <a:lnTo>
                    <a:pt x="5119386" y="178205"/>
                  </a:lnTo>
                  <a:lnTo>
                    <a:pt x="5164137" y="172784"/>
                  </a:lnTo>
                  <a:lnTo>
                    <a:pt x="5207562" y="164086"/>
                  </a:lnTo>
                  <a:lnTo>
                    <a:pt x="5248127" y="155664"/>
                  </a:lnTo>
                  <a:lnTo>
                    <a:pt x="5292875" y="147773"/>
                  </a:lnTo>
                  <a:lnTo>
                    <a:pt x="5335519" y="136239"/>
                  </a:lnTo>
                  <a:lnTo>
                    <a:pt x="5376549" y="125857"/>
                  </a:lnTo>
                  <a:lnTo>
                    <a:pt x="5423229" y="109566"/>
                  </a:lnTo>
                  <a:lnTo>
                    <a:pt x="5466752" y="98860"/>
                  </a:lnTo>
                  <a:lnTo>
                    <a:pt x="5503646" y="93140"/>
                  </a:lnTo>
                  <a:lnTo>
                    <a:pt x="5545782" y="82133"/>
                  </a:lnTo>
                  <a:lnTo>
                    <a:pt x="5582899" y="77958"/>
                  </a:lnTo>
                  <a:lnTo>
                    <a:pt x="5629756" y="68943"/>
                  </a:lnTo>
                  <a:lnTo>
                    <a:pt x="5672575" y="61114"/>
                  </a:lnTo>
                  <a:lnTo>
                    <a:pt x="5715599" y="57266"/>
                  </a:lnTo>
                  <a:lnTo>
                    <a:pt x="5759177" y="47021"/>
                  </a:lnTo>
                  <a:lnTo>
                    <a:pt x="5796881" y="37921"/>
                  </a:lnTo>
                  <a:lnTo>
                    <a:pt x="5841298" y="28747"/>
                  </a:lnTo>
                  <a:lnTo>
                    <a:pt x="5880236" y="18457"/>
                  </a:lnTo>
                  <a:lnTo>
                    <a:pt x="5925154" y="10309"/>
                  </a:lnTo>
                  <a:lnTo>
                    <a:pt x="5936459" y="8815"/>
                  </a:lnTo>
                  <a:lnTo>
                    <a:pt x="5953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035"/>
            <p:cNvSpPr/>
            <p:nvPr>
              <p:custDataLst>
                <p:tags r:id="rId101"/>
              </p:custDataLst>
            </p:nvPr>
          </p:nvSpPr>
          <p:spPr>
            <a:xfrm>
              <a:off x="3434030" y="4363019"/>
              <a:ext cx="879721" cy="921549"/>
            </a:xfrm>
            <a:custGeom>
              <a:avLst/>
              <a:gdLst/>
              <a:ahLst/>
              <a:cxnLst/>
              <a:rect l="0" t="0" r="0" b="0"/>
              <a:pathLst>
                <a:path w="879721" h="921549">
                  <a:moveTo>
                    <a:pt x="566470" y="104206"/>
                  </a:moveTo>
                  <a:lnTo>
                    <a:pt x="566470" y="104206"/>
                  </a:lnTo>
                  <a:lnTo>
                    <a:pt x="566470" y="85892"/>
                  </a:lnTo>
                  <a:lnTo>
                    <a:pt x="560826" y="74547"/>
                  </a:lnTo>
                  <a:lnTo>
                    <a:pt x="551262" y="63508"/>
                  </a:lnTo>
                  <a:lnTo>
                    <a:pt x="513333" y="34489"/>
                  </a:lnTo>
                  <a:lnTo>
                    <a:pt x="472545" y="15742"/>
                  </a:lnTo>
                  <a:lnTo>
                    <a:pt x="435538" y="3751"/>
                  </a:lnTo>
                  <a:lnTo>
                    <a:pt x="388819" y="0"/>
                  </a:lnTo>
                  <a:lnTo>
                    <a:pt x="342564" y="6090"/>
                  </a:lnTo>
                  <a:lnTo>
                    <a:pt x="315860" y="10223"/>
                  </a:lnTo>
                  <a:lnTo>
                    <a:pt x="281019" y="24972"/>
                  </a:lnTo>
                  <a:lnTo>
                    <a:pt x="240827" y="47921"/>
                  </a:lnTo>
                  <a:lnTo>
                    <a:pt x="199607" y="81677"/>
                  </a:lnTo>
                  <a:lnTo>
                    <a:pt x="155140" y="120054"/>
                  </a:lnTo>
                  <a:lnTo>
                    <a:pt x="127111" y="145476"/>
                  </a:lnTo>
                  <a:lnTo>
                    <a:pt x="92507" y="192753"/>
                  </a:lnTo>
                  <a:lnTo>
                    <a:pt x="67042" y="240044"/>
                  </a:lnTo>
                  <a:lnTo>
                    <a:pt x="49721" y="279333"/>
                  </a:lnTo>
                  <a:lnTo>
                    <a:pt x="33850" y="322126"/>
                  </a:lnTo>
                  <a:lnTo>
                    <a:pt x="20524" y="361153"/>
                  </a:lnTo>
                  <a:lnTo>
                    <a:pt x="14089" y="391619"/>
                  </a:lnTo>
                  <a:lnTo>
                    <a:pt x="8759" y="428795"/>
                  </a:lnTo>
                  <a:lnTo>
                    <a:pt x="6390" y="466485"/>
                  </a:lnTo>
                  <a:lnTo>
                    <a:pt x="0" y="508234"/>
                  </a:lnTo>
                  <a:lnTo>
                    <a:pt x="2509" y="550785"/>
                  </a:lnTo>
                  <a:lnTo>
                    <a:pt x="4103" y="592587"/>
                  </a:lnTo>
                  <a:lnTo>
                    <a:pt x="7201" y="623208"/>
                  </a:lnTo>
                  <a:lnTo>
                    <a:pt x="17644" y="648510"/>
                  </a:lnTo>
                  <a:lnTo>
                    <a:pt x="38643" y="694938"/>
                  </a:lnTo>
                  <a:lnTo>
                    <a:pt x="50831" y="723385"/>
                  </a:lnTo>
                  <a:lnTo>
                    <a:pt x="85144" y="767086"/>
                  </a:lnTo>
                  <a:lnTo>
                    <a:pt x="122261" y="810879"/>
                  </a:lnTo>
                  <a:lnTo>
                    <a:pt x="159696" y="840970"/>
                  </a:lnTo>
                  <a:lnTo>
                    <a:pt x="197706" y="865079"/>
                  </a:lnTo>
                  <a:lnTo>
                    <a:pt x="236766" y="886601"/>
                  </a:lnTo>
                  <a:lnTo>
                    <a:pt x="259068" y="896437"/>
                  </a:lnTo>
                  <a:lnTo>
                    <a:pt x="299256" y="905573"/>
                  </a:lnTo>
                  <a:lnTo>
                    <a:pt x="337769" y="917256"/>
                  </a:lnTo>
                  <a:lnTo>
                    <a:pt x="371471" y="921548"/>
                  </a:lnTo>
                  <a:lnTo>
                    <a:pt x="414240" y="916453"/>
                  </a:lnTo>
                  <a:lnTo>
                    <a:pt x="459534" y="911526"/>
                  </a:lnTo>
                  <a:lnTo>
                    <a:pt x="504425" y="900676"/>
                  </a:lnTo>
                  <a:lnTo>
                    <a:pt x="541501" y="891471"/>
                  </a:lnTo>
                  <a:lnTo>
                    <a:pt x="585409" y="872334"/>
                  </a:lnTo>
                  <a:lnTo>
                    <a:pt x="630928" y="854441"/>
                  </a:lnTo>
                  <a:lnTo>
                    <a:pt x="670807" y="830839"/>
                  </a:lnTo>
                  <a:lnTo>
                    <a:pt x="709259" y="804735"/>
                  </a:lnTo>
                  <a:lnTo>
                    <a:pt x="751902" y="760862"/>
                  </a:lnTo>
                  <a:lnTo>
                    <a:pt x="785296" y="721270"/>
                  </a:lnTo>
                  <a:lnTo>
                    <a:pt x="815952" y="679767"/>
                  </a:lnTo>
                  <a:lnTo>
                    <a:pt x="837373" y="638408"/>
                  </a:lnTo>
                  <a:lnTo>
                    <a:pt x="854618" y="599665"/>
                  </a:lnTo>
                  <a:lnTo>
                    <a:pt x="863869" y="579468"/>
                  </a:lnTo>
                  <a:lnTo>
                    <a:pt x="872630" y="532009"/>
                  </a:lnTo>
                  <a:lnTo>
                    <a:pt x="878376" y="486020"/>
                  </a:lnTo>
                  <a:lnTo>
                    <a:pt x="879720" y="450643"/>
                  </a:lnTo>
                  <a:lnTo>
                    <a:pt x="879418" y="412877"/>
                  </a:lnTo>
                  <a:lnTo>
                    <a:pt x="870371" y="368848"/>
                  </a:lnTo>
                  <a:lnTo>
                    <a:pt x="858392" y="324756"/>
                  </a:lnTo>
                  <a:lnTo>
                    <a:pt x="838231" y="285472"/>
                  </a:lnTo>
                  <a:lnTo>
                    <a:pt x="813865" y="247138"/>
                  </a:lnTo>
                  <a:lnTo>
                    <a:pt x="775790" y="200521"/>
                  </a:lnTo>
                  <a:lnTo>
                    <a:pt x="752551" y="178488"/>
                  </a:lnTo>
                  <a:lnTo>
                    <a:pt x="705758" y="145646"/>
                  </a:lnTo>
                  <a:lnTo>
                    <a:pt x="661248" y="113753"/>
                  </a:lnTo>
                  <a:lnTo>
                    <a:pt x="618470" y="88335"/>
                  </a:lnTo>
                  <a:lnTo>
                    <a:pt x="576860" y="69477"/>
                  </a:lnTo>
                  <a:lnTo>
                    <a:pt x="537895" y="4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36"/>
            <p:cNvSpPr/>
            <p:nvPr>
              <p:custDataLst>
                <p:tags r:id="rId102"/>
              </p:custDataLst>
            </p:nvPr>
          </p:nvSpPr>
          <p:spPr>
            <a:xfrm>
              <a:off x="9916848" y="3172217"/>
              <a:ext cx="158046" cy="247259"/>
            </a:xfrm>
            <a:custGeom>
              <a:avLst/>
              <a:gdLst/>
              <a:ahLst/>
              <a:cxnLst/>
              <a:rect l="0" t="0" r="0" b="0"/>
              <a:pathLst>
                <a:path w="158046" h="247259">
                  <a:moveTo>
                    <a:pt x="8202" y="9133"/>
                  </a:moveTo>
                  <a:lnTo>
                    <a:pt x="8202" y="9133"/>
                  </a:lnTo>
                  <a:lnTo>
                    <a:pt x="3145" y="9133"/>
                  </a:lnTo>
                  <a:lnTo>
                    <a:pt x="1656" y="8075"/>
                  </a:lnTo>
                  <a:lnTo>
                    <a:pt x="664" y="6311"/>
                  </a:lnTo>
                  <a:lnTo>
                    <a:pt x="0" y="4077"/>
                  </a:lnTo>
                  <a:lnTo>
                    <a:pt x="618" y="2587"/>
                  </a:lnTo>
                  <a:lnTo>
                    <a:pt x="2088" y="1594"/>
                  </a:lnTo>
                  <a:lnTo>
                    <a:pt x="7600" y="491"/>
                  </a:lnTo>
                  <a:lnTo>
                    <a:pt x="17107" y="0"/>
                  </a:lnTo>
                  <a:lnTo>
                    <a:pt x="25565" y="2605"/>
                  </a:lnTo>
                  <a:lnTo>
                    <a:pt x="49732" y="12900"/>
                  </a:lnTo>
                  <a:lnTo>
                    <a:pt x="90495" y="18152"/>
                  </a:lnTo>
                  <a:lnTo>
                    <a:pt x="114782" y="28621"/>
                  </a:lnTo>
                  <a:lnTo>
                    <a:pt x="137031" y="45129"/>
                  </a:lnTo>
                  <a:lnTo>
                    <a:pt x="151971" y="68482"/>
                  </a:lnTo>
                  <a:lnTo>
                    <a:pt x="158045" y="95510"/>
                  </a:lnTo>
                  <a:lnTo>
                    <a:pt x="154788" y="128683"/>
                  </a:lnTo>
                  <a:lnTo>
                    <a:pt x="147121" y="150153"/>
                  </a:lnTo>
                  <a:lnTo>
                    <a:pt x="121563" y="193940"/>
                  </a:lnTo>
                  <a:lnTo>
                    <a:pt x="93927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3037"/>
          <p:cNvSpPr/>
          <p:nvPr>
            <p:custDataLst>
              <p:tags r:id="rId8"/>
            </p:custDataLst>
          </p:nvPr>
        </p:nvSpPr>
        <p:spPr>
          <a:xfrm>
            <a:off x="2410910" y="4372451"/>
            <a:ext cx="944001" cy="693357"/>
          </a:xfrm>
          <a:custGeom>
            <a:avLst/>
            <a:gdLst/>
            <a:ahLst/>
            <a:cxnLst/>
            <a:rect l="0" t="0" r="0" b="0"/>
            <a:pathLst>
              <a:path w="944001" h="693357">
                <a:moveTo>
                  <a:pt x="799015" y="94774"/>
                </a:moveTo>
                <a:lnTo>
                  <a:pt x="799015" y="94774"/>
                </a:lnTo>
                <a:lnTo>
                  <a:pt x="799015" y="84661"/>
                </a:lnTo>
                <a:lnTo>
                  <a:pt x="796193" y="76874"/>
                </a:lnTo>
                <a:lnTo>
                  <a:pt x="781710" y="53454"/>
                </a:lnTo>
                <a:lnTo>
                  <a:pt x="764842" y="41727"/>
                </a:lnTo>
                <a:lnTo>
                  <a:pt x="722078" y="19989"/>
                </a:lnTo>
                <a:lnTo>
                  <a:pt x="679810" y="7667"/>
                </a:lnTo>
                <a:lnTo>
                  <a:pt x="642339" y="1937"/>
                </a:lnTo>
                <a:lnTo>
                  <a:pt x="597440" y="0"/>
                </a:lnTo>
                <a:lnTo>
                  <a:pt x="554786" y="4722"/>
                </a:lnTo>
                <a:lnTo>
                  <a:pt x="512044" y="7767"/>
                </a:lnTo>
                <a:lnTo>
                  <a:pt x="466222" y="16400"/>
                </a:lnTo>
                <a:lnTo>
                  <a:pt x="429947" y="25220"/>
                </a:lnTo>
                <a:lnTo>
                  <a:pt x="382585" y="37683"/>
                </a:lnTo>
                <a:lnTo>
                  <a:pt x="346487" y="47166"/>
                </a:lnTo>
                <a:lnTo>
                  <a:pt x="307922" y="59501"/>
                </a:lnTo>
                <a:lnTo>
                  <a:pt x="261389" y="82632"/>
                </a:lnTo>
                <a:lnTo>
                  <a:pt x="224029" y="96233"/>
                </a:lnTo>
                <a:lnTo>
                  <a:pt x="180025" y="117915"/>
                </a:lnTo>
                <a:lnTo>
                  <a:pt x="137309" y="142580"/>
                </a:lnTo>
                <a:lnTo>
                  <a:pt x="94633" y="174173"/>
                </a:lnTo>
                <a:lnTo>
                  <a:pt x="53210" y="218797"/>
                </a:lnTo>
                <a:lnTo>
                  <a:pt x="33935" y="243117"/>
                </a:lnTo>
                <a:lnTo>
                  <a:pt x="15876" y="280309"/>
                </a:lnTo>
                <a:lnTo>
                  <a:pt x="2579" y="319571"/>
                </a:lnTo>
                <a:lnTo>
                  <a:pt x="0" y="352586"/>
                </a:lnTo>
                <a:lnTo>
                  <a:pt x="2059" y="391296"/>
                </a:lnTo>
                <a:lnTo>
                  <a:pt x="12194" y="427460"/>
                </a:lnTo>
                <a:lnTo>
                  <a:pt x="25780" y="467103"/>
                </a:lnTo>
                <a:lnTo>
                  <a:pt x="50744" y="512927"/>
                </a:lnTo>
                <a:lnTo>
                  <a:pt x="78141" y="541635"/>
                </a:lnTo>
                <a:lnTo>
                  <a:pt x="123138" y="580637"/>
                </a:lnTo>
                <a:lnTo>
                  <a:pt x="170418" y="615067"/>
                </a:lnTo>
                <a:lnTo>
                  <a:pt x="217997" y="639632"/>
                </a:lnTo>
                <a:lnTo>
                  <a:pt x="261148" y="658424"/>
                </a:lnTo>
                <a:lnTo>
                  <a:pt x="303891" y="672328"/>
                </a:lnTo>
                <a:lnTo>
                  <a:pt x="339633" y="681003"/>
                </a:lnTo>
                <a:lnTo>
                  <a:pt x="386814" y="687292"/>
                </a:lnTo>
                <a:lnTo>
                  <a:pt x="427021" y="693356"/>
                </a:lnTo>
                <a:lnTo>
                  <a:pt x="461018" y="689350"/>
                </a:lnTo>
                <a:lnTo>
                  <a:pt x="508015" y="681461"/>
                </a:lnTo>
                <a:lnTo>
                  <a:pt x="552044" y="672419"/>
                </a:lnTo>
                <a:lnTo>
                  <a:pt x="591900" y="663039"/>
                </a:lnTo>
                <a:lnTo>
                  <a:pt x="635690" y="650387"/>
                </a:lnTo>
                <a:lnTo>
                  <a:pt x="674913" y="637697"/>
                </a:lnTo>
                <a:lnTo>
                  <a:pt x="713235" y="624999"/>
                </a:lnTo>
                <a:lnTo>
                  <a:pt x="751962" y="610417"/>
                </a:lnTo>
                <a:lnTo>
                  <a:pt x="791894" y="592692"/>
                </a:lnTo>
                <a:lnTo>
                  <a:pt x="834650" y="562251"/>
                </a:lnTo>
                <a:lnTo>
                  <a:pt x="857669" y="545612"/>
                </a:lnTo>
                <a:lnTo>
                  <a:pt x="887232" y="506972"/>
                </a:lnTo>
                <a:lnTo>
                  <a:pt x="908409" y="464204"/>
                </a:lnTo>
                <a:lnTo>
                  <a:pt x="924209" y="423664"/>
                </a:lnTo>
                <a:lnTo>
                  <a:pt x="935090" y="397580"/>
                </a:lnTo>
                <a:lnTo>
                  <a:pt x="943454" y="361293"/>
                </a:lnTo>
                <a:lnTo>
                  <a:pt x="944000" y="324496"/>
                </a:lnTo>
                <a:lnTo>
                  <a:pt x="937458" y="279962"/>
                </a:lnTo>
                <a:lnTo>
                  <a:pt x="928818" y="241719"/>
                </a:lnTo>
                <a:lnTo>
                  <a:pt x="917030" y="223230"/>
                </a:lnTo>
                <a:lnTo>
                  <a:pt x="879938" y="181971"/>
                </a:lnTo>
                <a:lnTo>
                  <a:pt x="838361" y="160173"/>
                </a:lnTo>
                <a:lnTo>
                  <a:pt x="794205" y="135797"/>
                </a:lnTo>
                <a:lnTo>
                  <a:pt x="757256" y="121980"/>
                </a:lnTo>
                <a:lnTo>
                  <a:pt x="719497" y="111184"/>
                </a:lnTo>
                <a:lnTo>
                  <a:pt x="676441" y="101283"/>
                </a:lnTo>
                <a:lnTo>
                  <a:pt x="640283" y="91646"/>
                </a:lnTo>
                <a:lnTo>
                  <a:pt x="593075" y="79967"/>
                </a:lnTo>
                <a:lnTo>
                  <a:pt x="551365" y="757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539"/>
          <p:cNvGrpSpPr/>
          <p:nvPr/>
        </p:nvGrpSpPr>
        <p:grpSpPr>
          <a:xfrm>
            <a:off x="2216594" y="5553075"/>
            <a:ext cx="393257" cy="276226"/>
            <a:chOff x="2216594" y="5553075"/>
            <a:chExt cx="393257" cy="276226"/>
          </a:xfrm>
        </p:grpSpPr>
        <p:sp>
          <p:nvSpPr>
            <p:cNvPr id="209" name="SMARTInkShape-3038"/>
            <p:cNvSpPr/>
            <p:nvPr>
              <p:custDataLst>
                <p:tags r:id="rId96"/>
              </p:custDataLst>
            </p:nvPr>
          </p:nvSpPr>
          <p:spPr>
            <a:xfrm>
              <a:off x="2314575" y="5554399"/>
              <a:ext cx="84402" cy="265377"/>
            </a:xfrm>
            <a:custGeom>
              <a:avLst/>
              <a:gdLst/>
              <a:ahLst/>
              <a:cxnLst/>
              <a:rect l="0" t="0" r="0" b="0"/>
              <a:pathLst>
                <a:path w="84402" h="265377">
                  <a:moveTo>
                    <a:pt x="76200" y="8201"/>
                  </a:moveTo>
                  <a:lnTo>
                    <a:pt x="76200" y="8201"/>
                  </a:lnTo>
                  <a:lnTo>
                    <a:pt x="81256" y="8201"/>
                  </a:lnTo>
                  <a:lnTo>
                    <a:pt x="82746" y="7143"/>
                  </a:lnTo>
                  <a:lnTo>
                    <a:pt x="83739" y="5379"/>
                  </a:lnTo>
                  <a:lnTo>
                    <a:pt x="84401" y="3145"/>
                  </a:lnTo>
                  <a:lnTo>
                    <a:pt x="83784" y="1656"/>
                  </a:lnTo>
                  <a:lnTo>
                    <a:pt x="82314" y="662"/>
                  </a:lnTo>
                  <a:lnTo>
                    <a:pt x="80276" y="0"/>
                  </a:lnTo>
                  <a:lnTo>
                    <a:pt x="78917" y="2734"/>
                  </a:lnTo>
                  <a:lnTo>
                    <a:pt x="67776" y="48552"/>
                  </a:lnTo>
                  <a:lnTo>
                    <a:pt x="52232" y="89353"/>
                  </a:lnTo>
                  <a:lnTo>
                    <a:pt x="38422" y="128536"/>
                  </a:lnTo>
                  <a:lnTo>
                    <a:pt x="22916" y="170495"/>
                  </a:lnTo>
                  <a:lnTo>
                    <a:pt x="9662" y="215629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039"/>
            <p:cNvSpPr/>
            <p:nvPr>
              <p:custDataLst>
                <p:tags r:id="rId97"/>
              </p:custDataLst>
            </p:nvPr>
          </p:nvSpPr>
          <p:spPr>
            <a:xfrm>
              <a:off x="2457450" y="5563924"/>
              <a:ext cx="27179" cy="265377"/>
            </a:xfrm>
            <a:custGeom>
              <a:avLst/>
              <a:gdLst/>
              <a:ahLst/>
              <a:cxnLst/>
              <a:rect l="0" t="0" r="0" b="0"/>
              <a:pathLst>
                <a:path w="27179" h="265377">
                  <a:moveTo>
                    <a:pt x="9525" y="8201"/>
                  </a:moveTo>
                  <a:lnTo>
                    <a:pt x="9525" y="8201"/>
                  </a:lnTo>
                  <a:lnTo>
                    <a:pt x="14581" y="3145"/>
                  </a:lnTo>
                  <a:lnTo>
                    <a:pt x="19886" y="662"/>
                  </a:lnTo>
                  <a:lnTo>
                    <a:pt x="22783" y="0"/>
                  </a:lnTo>
                  <a:lnTo>
                    <a:pt x="24713" y="617"/>
                  </a:lnTo>
                  <a:lnTo>
                    <a:pt x="26001" y="2087"/>
                  </a:lnTo>
                  <a:lnTo>
                    <a:pt x="26859" y="4125"/>
                  </a:lnTo>
                  <a:lnTo>
                    <a:pt x="27178" y="37813"/>
                  </a:lnTo>
                  <a:lnTo>
                    <a:pt x="20969" y="85232"/>
                  </a:lnTo>
                  <a:lnTo>
                    <a:pt x="14373" y="130309"/>
                  </a:lnTo>
                  <a:lnTo>
                    <a:pt x="9424" y="176332"/>
                  </a:lnTo>
                  <a:lnTo>
                    <a:pt x="2175" y="217096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040"/>
            <p:cNvSpPr/>
            <p:nvPr>
              <p:custDataLst>
                <p:tags r:id="rId98"/>
              </p:custDataLst>
            </p:nvPr>
          </p:nvSpPr>
          <p:spPr>
            <a:xfrm>
              <a:off x="2216594" y="5553075"/>
              <a:ext cx="393257" cy="37708"/>
            </a:xfrm>
            <a:custGeom>
              <a:avLst/>
              <a:gdLst/>
              <a:ahLst/>
              <a:cxnLst/>
              <a:rect l="0" t="0" r="0" b="0"/>
              <a:pathLst>
                <a:path w="393257" h="37708">
                  <a:moveTo>
                    <a:pt x="12256" y="28575"/>
                  </a:moveTo>
                  <a:lnTo>
                    <a:pt x="12256" y="28575"/>
                  </a:lnTo>
                  <a:lnTo>
                    <a:pt x="223" y="35120"/>
                  </a:lnTo>
                  <a:lnTo>
                    <a:pt x="0" y="36114"/>
                  </a:lnTo>
                  <a:lnTo>
                    <a:pt x="911" y="36776"/>
                  </a:lnTo>
                  <a:lnTo>
                    <a:pt x="7248" y="37707"/>
                  </a:lnTo>
                  <a:lnTo>
                    <a:pt x="48230" y="31476"/>
                  </a:lnTo>
                  <a:lnTo>
                    <a:pt x="85592" y="28377"/>
                  </a:lnTo>
                  <a:lnTo>
                    <a:pt x="123473" y="22284"/>
                  </a:lnTo>
                  <a:lnTo>
                    <a:pt x="162567" y="20008"/>
                  </a:lnTo>
                  <a:lnTo>
                    <a:pt x="206135" y="18276"/>
                  </a:lnTo>
                  <a:lnTo>
                    <a:pt x="247384" y="12588"/>
                  </a:lnTo>
                  <a:lnTo>
                    <a:pt x="292650" y="9375"/>
                  </a:lnTo>
                  <a:lnTo>
                    <a:pt x="338517" y="3248"/>
                  </a:lnTo>
                  <a:lnTo>
                    <a:pt x="3932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541"/>
          <p:cNvGrpSpPr/>
          <p:nvPr/>
        </p:nvGrpSpPr>
        <p:grpSpPr>
          <a:xfrm>
            <a:off x="2238375" y="5981700"/>
            <a:ext cx="200026" cy="171451"/>
            <a:chOff x="2238375" y="5981700"/>
            <a:chExt cx="200026" cy="171451"/>
          </a:xfrm>
        </p:grpSpPr>
        <p:sp>
          <p:nvSpPr>
            <p:cNvPr id="213" name="SMARTInkShape-3041"/>
            <p:cNvSpPr/>
            <p:nvPr>
              <p:custDataLst>
                <p:tags r:id="rId91"/>
              </p:custDataLst>
            </p:nvPr>
          </p:nvSpPr>
          <p:spPr>
            <a:xfrm>
              <a:off x="2242490" y="6067425"/>
              <a:ext cx="14936" cy="76201"/>
            </a:xfrm>
            <a:custGeom>
              <a:avLst/>
              <a:gdLst/>
              <a:ahLst/>
              <a:cxnLst/>
              <a:rect l="0" t="0" r="0" b="0"/>
              <a:pathLst>
                <a:path w="14936" h="76201">
                  <a:moveTo>
                    <a:pt x="14935" y="0"/>
                  </a:moveTo>
                  <a:lnTo>
                    <a:pt x="14935" y="0"/>
                  </a:lnTo>
                  <a:lnTo>
                    <a:pt x="9879" y="5056"/>
                  </a:lnTo>
                  <a:lnTo>
                    <a:pt x="7396" y="13183"/>
                  </a:lnTo>
                  <a:lnTo>
                    <a:pt x="2762" y="52663"/>
                  </a:lnTo>
                  <a:lnTo>
                    <a:pt x="470" y="57333"/>
                  </a:lnTo>
                  <a:lnTo>
                    <a:pt x="0" y="61505"/>
                  </a:lnTo>
                  <a:lnTo>
                    <a:pt x="541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042"/>
            <p:cNvSpPr/>
            <p:nvPr>
              <p:custDataLst>
                <p:tags r:id="rId92"/>
              </p:custDataLst>
            </p:nvPr>
          </p:nvSpPr>
          <p:spPr>
            <a:xfrm>
              <a:off x="2238375" y="5981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043"/>
            <p:cNvSpPr/>
            <p:nvPr>
              <p:custDataLst>
                <p:tags r:id="rId93"/>
              </p:custDataLst>
            </p:nvPr>
          </p:nvSpPr>
          <p:spPr>
            <a:xfrm>
              <a:off x="2314575" y="60483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044"/>
            <p:cNvSpPr/>
            <p:nvPr>
              <p:custDataLst>
                <p:tags r:id="rId94"/>
              </p:custDataLst>
            </p:nvPr>
          </p:nvSpPr>
          <p:spPr>
            <a:xfrm>
              <a:off x="2315899" y="6124575"/>
              <a:ext cx="27252" cy="18266"/>
            </a:xfrm>
            <a:custGeom>
              <a:avLst/>
              <a:gdLst/>
              <a:ahLst/>
              <a:cxnLst/>
              <a:rect l="0" t="0" r="0" b="0"/>
              <a:pathLst>
                <a:path w="27252" h="18266">
                  <a:moveTo>
                    <a:pt x="8201" y="0"/>
                  </a:moveTo>
                  <a:lnTo>
                    <a:pt x="8201" y="0"/>
                  </a:lnTo>
                  <a:lnTo>
                    <a:pt x="0" y="16402"/>
                  </a:lnTo>
                  <a:lnTo>
                    <a:pt x="617" y="17285"/>
                  </a:lnTo>
                  <a:lnTo>
                    <a:pt x="4125" y="18265"/>
                  </a:lnTo>
                  <a:lnTo>
                    <a:pt x="2725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045"/>
            <p:cNvSpPr/>
            <p:nvPr>
              <p:custDataLst>
                <p:tags r:id="rId95"/>
              </p:custDataLst>
            </p:nvPr>
          </p:nvSpPr>
          <p:spPr>
            <a:xfrm>
              <a:off x="2428875" y="6049699"/>
              <a:ext cx="9526" cy="103452"/>
            </a:xfrm>
            <a:custGeom>
              <a:avLst/>
              <a:gdLst/>
              <a:ahLst/>
              <a:cxnLst/>
              <a:rect l="0" t="0" r="0" b="0"/>
              <a:pathLst>
                <a:path w="9526" h="1034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986" y="27112"/>
                  </a:lnTo>
                  <a:lnTo>
                    <a:pt x="261" y="66587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3046"/>
          <p:cNvSpPr/>
          <p:nvPr>
            <p:custDataLst>
              <p:tags r:id="rId9"/>
            </p:custDataLst>
          </p:nvPr>
        </p:nvSpPr>
        <p:spPr>
          <a:xfrm>
            <a:off x="2305070" y="5359760"/>
            <a:ext cx="104756" cy="113562"/>
          </a:xfrm>
          <a:custGeom>
            <a:avLst/>
            <a:gdLst/>
            <a:ahLst/>
            <a:cxnLst/>
            <a:rect l="0" t="0" r="0" b="0"/>
            <a:pathLst>
              <a:path w="104756" h="113562">
                <a:moveTo>
                  <a:pt x="19030" y="31390"/>
                </a:moveTo>
                <a:lnTo>
                  <a:pt x="19030" y="31390"/>
                </a:lnTo>
                <a:lnTo>
                  <a:pt x="19030" y="36446"/>
                </a:lnTo>
                <a:lnTo>
                  <a:pt x="3952" y="61049"/>
                </a:lnTo>
                <a:lnTo>
                  <a:pt x="213" y="104479"/>
                </a:lnTo>
                <a:lnTo>
                  <a:pt x="26" y="113561"/>
                </a:lnTo>
                <a:lnTo>
                  <a:pt x="0" y="110949"/>
                </a:lnTo>
                <a:lnTo>
                  <a:pt x="10344" y="74127"/>
                </a:lnTo>
                <a:lnTo>
                  <a:pt x="20003" y="30080"/>
                </a:lnTo>
                <a:lnTo>
                  <a:pt x="40338" y="1767"/>
                </a:lnTo>
                <a:lnTo>
                  <a:pt x="44877" y="0"/>
                </a:lnTo>
                <a:lnTo>
                  <a:pt x="55565" y="859"/>
                </a:lnTo>
                <a:lnTo>
                  <a:pt x="73482" y="12348"/>
                </a:lnTo>
                <a:lnTo>
                  <a:pt x="90895" y="28648"/>
                </a:lnTo>
                <a:lnTo>
                  <a:pt x="97889" y="39343"/>
                </a:lnTo>
                <a:lnTo>
                  <a:pt x="104755" y="885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544"/>
          <p:cNvGrpSpPr/>
          <p:nvPr/>
        </p:nvGrpSpPr>
        <p:grpSpPr>
          <a:xfrm>
            <a:off x="2828926" y="5529468"/>
            <a:ext cx="979753" cy="540259"/>
            <a:chOff x="2828926" y="5529468"/>
            <a:chExt cx="979753" cy="540259"/>
          </a:xfrm>
        </p:grpSpPr>
        <p:sp>
          <p:nvSpPr>
            <p:cNvPr id="220" name="SMARTInkShape-3047"/>
            <p:cNvSpPr/>
            <p:nvPr>
              <p:custDataLst>
                <p:tags r:id="rId81"/>
              </p:custDataLst>
            </p:nvPr>
          </p:nvSpPr>
          <p:spPr>
            <a:xfrm>
              <a:off x="2943225" y="5657850"/>
              <a:ext cx="85726" cy="144239"/>
            </a:xfrm>
            <a:custGeom>
              <a:avLst/>
              <a:gdLst/>
              <a:ahLst/>
              <a:cxnLst/>
              <a:rect l="0" t="0" r="0" b="0"/>
              <a:pathLst>
                <a:path w="85726" h="144239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10583"/>
                  </a:lnTo>
                  <a:lnTo>
                    <a:pt x="9133" y="14581"/>
                  </a:lnTo>
                  <a:lnTo>
                    <a:pt x="12172" y="19886"/>
                  </a:lnTo>
                  <a:lnTo>
                    <a:pt x="14465" y="22782"/>
                  </a:lnTo>
                  <a:lnTo>
                    <a:pt x="28808" y="63613"/>
                  </a:lnTo>
                  <a:lnTo>
                    <a:pt x="31905" y="70983"/>
                  </a:lnTo>
                  <a:lnTo>
                    <a:pt x="32524" y="90462"/>
                  </a:lnTo>
                  <a:lnTo>
                    <a:pt x="24299" y="127348"/>
                  </a:lnTo>
                  <a:lnTo>
                    <a:pt x="15549" y="143331"/>
                  </a:lnTo>
                  <a:lnTo>
                    <a:pt x="12482" y="144238"/>
                  </a:lnTo>
                  <a:lnTo>
                    <a:pt x="9380" y="142725"/>
                  </a:lnTo>
                  <a:lnTo>
                    <a:pt x="6253" y="139600"/>
                  </a:lnTo>
                  <a:lnTo>
                    <a:pt x="5227" y="134342"/>
                  </a:lnTo>
                  <a:lnTo>
                    <a:pt x="13806" y="89069"/>
                  </a:lnTo>
                  <a:lnTo>
                    <a:pt x="33223" y="49344"/>
                  </a:lnTo>
                  <a:lnTo>
                    <a:pt x="63694" y="1334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48"/>
            <p:cNvSpPr/>
            <p:nvPr>
              <p:custDataLst>
                <p:tags r:id="rId82"/>
              </p:custDataLst>
            </p:nvPr>
          </p:nvSpPr>
          <p:spPr>
            <a:xfrm>
              <a:off x="3078507" y="5573958"/>
              <a:ext cx="112369" cy="274797"/>
            </a:xfrm>
            <a:custGeom>
              <a:avLst/>
              <a:gdLst/>
              <a:ahLst/>
              <a:cxnLst/>
              <a:rect l="0" t="0" r="0" b="0"/>
              <a:pathLst>
                <a:path w="112369" h="274797">
                  <a:moveTo>
                    <a:pt x="112368" y="26742"/>
                  </a:moveTo>
                  <a:lnTo>
                    <a:pt x="112368" y="26742"/>
                  </a:lnTo>
                  <a:lnTo>
                    <a:pt x="112368" y="13485"/>
                  </a:lnTo>
                  <a:lnTo>
                    <a:pt x="109546" y="7444"/>
                  </a:lnTo>
                  <a:lnTo>
                    <a:pt x="107312" y="4352"/>
                  </a:lnTo>
                  <a:lnTo>
                    <a:pt x="102007" y="916"/>
                  </a:lnTo>
                  <a:lnTo>
                    <a:pt x="99111" y="0"/>
                  </a:lnTo>
                  <a:lnTo>
                    <a:pt x="79865" y="8823"/>
                  </a:lnTo>
                  <a:lnTo>
                    <a:pt x="59111" y="29900"/>
                  </a:lnTo>
                  <a:lnTo>
                    <a:pt x="34194" y="72012"/>
                  </a:lnTo>
                  <a:lnTo>
                    <a:pt x="17982" y="117646"/>
                  </a:lnTo>
                  <a:lnTo>
                    <a:pt x="7849" y="158805"/>
                  </a:lnTo>
                  <a:lnTo>
                    <a:pt x="0" y="200525"/>
                  </a:lnTo>
                  <a:lnTo>
                    <a:pt x="3697" y="232515"/>
                  </a:lnTo>
                  <a:lnTo>
                    <a:pt x="11506" y="250841"/>
                  </a:lnTo>
                  <a:lnTo>
                    <a:pt x="16552" y="258691"/>
                  </a:lnTo>
                  <a:lnTo>
                    <a:pt x="30625" y="270236"/>
                  </a:lnTo>
                  <a:lnTo>
                    <a:pt x="38823" y="274796"/>
                  </a:lnTo>
                  <a:lnTo>
                    <a:pt x="74268" y="274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49"/>
            <p:cNvSpPr/>
            <p:nvPr>
              <p:custDataLst>
                <p:tags r:id="rId83"/>
              </p:custDataLst>
            </p:nvPr>
          </p:nvSpPr>
          <p:spPr>
            <a:xfrm>
              <a:off x="3724275" y="5638800"/>
              <a:ext cx="84404" cy="314326"/>
            </a:xfrm>
            <a:custGeom>
              <a:avLst/>
              <a:gdLst/>
              <a:ahLst/>
              <a:cxnLst/>
              <a:rect l="0" t="0" r="0" b="0"/>
              <a:pathLst>
                <a:path w="84404" h="314326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56414" y="5056"/>
                  </a:lnTo>
                  <a:lnTo>
                    <a:pt x="64937" y="13183"/>
                  </a:lnTo>
                  <a:lnTo>
                    <a:pt x="75685" y="32481"/>
                  </a:lnTo>
                  <a:lnTo>
                    <a:pt x="81263" y="51478"/>
                  </a:lnTo>
                  <a:lnTo>
                    <a:pt x="84403" y="89807"/>
                  </a:lnTo>
                  <a:lnTo>
                    <a:pt x="84275" y="125387"/>
                  </a:lnTo>
                  <a:lnTo>
                    <a:pt x="78005" y="171560"/>
                  </a:lnTo>
                  <a:lnTo>
                    <a:pt x="68386" y="208877"/>
                  </a:lnTo>
                  <a:lnTo>
                    <a:pt x="52600" y="24933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50"/>
            <p:cNvSpPr/>
            <p:nvPr>
              <p:custDataLst>
                <p:tags r:id="rId84"/>
              </p:custDataLst>
            </p:nvPr>
          </p:nvSpPr>
          <p:spPr>
            <a:xfrm>
              <a:off x="3581528" y="5760627"/>
              <a:ext cx="112165" cy="309100"/>
            </a:xfrm>
            <a:custGeom>
              <a:avLst/>
              <a:gdLst/>
              <a:ahLst/>
              <a:cxnLst/>
              <a:rect l="0" t="0" r="0" b="0"/>
              <a:pathLst>
                <a:path w="112165" h="309100">
                  <a:moveTo>
                    <a:pt x="37972" y="125823"/>
                  </a:moveTo>
                  <a:lnTo>
                    <a:pt x="37972" y="125823"/>
                  </a:lnTo>
                  <a:lnTo>
                    <a:pt x="24715" y="162451"/>
                  </a:lnTo>
                  <a:lnTo>
                    <a:pt x="16863" y="206637"/>
                  </a:lnTo>
                  <a:lnTo>
                    <a:pt x="7230" y="253189"/>
                  </a:lnTo>
                  <a:lnTo>
                    <a:pt x="841" y="295622"/>
                  </a:lnTo>
                  <a:lnTo>
                    <a:pt x="63" y="309099"/>
                  </a:lnTo>
                  <a:lnTo>
                    <a:pt x="0" y="308332"/>
                  </a:lnTo>
                  <a:lnTo>
                    <a:pt x="12989" y="282172"/>
                  </a:lnTo>
                  <a:lnTo>
                    <a:pt x="18222" y="241881"/>
                  </a:lnTo>
                  <a:lnTo>
                    <a:pt x="23197" y="208096"/>
                  </a:lnTo>
                  <a:lnTo>
                    <a:pt x="26892" y="168545"/>
                  </a:lnTo>
                  <a:lnTo>
                    <a:pt x="33042" y="126604"/>
                  </a:lnTo>
                  <a:lnTo>
                    <a:pt x="45661" y="79175"/>
                  </a:lnTo>
                  <a:lnTo>
                    <a:pt x="64616" y="32962"/>
                  </a:lnTo>
                  <a:lnTo>
                    <a:pt x="73097" y="14701"/>
                  </a:lnTo>
                  <a:lnTo>
                    <a:pt x="83922" y="3058"/>
                  </a:lnTo>
                  <a:lnTo>
                    <a:pt x="88713" y="588"/>
                  </a:lnTo>
                  <a:lnTo>
                    <a:pt x="92966" y="0"/>
                  </a:lnTo>
                  <a:lnTo>
                    <a:pt x="96859" y="666"/>
                  </a:lnTo>
                  <a:lnTo>
                    <a:pt x="100514" y="4285"/>
                  </a:lnTo>
                  <a:lnTo>
                    <a:pt x="107396" y="16773"/>
                  </a:lnTo>
                  <a:lnTo>
                    <a:pt x="112164" y="41653"/>
                  </a:lnTo>
                  <a:lnTo>
                    <a:pt x="108521" y="69134"/>
                  </a:lnTo>
                  <a:lnTo>
                    <a:pt x="100738" y="87271"/>
                  </a:lnTo>
                  <a:lnTo>
                    <a:pt x="86673" y="109462"/>
                  </a:lnTo>
                  <a:lnTo>
                    <a:pt x="75139" y="118551"/>
                  </a:lnTo>
                  <a:lnTo>
                    <a:pt x="55545" y="124387"/>
                  </a:lnTo>
                  <a:lnTo>
                    <a:pt x="51804" y="122749"/>
                  </a:lnTo>
                  <a:lnTo>
                    <a:pt x="37972" y="106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51"/>
            <p:cNvSpPr/>
            <p:nvPr>
              <p:custDataLst>
                <p:tags r:id="rId85"/>
              </p:custDataLst>
            </p:nvPr>
          </p:nvSpPr>
          <p:spPr>
            <a:xfrm>
              <a:off x="3495675" y="5565101"/>
              <a:ext cx="66676" cy="416600"/>
            </a:xfrm>
            <a:custGeom>
              <a:avLst/>
              <a:gdLst/>
              <a:ahLst/>
              <a:cxnLst/>
              <a:rect l="0" t="0" r="0" b="0"/>
              <a:pathLst>
                <a:path w="66676" h="416600">
                  <a:moveTo>
                    <a:pt x="66675" y="35599"/>
                  </a:moveTo>
                  <a:lnTo>
                    <a:pt x="66675" y="35599"/>
                  </a:lnTo>
                  <a:lnTo>
                    <a:pt x="66675" y="0"/>
                  </a:lnTo>
                  <a:lnTo>
                    <a:pt x="63853" y="42095"/>
                  </a:lnTo>
                  <a:lnTo>
                    <a:pt x="59136" y="85149"/>
                  </a:lnTo>
                  <a:lnTo>
                    <a:pt x="54916" y="125775"/>
                  </a:lnTo>
                  <a:lnTo>
                    <a:pt x="46963" y="166387"/>
                  </a:lnTo>
                  <a:lnTo>
                    <a:pt x="37904" y="210170"/>
                  </a:lnTo>
                  <a:lnTo>
                    <a:pt x="28517" y="251718"/>
                  </a:lnTo>
                  <a:lnTo>
                    <a:pt x="22199" y="285111"/>
                  </a:lnTo>
                  <a:lnTo>
                    <a:pt x="12693" y="332601"/>
                  </a:lnTo>
                  <a:lnTo>
                    <a:pt x="4231" y="372896"/>
                  </a:lnTo>
                  <a:lnTo>
                    <a:pt x="0" y="416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052"/>
            <p:cNvSpPr/>
            <p:nvPr>
              <p:custDataLst>
                <p:tags r:id="rId86"/>
              </p:custDataLst>
            </p:nvPr>
          </p:nvSpPr>
          <p:spPr>
            <a:xfrm>
              <a:off x="3382000" y="5734050"/>
              <a:ext cx="27951" cy="45875"/>
            </a:xfrm>
            <a:custGeom>
              <a:avLst/>
              <a:gdLst/>
              <a:ahLst/>
              <a:cxnLst/>
              <a:rect l="0" t="0" r="0" b="0"/>
              <a:pathLst>
                <a:path w="27951" h="45875">
                  <a:moveTo>
                    <a:pt x="27950" y="19050"/>
                  </a:moveTo>
                  <a:lnTo>
                    <a:pt x="27950" y="19050"/>
                  </a:lnTo>
                  <a:lnTo>
                    <a:pt x="10050" y="26589"/>
                  </a:lnTo>
                  <a:lnTo>
                    <a:pt x="6491" y="27251"/>
                  </a:lnTo>
                  <a:lnTo>
                    <a:pt x="4119" y="28751"/>
                  </a:lnTo>
                  <a:lnTo>
                    <a:pt x="2538" y="30809"/>
                  </a:lnTo>
                  <a:lnTo>
                    <a:pt x="781" y="35918"/>
                  </a:lnTo>
                  <a:lnTo>
                    <a:pt x="0" y="41716"/>
                  </a:lnTo>
                  <a:lnTo>
                    <a:pt x="850" y="43686"/>
                  </a:lnTo>
                  <a:lnTo>
                    <a:pt x="2475" y="44999"/>
                  </a:lnTo>
                  <a:lnTo>
                    <a:pt x="4617" y="45874"/>
                  </a:lnTo>
                  <a:lnTo>
                    <a:pt x="7103" y="44341"/>
                  </a:lnTo>
                  <a:lnTo>
                    <a:pt x="12688" y="36993"/>
                  </a:lnTo>
                  <a:lnTo>
                    <a:pt x="16725" y="26013"/>
                  </a:lnTo>
                  <a:lnTo>
                    <a:pt x="17921" y="16057"/>
                  </a:lnTo>
                  <a:lnTo>
                    <a:pt x="15379" y="9606"/>
                  </a:lnTo>
                  <a:lnTo>
                    <a:pt x="10180" y="1898"/>
                  </a:lnTo>
                  <a:lnTo>
                    <a:pt x="10812" y="1265"/>
                  </a:lnTo>
                  <a:lnTo>
                    <a:pt x="18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053"/>
            <p:cNvSpPr/>
            <p:nvPr>
              <p:custDataLst>
                <p:tags r:id="rId87"/>
              </p:custDataLst>
            </p:nvPr>
          </p:nvSpPr>
          <p:spPr>
            <a:xfrm>
              <a:off x="3371850" y="58578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27446"/>
                  </a:lnTo>
                  <a:lnTo>
                    <a:pt x="2822" y="36187"/>
                  </a:lnTo>
                  <a:lnTo>
                    <a:pt x="6546" y="4360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054"/>
            <p:cNvSpPr/>
            <p:nvPr>
              <p:custDataLst>
                <p:tags r:id="rId88"/>
              </p:custDataLst>
            </p:nvPr>
          </p:nvSpPr>
          <p:spPr>
            <a:xfrm>
              <a:off x="3295650" y="5614262"/>
              <a:ext cx="85726" cy="253139"/>
            </a:xfrm>
            <a:custGeom>
              <a:avLst/>
              <a:gdLst/>
              <a:ahLst/>
              <a:cxnLst/>
              <a:rect l="0" t="0" r="0" b="0"/>
              <a:pathLst>
                <a:path w="85726" h="253139">
                  <a:moveTo>
                    <a:pt x="85725" y="5488"/>
                  </a:moveTo>
                  <a:lnTo>
                    <a:pt x="85725" y="5488"/>
                  </a:lnTo>
                  <a:lnTo>
                    <a:pt x="85725" y="0"/>
                  </a:lnTo>
                  <a:lnTo>
                    <a:pt x="85725" y="2344"/>
                  </a:lnTo>
                  <a:lnTo>
                    <a:pt x="82903" y="6913"/>
                  </a:lnTo>
                  <a:lnTo>
                    <a:pt x="61874" y="28096"/>
                  </a:lnTo>
                  <a:lnTo>
                    <a:pt x="45027" y="40644"/>
                  </a:lnTo>
                  <a:lnTo>
                    <a:pt x="33920" y="56240"/>
                  </a:lnTo>
                  <a:lnTo>
                    <a:pt x="28042" y="69091"/>
                  </a:lnTo>
                  <a:lnTo>
                    <a:pt x="13810" y="89038"/>
                  </a:lnTo>
                  <a:lnTo>
                    <a:pt x="11430" y="97655"/>
                  </a:lnTo>
                  <a:lnTo>
                    <a:pt x="9636" y="139029"/>
                  </a:lnTo>
                  <a:lnTo>
                    <a:pt x="9540" y="178217"/>
                  </a:lnTo>
                  <a:lnTo>
                    <a:pt x="8471" y="204834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55"/>
            <p:cNvSpPr/>
            <p:nvPr>
              <p:custDataLst>
                <p:tags r:id="rId89"/>
              </p:custDataLst>
            </p:nvPr>
          </p:nvSpPr>
          <p:spPr>
            <a:xfrm>
              <a:off x="3248025" y="5633312"/>
              <a:ext cx="57151" cy="100739"/>
            </a:xfrm>
            <a:custGeom>
              <a:avLst/>
              <a:gdLst/>
              <a:ahLst/>
              <a:cxnLst/>
              <a:rect l="0" t="0" r="0" b="0"/>
              <a:pathLst>
                <a:path w="57151" h="1007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5057" y="4557"/>
                  </a:lnTo>
                  <a:lnTo>
                    <a:pt x="10361" y="10718"/>
                  </a:lnTo>
                  <a:lnTo>
                    <a:pt x="36856" y="55300"/>
                  </a:lnTo>
                  <a:lnTo>
                    <a:pt x="52044" y="77495"/>
                  </a:lnTo>
                  <a:lnTo>
                    <a:pt x="5715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56"/>
            <p:cNvSpPr/>
            <p:nvPr>
              <p:custDataLst>
                <p:tags r:id="rId90"/>
              </p:custDataLst>
            </p:nvPr>
          </p:nvSpPr>
          <p:spPr>
            <a:xfrm>
              <a:off x="2828926" y="5529468"/>
              <a:ext cx="91955" cy="300778"/>
            </a:xfrm>
            <a:custGeom>
              <a:avLst/>
              <a:gdLst/>
              <a:ahLst/>
              <a:cxnLst/>
              <a:rect l="0" t="0" r="0" b="0"/>
              <a:pathLst>
                <a:path w="91955" h="300778">
                  <a:moveTo>
                    <a:pt x="47624" y="52182"/>
                  </a:moveTo>
                  <a:lnTo>
                    <a:pt x="47624" y="52182"/>
                  </a:lnTo>
                  <a:lnTo>
                    <a:pt x="47624" y="43981"/>
                  </a:lnTo>
                  <a:lnTo>
                    <a:pt x="46566" y="43540"/>
                  </a:lnTo>
                  <a:lnTo>
                    <a:pt x="28609" y="42657"/>
                  </a:lnTo>
                  <a:lnTo>
                    <a:pt x="28574" y="52182"/>
                  </a:lnTo>
                  <a:lnTo>
                    <a:pt x="38098" y="52182"/>
                  </a:lnTo>
                  <a:lnTo>
                    <a:pt x="38099" y="42657"/>
                  </a:lnTo>
                  <a:lnTo>
                    <a:pt x="37041" y="70468"/>
                  </a:lnTo>
                  <a:lnTo>
                    <a:pt x="29898" y="110485"/>
                  </a:lnTo>
                  <a:lnTo>
                    <a:pt x="22290" y="148718"/>
                  </a:lnTo>
                  <a:lnTo>
                    <a:pt x="16867" y="190294"/>
                  </a:lnTo>
                  <a:lnTo>
                    <a:pt x="11700" y="218340"/>
                  </a:lnTo>
                  <a:lnTo>
                    <a:pt x="7346" y="247817"/>
                  </a:lnTo>
                  <a:lnTo>
                    <a:pt x="1450" y="276740"/>
                  </a:lnTo>
                  <a:lnTo>
                    <a:pt x="190" y="300777"/>
                  </a:lnTo>
                  <a:lnTo>
                    <a:pt x="10" y="260115"/>
                  </a:lnTo>
                  <a:lnTo>
                    <a:pt x="2" y="222565"/>
                  </a:lnTo>
                  <a:lnTo>
                    <a:pt x="0" y="175562"/>
                  </a:lnTo>
                  <a:lnTo>
                    <a:pt x="1058" y="135893"/>
                  </a:lnTo>
                  <a:lnTo>
                    <a:pt x="10360" y="93451"/>
                  </a:lnTo>
                  <a:lnTo>
                    <a:pt x="19296" y="55943"/>
                  </a:lnTo>
                  <a:lnTo>
                    <a:pt x="36855" y="14825"/>
                  </a:lnTo>
                  <a:lnTo>
                    <a:pt x="48482" y="3830"/>
                  </a:lnTo>
                  <a:lnTo>
                    <a:pt x="54546" y="897"/>
                  </a:lnTo>
                  <a:lnTo>
                    <a:pt x="59647" y="0"/>
                  </a:lnTo>
                  <a:lnTo>
                    <a:pt x="68137" y="1826"/>
                  </a:lnTo>
                  <a:lnTo>
                    <a:pt x="83923" y="13861"/>
                  </a:lnTo>
                  <a:lnTo>
                    <a:pt x="90215" y="30565"/>
                  </a:lnTo>
                  <a:lnTo>
                    <a:pt x="91954" y="52099"/>
                  </a:lnTo>
                  <a:lnTo>
                    <a:pt x="84446" y="94773"/>
                  </a:lnTo>
                  <a:lnTo>
                    <a:pt x="81697" y="102802"/>
                  </a:lnTo>
                  <a:lnTo>
                    <a:pt x="70176" y="114543"/>
                  </a:lnTo>
                  <a:lnTo>
                    <a:pt x="41931" y="133106"/>
                  </a:lnTo>
                  <a:lnTo>
                    <a:pt x="9524" y="13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3057"/>
          <p:cNvSpPr/>
          <p:nvPr>
            <p:custDataLst>
              <p:tags r:id="rId10"/>
            </p:custDataLst>
          </p:nvPr>
        </p:nvSpPr>
        <p:spPr>
          <a:xfrm>
            <a:off x="2478000" y="5172075"/>
            <a:ext cx="640417" cy="64829"/>
          </a:xfrm>
          <a:custGeom>
            <a:avLst/>
            <a:gdLst/>
            <a:ahLst/>
            <a:cxnLst/>
            <a:rect l="0" t="0" r="0" b="0"/>
            <a:pathLst>
              <a:path w="640417" h="64829">
                <a:moveTo>
                  <a:pt x="141375" y="47625"/>
                </a:moveTo>
                <a:lnTo>
                  <a:pt x="141375" y="47625"/>
                </a:lnTo>
                <a:lnTo>
                  <a:pt x="95268" y="47625"/>
                </a:lnTo>
                <a:lnTo>
                  <a:pt x="48521" y="47625"/>
                </a:lnTo>
                <a:lnTo>
                  <a:pt x="25261" y="47625"/>
                </a:lnTo>
                <a:lnTo>
                  <a:pt x="18155" y="50447"/>
                </a:lnTo>
                <a:lnTo>
                  <a:pt x="10026" y="55826"/>
                </a:lnTo>
                <a:lnTo>
                  <a:pt x="0" y="57034"/>
                </a:lnTo>
                <a:lnTo>
                  <a:pt x="42128" y="56091"/>
                </a:lnTo>
                <a:lnTo>
                  <a:pt x="84953" y="48949"/>
                </a:lnTo>
                <a:lnTo>
                  <a:pt x="130073" y="41340"/>
                </a:lnTo>
                <a:lnTo>
                  <a:pt x="168248" y="39060"/>
                </a:lnTo>
                <a:lnTo>
                  <a:pt x="212602" y="37326"/>
                </a:lnTo>
                <a:lnTo>
                  <a:pt x="259258" y="31638"/>
                </a:lnTo>
                <a:lnTo>
                  <a:pt x="290781" y="29936"/>
                </a:lnTo>
                <a:lnTo>
                  <a:pt x="325253" y="26358"/>
                </a:lnTo>
                <a:lnTo>
                  <a:pt x="360682" y="22298"/>
                </a:lnTo>
                <a:lnTo>
                  <a:pt x="394067" y="20494"/>
                </a:lnTo>
                <a:lnTo>
                  <a:pt x="426543" y="19692"/>
                </a:lnTo>
                <a:lnTo>
                  <a:pt x="471755" y="19240"/>
                </a:lnTo>
                <a:lnTo>
                  <a:pt x="511962" y="16284"/>
                </a:lnTo>
                <a:lnTo>
                  <a:pt x="558418" y="10860"/>
                </a:lnTo>
                <a:lnTo>
                  <a:pt x="605007" y="2162"/>
                </a:lnTo>
                <a:lnTo>
                  <a:pt x="640416" y="84"/>
                </a:lnTo>
                <a:lnTo>
                  <a:pt x="615278" y="0"/>
                </a:lnTo>
                <a:lnTo>
                  <a:pt x="568958" y="8201"/>
                </a:lnTo>
                <a:lnTo>
                  <a:pt x="524090" y="9263"/>
                </a:lnTo>
                <a:lnTo>
                  <a:pt x="485959" y="9447"/>
                </a:lnTo>
                <a:lnTo>
                  <a:pt x="442676" y="10561"/>
                </a:lnTo>
                <a:lnTo>
                  <a:pt x="401512" y="16064"/>
                </a:lnTo>
                <a:lnTo>
                  <a:pt x="356271" y="19224"/>
                </a:lnTo>
                <a:lnTo>
                  <a:pt x="310411" y="25334"/>
                </a:lnTo>
                <a:lnTo>
                  <a:pt x="269541" y="28673"/>
                </a:lnTo>
                <a:lnTo>
                  <a:pt x="230621" y="34837"/>
                </a:lnTo>
                <a:lnTo>
                  <a:pt x="193336" y="38191"/>
                </a:lnTo>
                <a:lnTo>
                  <a:pt x="146381" y="46658"/>
                </a:lnTo>
                <a:lnTo>
                  <a:pt x="129335" y="48397"/>
                </a:lnTo>
                <a:lnTo>
                  <a:pt x="119228" y="53028"/>
                </a:lnTo>
                <a:lnTo>
                  <a:pt x="119202" y="52285"/>
                </a:lnTo>
                <a:lnTo>
                  <a:pt x="120243" y="50732"/>
                </a:lnTo>
                <a:lnTo>
                  <a:pt x="121995" y="49696"/>
                </a:lnTo>
                <a:lnTo>
                  <a:pt x="130576" y="48239"/>
                </a:lnTo>
                <a:lnTo>
                  <a:pt x="171650" y="46621"/>
                </a:lnTo>
                <a:lnTo>
                  <a:pt x="211208" y="40097"/>
                </a:lnTo>
                <a:lnTo>
                  <a:pt x="247086" y="35870"/>
                </a:lnTo>
                <a:lnTo>
                  <a:pt x="287350" y="27914"/>
                </a:lnTo>
                <a:lnTo>
                  <a:pt x="329971" y="21676"/>
                </a:lnTo>
                <a:lnTo>
                  <a:pt x="377242" y="14512"/>
                </a:lnTo>
                <a:lnTo>
                  <a:pt x="422575" y="5946"/>
                </a:lnTo>
                <a:lnTo>
                  <a:pt x="455998" y="1762"/>
                </a:lnTo>
                <a:lnTo>
                  <a:pt x="458016" y="2233"/>
                </a:lnTo>
                <a:lnTo>
                  <a:pt x="438512" y="7953"/>
                </a:lnTo>
                <a:lnTo>
                  <a:pt x="395574" y="16351"/>
                </a:lnTo>
                <a:lnTo>
                  <a:pt x="355099" y="25541"/>
                </a:lnTo>
                <a:lnTo>
                  <a:pt x="316296" y="33908"/>
                </a:lnTo>
                <a:lnTo>
                  <a:pt x="279046" y="37916"/>
                </a:lnTo>
                <a:lnTo>
                  <a:pt x="237478" y="48216"/>
                </a:lnTo>
                <a:lnTo>
                  <a:pt x="192288" y="62520"/>
                </a:lnTo>
                <a:lnTo>
                  <a:pt x="185169" y="64828"/>
                </a:lnTo>
                <a:lnTo>
                  <a:pt x="223051" y="58706"/>
                </a:lnTo>
                <a:lnTo>
                  <a:pt x="270045" y="47305"/>
                </a:lnTo>
                <a:lnTo>
                  <a:pt x="314261" y="38005"/>
                </a:lnTo>
                <a:lnTo>
                  <a:pt x="346272" y="31708"/>
                </a:lnTo>
                <a:lnTo>
                  <a:pt x="381665" y="25381"/>
                </a:lnTo>
                <a:lnTo>
                  <a:pt x="418562" y="19041"/>
                </a:lnTo>
                <a:lnTo>
                  <a:pt x="456128" y="13754"/>
                </a:lnTo>
                <a:lnTo>
                  <a:pt x="493990" y="11405"/>
                </a:lnTo>
                <a:lnTo>
                  <a:pt x="57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3058"/>
          <p:cNvSpPr/>
          <p:nvPr>
            <p:custDataLst>
              <p:tags r:id="rId11"/>
            </p:custDataLst>
          </p:nvPr>
        </p:nvSpPr>
        <p:spPr>
          <a:xfrm>
            <a:off x="3601208" y="5259251"/>
            <a:ext cx="542168" cy="83906"/>
          </a:xfrm>
          <a:custGeom>
            <a:avLst/>
            <a:gdLst/>
            <a:ahLst/>
            <a:cxnLst/>
            <a:rect l="0" t="0" r="0" b="0"/>
            <a:pathLst>
              <a:path w="542168" h="83906">
                <a:moveTo>
                  <a:pt x="37342" y="36649"/>
                </a:moveTo>
                <a:lnTo>
                  <a:pt x="37342" y="36649"/>
                </a:lnTo>
                <a:lnTo>
                  <a:pt x="32285" y="36649"/>
                </a:lnTo>
                <a:lnTo>
                  <a:pt x="26981" y="39471"/>
                </a:lnTo>
                <a:lnTo>
                  <a:pt x="21095" y="43194"/>
                </a:lnTo>
                <a:lnTo>
                  <a:pt x="14952" y="44850"/>
                </a:lnTo>
                <a:lnTo>
                  <a:pt x="13948" y="46350"/>
                </a:lnTo>
                <a:lnTo>
                  <a:pt x="14338" y="48408"/>
                </a:lnTo>
                <a:lnTo>
                  <a:pt x="15656" y="50838"/>
                </a:lnTo>
                <a:lnTo>
                  <a:pt x="17593" y="52459"/>
                </a:lnTo>
                <a:lnTo>
                  <a:pt x="46488" y="60329"/>
                </a:lnTo>
                <a:lnTo>
                  <a:pt x="84892" y="57711"/>
                </a:lnTo>
                <a:lnTo>
                  <a:pt x="125875" y="56097"/>
                </a:lnTo>
                <a:lnTo>
                  <a:pt x="161999" y="55817"/>
                </a:lnTo>
                <a:lnTo>
                  <a:pt x="202336" y="52912"/>
                </a:lnTo>
                <a:lnTo>
                  <a:pt x="247801" y="48171"/>
                </a:lnTo>
                <a:lnTo>
                  <a:pt x="294786" y="43944"/>
                </a:lnTo>
                <a:lnTo>
                  <a:pt x="339400" y="38810"/>
                </a:lnTo>
                <a:lnTo>
                  <a:pt x="379430" y="34467"/>
                </a:lnTo>
                <a:lnTo>
                  <a:pt x="418101" y="29299"/>
                </a:lnTo>
                <a:lnTo>
                  <a:pt x="464038" y="22497"/>
                </a:lnTo>
                <a:lnTo>
                  <a:pt x="503686" y="17508"/>
                </a:lnTo>
                <a:lnTo>
                  <a:pt x="536472" y="9525"/>
                </a:lnTo>
                <a:lnTo>
                  <a:pt x="536254" y="7983"/>
                </a:lnTo>
                <a:lnTo>
                  <a:pt x="530367" y="3448"/>
                </a:lnTo>
                <a:lnTo>
                  <a:pt x="499982" y="0"/>
                </a:lnTo>
                <a:lnTo>
                  <a:pt x="456459" y="5381"/>
                </a:lnTo>
                <a:lnTo>
                  <a:pt x="419523" y="7276"/>
                </a:lnTo>
                <a:lnTo>
                  <a:pt x="376594" y="8896"/>
                </a:lnTo>
                <a:lnTo>
                  <a:pt x="334476" y="15608"/>
                </a:lnTo>
                <a:lnTo>
                  <a:pt x="300635" y="21301"/>
                </a:lnTo>
                <a:lnTo>
                  <a:pt x="267250" y="24536"/>
                </a:lnTo>
                <a:lnTo>
                  <a:pt x="234773" y="27032"/>
                </a:lnTo>
                <a:lnTo>
                  <a:pt x="187798" y="34387"/>
                </a:lnTo>
                <a:lnTo>
                  <a:pt x="146598" y="42211"/>
                </a:lnTo>
                <a:lnTo>
                  <a:pt x="107579" y="46058"/>
                </a:lnTo>
                <a:lnTo>
                  <a:pt x="70265" y="53431"/>
                </a:lnTo>
                <a:lnTo>
                  <a:pt x="28676" y="65403"/>
                </a:lnTo>
                <a:lnTo>
                  <a:pt x="5141" y="74802"/>
                </a:lnTo>
                <a:lnTo>
                  <a:pt x="0" y="77959"/>
                </a:lnTo>
                <a:lnTo>
                  <a:pt x="1864" y="80065"/>
                </a:lnTo>
                <a:lnTo>
                  <a:pt x="48522" y="83443"/>
                </a:lnTo>
                <a:lnTo>
                  <a:pt x="83586" y="83905"/>
                </a:lnTo>
                <a:lnTo>
                  <a:pt x="129243" y="83107"/>
                </a:lnTo>
                <a:lnTo>
                  <a:pt x="163912" y="79169"/>
                </a:lnTo>
                <a:lnTo>
                  <a:pt x="197665" y="76714"/>
                </a:lnTo>
                <a:lnTo>
                  <a:pt x="231363" y="74564"/>
                </a:lnTo>
                <a:lnTo>
                  <a:pt x="267507" y="70081"/>
                </a:lnTo>
                <a:lnTo>
                  <a:pt x="301915" y="64560"/>
                </a:lnTo>
                <a:lnTo>
                  <a:pt x="334847" y="59638"/>
                </a:lnTo>
                <a:lnTo>
                  <a:pt x="367121" y="57449"/>
                </a:lnTo>
                <a:lnTo>
                  <a:pt x="399105" y="53655"/>
                </a:lnTo>
                <a:lnTo>
                  <a:pt x="430959" y="49499"/>
                </a:lnTo>
                <a:lnTo>
                  <a:pt x="476526" y="46101"/>
                </a:lnTo>
                <a:lnTo>
                  <a:pt x="542167" y="366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3059"/>
          <p:cNvSpPr/>
          <p:nvPr>
            <p:custDataLst>
              <p:tags r:id="rId12"/>
            </p:custDataLst>
          </p:nvPr>
        </p:nvSpPr>
        <p:spPr>
          <a:xfrm>
            <a:off x="10183940" y="3219450"/>
            <a:ext cx="979361" cy="56748"/>
          </a:xfrm>
          <a:custGeom>
            <a:avLst/>
            <a:gdLst/>
            <a:ahLst/>
            <a:cxnLst/>
            <a:rect l="0" t="0" r="0" b="0"/>
            <a:pathLst>
              <a:path w="979361" h="56748">
                <a:moveTo>
                  <a:pt x="17335" y="0"/>
                </a:moveTo>
                <a:lnTo>
                  <a:pt x="17335" y="0"/>
                </a:lnTo>
                <a:lnTo>
                  <a:pt x="0" y="0"/>
                </a:lnTo>
                <a:lnTo>
                  <a:pt x="489" y="1058"/>
                </a:lnTo>
                <a:lnTo>
                  <a:pt x="3850" y="5056"/>
                </a:lnTo>
                <a:lnTo>
                  <a:pt x="26862" y="13257"/>
                </a:lnTo>
                <a:lnTo>
                  <a:pt x="65549" y="17334"/>
                </a:lnTo>
                <a:lnTo>
                  <a:pt x="111878" y="19769"/>
                </a:lnTo>
                <a:lnTo>
                  <a:pt x="148241" y="24437"/>
                </a:lnTo>
                <a:lnTo>
                  <a:pt x="186885" y="22175"/>
                </a:lnTo>
                <a:lnTo>
                  <a:pt x="232438" y="26208"/>
                </a:lnTo>
                <a:lnTo>
                  <a:pt x="267453" y="27523"/>
                </a:lnTo>
                <a:lnTo>
                  <a:pt x="301359" y="28108"/>
                </a:lnTo>
                <a:lnTo>
                  <a:pt x="335127" y="28367"/>
                </a:lnTo>
                <a:lnTo>
                  <a:pt x="371301" y="28483"/>
                </a:lnTo>
                <a:lnTo>
                  <a:pt x="408545" y="28534"/>
                </a:lnTo>
                <a:lnTo>
                  <a:pt x="446265" y="28557"/>
                </a:lnTo>
                <a:lnTo>
                  <a:pt x="484196" y="28567"/>
                </a:lnTo>
                <a:lnTo>
                  <a:pt x="519397" y="28571"/>
                </a:lnTo>
                <a:lnTo>
                  <a:pt x="553740" y="29632"/>
                </a:lnTo>
                <a:lnTo>
                  <a:pt x="590171" y="33631"/>
                </a:lnTo>
                <a:lnTo>
                  <a:pt x="624706" y="36114"/>
                </a:lnTo>
                <a:lnTo>
                  <a:pt x="671078" y="40334"/>
                </a:lnTo>
                <a:lnTo>
                  <a:pt x="711628" y="45465"/>
                </a:lnTo>
                <a:lnTo>
                  <a:pt x="750454" y="46985"/>
                </a:lnTo>
                <a:lnTo>
                  <a:pt x="788769" y="50258"/>
                </a:lnTo>
                <a:lnTo>
                  <a:pt x="828324" y="56545"/>
                </a:lnTo>
                <a:lnTo>
                  <a:pt x="827869" y="56747"/>
                </a:lnTo>
                <a:lnTo>
                  <a:pt x="784708" y="54275"/>
                </a:lnTo>
                <a:lnTo>
                  <a:pt x="751031" y="50580"/>
                </a:lnTo>
                <a:lnTo>
                  <a:pt x="708272" y="48501"/>
                </a:lnTo>
                <a:lnTo>
                  <a:pt x="667733" y="47885"/>
                </a:lnTo>
                <a:lnTo>
                  <a:pt x="622678" y="47702"/>
                </a:lnTo>
                <a:lnTo>
                  <a:pt x="575815" y="46590"/>
                </a:lnTo>
                <a:lnTo>
                  <a:pt x="544243" y="42578"/>
                </a:lnTo>
                <a:lnTo>
                  <a:pt x="509749" y="40091"/>
                </a:lnTo>
                <a:lnTo>
                  <a:pt x="473252" y="38985"/>
                </a:lnTo>
                <a:lnTo>
                  <a:pt x="435865" y="38493"/>
                </a:lnTo>
                <a:lnTo>
                  <a:pt x="400903" y="38275"/>
                </a:lnTo>
                <a:lnTo>
                  <a:pt x="367726" y="37119"/>
                </a:lnTo>
                <a:lnTo>
                  <a:pt x="335343" y="33078"/>
                </a:lnTo>
                <a:lnTo>
                  <a:pt x="303311" y="30576"/>
                </a:lnTo>
                <a:lnTo>
                  <a:pt x="271434" y="29464"/>
                </a:lnTo>
                <a:lnTo>
                  <a:pt x="224798" y="28839"/>
                </a:lnTo>
                <a:lnTo>
                  <a:pt x="183698" y="28653"/>
                </a:lnTo>
                <a:lnTo>
                  <a:pt x="143652" y="28598"/>
                </a:lnTo>
                <a:lnTo>
                  <a:pt x="101917" y="28582"/>
                </a:lnTo>
                <a:lnTo>
                  <a:pt x="65189" y="28576"/>
                </a:lnTo>
                <a:lnTo>
                  <a:pt x="104265" y="28575"/>
                </a:lnTo>
                <a:lnTo>
                  <a:pt x="151119" y="28575"/>
                </a:lnTo>
                <a:lnTo>
                  <a:pt x="183687" y="28575"/>
                </a:lnTo>
                <a:lnTo>
                  <a:pt x="219328" y="28575"/>
                </a:lnTo>
                <a:lnTo>
                  <a:pt x="257392" y="28575"/>
                </a:lnTo>
                <a:lnTo>
                  <a:pt x="299005" y="28575"/>
                </a:lnTo>
                <a:lnTo>
                  <a:pt x="339372" y="28575"/>
                </a:lnTo>
                <a:lnTo>
                  <a:pt x="380597" y="29633"/>
                </a:lnTo>
                <a:lnTo>
                  <a:pt x="427140" y="33632"/>
                </a:lnTo>
                <a:lnTo>
                  <a:pt x="473227" y="36114"/>
                </a:lnTo>
                <a:lnTo>
                  <a:pt x="519462" y="37217"/>
                </a:lnTo>
                <a:lnTo>
                  <a:pt x="543645" y="37511"/>
                </a:lnTo>
                <a:lnTo>
                  <a:pt x="590975" y="38897"/>
                </a:lnTo>
                <a:lnTo>
                  <a:pt x="633177" y="43040"/>
                </a:lnTo>
                <a:lnTo>
                  <a:pt x="675922" y="45588"/>
                </a:lnTo>
                <a:lnTo>
                  <a:pt x="717499" y="46720"/>
                </a:lnTo>
                <a:lnTo>
                  <a:pt x="753616" y="47223"/>
                </a:lnTo>
                <a:lnTo>
                  <a:pt x="787307" y="50269"/>
                </a:lnTo>
                <a:lnTo>
                  <a:pt x="822036" y="54092"/>
                </a:lnTo>
                <a:lnTo>
                  <a:pt x="862166" y="55790"/>
                </a:lnTo>
                <a:lnTo>
                  <a:pt x="901126" y="56747"/>
                </a:lnTo>
                <a:lnTo>
                  <a:pt x="946346" y="50524"/>
                </a:lnTo>
                <a:lnTo>
                  <a:pt x="963276" y="48914"/>
                </a:lnTo>
                <a:lnTo>
                  <a:pt x="968637" y="46367"/>
                </a:lnTo>
                <a:lnTo>
                  <a:pt x="979360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548"/>
          <p:cNvGrpSpPr/>
          <p:nvPr/>
        </p:nvGrpSpPr>
        <p:grpSpPr>
          <a:xfrm>
            <a:off x="8881361" y="4546253"/>
            <a:ext cx="596015" cy="312591"/>
            <a:chOff x="8881361" y="4546253"/>
            <a:chExt cx="596015" cy="312591"/>
          </a:xfrm>
        </p:grpSpPr>
        <p:sp>
          <p:nvSpPr>
            <p:cNvPr id="234" name="SMARTInkShape-3060"/>
            <p:cNvSpPr/>
            <p:nvPr>
              <p:custDataLst>
                <p:tags r:id="rId77"/>
              </p:custDataLst>
            </p:nvPr>
          </p:nvSpPr>
          <p:spPr>
            <a:xfrm>
              <a:off x="8881361" y="4546253"/>
              <a:ext cx="132932" cy="312591"/>
            </a:xfrm>
            <a:custGeom>
              <a:avLst/>
              <a:gdLst/>
              <a:ahLst/>
              <a:cxnLst/>
              <a:rect l="0" t="0" r="0" b="0"/>
              <a:pathLst>
                <a:path w="132932" h="312591">
                  <a:moveTo>
                    <a:pt x="34039" y="82897"/>
                  </a:moveTo>
                  <a:lnTo>
                    <a:pt x="34039" y="82897"/>
                  </a:lnTo>
                  <a:lnTo>
                    <a:pt x="34039" y="73764"/>
                  </a:lnTo>
                  <a:lnTo>
                    <a:pt x="28982" y="119143"/>
                  </a:lnTo>
                  <a:lnTo>
                    <a:pt x="25395" y="164219"/>
                  </a:lnTo>
                  <a:lnTo>
                    <a:pt x="24688" y="201344"/>
                  </a:lnTo>
                  <a:lnTo>
                    <a:pt x="19492" y="248816"/>
                  </a:lnTo>
                  <a:lnTo>
                    <a:pt x="15384" y="294610"/>
                  </a:lnTo>
                  <a:lnTo>
                    <a:pt x="12342" y="306814"/>
                  </a:lnTo>
                  <a:lnTo>
                    <a:pt x="10049" y="311550"/>
                  </a:lnTo>
                  <a:lnTo>
                    <a:pt x="8521" y="312590"/>
                  </a:lnTo>
                  <a:lnTo>
                    <a:pt x="7502" y="311167"/>
                  </a:lnTo>
                  <a:lnTo>
                    <a:pt x="5731" y="271707"/>
                  </a:lnTo>
                  <a:lnTo>
                    <a:pt x="4484" y="231857"/>
                  </a:lnTo>
                  <a:lnTo>
                    <a:pt x="0" y="195825"/>
                  </a:lnTo>
                  <a:lnTo>
                    <a:pt x="2330" y="163779"/>
                  </a:lnTo>
                  <a:lnTo>
                    <a:pt x="4071" y="131191"/>
                  </a:lnTo>
                  <a:lnTo>
                    <a:pt x="7873" y="85918"/>
                  </a:lnTo>
                  <a:lnTo>
                    <a:pt x="16168" y="40491"/>
                  </a:lnTo>
                  <a:lnTo>
                    <a:pt x="36324" y="6718"/>
                  </a:lnTo>
                  <a:lnTo>
                    <a:pt x="45991" y="1415"/>
                  </a:lnTo>
                  <a:lnTo>
                    <a:pt x="51532" y="0"/>
                  </a:lnTo>
                  <a:lnTo>
                    <a:pt x="56285" y="116"/>
                  </a:lnTo>
                  <a:lnTo>
                    <a:pt x="64387" y="3066"/>
                  </a:lnTo>
                  <a:lnTo>
                    <a:pt x="71516" y="13550"/>
                  </a:lnTo>
                  <a:lnTo>
                    <a:pt x="74899" y="20791"/>
                  </a:lnTo>
                  <a:lnTo>
                    <a:pt x="75835" y="37302"/>
                  </a:lnTo>
                  <a:lnTo>
                    <a:pt x="71568" y="76619"/>
                  </a:lnTo>
                  <a:lnTo>
                    <a:pt x="55693" y="124232"/>
                  </a:lnTo>
                  <a:lnTo>
                    <a:pt x="54246" y="128785"/>
                  </a:lnTo>
                  <a:lnTo>
                    <a:pt x="53604" y="134336"/>
                  </a:lnTo>
                  <a:lnTo>
                    <a:pt x="56140" y="140331"/>
                  </a:lnTo>
                  <a:lnTo>
                    <a:pt x="58298" y="143411"/>
                  </a:lnTo>
                  <a:lnTo>
                    <a:pt x="82768" y="159123"/>
                  </a:lnTo>
                  <a:lnTo>
                    <a:pt x="88750" y="162289"/>
                  </a:lnTo>
                  <a:lnTo>
                    <a:pt x="121122" y="197726"/>
                  </a:lnTo>
                  <a:lnTo>
                    <a:pt x="131927" y="219226"/>
                  </a:lnTo>
                  <a:lnTo>
                    <a:pt x="132931" y="233799"/>
                  </a:lnTo>
                  <a:lnTo>
                    <a:pt x="124951" y="260401"/>
                  </a:lnTo>
                  <a:lnTo>
                    <a:pt x="90560" y="293714"/>
                  </a:lnTo>
                  <a:lnTo>
                    <a:pt x="77152" y="298302"/>
                  </a:lnTo>
                  <a:lnTo>
                    <a:pt x="42672" y="301247"/>
                  </a:lnTo>
                  <a:lnTo>
                    <a:pt x="19782" y="296701"/>
                  </a:lnTo>
                  <a:lnTo>
                    <a:pt x="15010" y="293166"/>
                  </a:lnTo>
                  <a:lnTo>
                    <a:pt x="9706" y="283595"/>
                  </a:lnTo>
                  <a:lnTo>
                    <a:pt x="10409" y="279137"/>
                  </a:lnTo>
                  <a:lnTo>
                    <a:pt x="24514" y="263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61"/>
            <p:cNvSpPr/>
            <p:nvPr>
              <p:custDataLst>
                <p:tags r:id="rId78"/>
              </p:custDataLst>
            </p:nvPr>
          </p:nvSpPr>
          <p:spPr>
            <a:xfrm>
              <a:off x="9049892" y="4691923"/>
              <a:ext cx="151259" cy="152181"/>
            </a:xfrm>
            <a:custGeom>
              <a:avLst/>
              <a:gdLst/>
              <a:ahLst/>
              <a:cxnLst/>
              <a:rect l="0" t="0" r="0" b="0"/>
              <a:pathLst>
                <a:path w="151259" h="152181">
                  <a:moveTo>
                    <a:pt x="17908" y="61052"/>
                  </a:moveTo>
                  <a:lnTo>
                    <a:pt x="17908" y="61052"/>
                  </a:lnTo>
                  <a:lnTo>
                    <a:pt x="17908" y="66108"/>
                  </a:lnTo>
                  <a:lnTo>
                    <a:pt x="18966" y="66540"/>
                  </a:lnTo>
                  <a:lnTo>
                    <a:pt x="42380" y="52573"/>
                  </a:lnTo>
                  <a:lnTo>
                    <a:pt x="85964" y="11926"/>
                  </a:lnTo>
                  <a:lnTo>
                    <a:pt x="87619" y="8193"/>
                  </a:lnTo>
                  <a:lnTo>
                    <a:pt x="87666" y="4646"/>
                  </a:lnTo>
                  <a:lnTo>
                    <a:pt x="86638" y="1223"/>
                  </a:lnTo>
                  <a:lnTo>
                    <a:pt x="83837" y="0"/>
                  </a:lnTo>
                  <a:lnTo>
                    <a:pt x="75080" y="1462"/>
                  </a:lnTo>
                  <a:lnTo>
                    <a:pt x="53192" y="13292"/>
                  </a:lnTo>
                  <a:lnTo>
                    <a:pt x="24956" y="43857"/>
                  </a:lnTo>
                  <a:lnTo>
                    <a:pt x="4641" y="74824"/>
                  </a:lnTo>
                  <a:lnTo>
                    <a:pt x="1428" y="86223"/>
                  </a:lnTo>
                  <a:lnTo>
                    <a:pt x="0" y="101872"/>
                  </a:lnTo>
                  <a:lnTo>
                    <a:pt x="5010" y="119411"/>
                  </a:lnTo>
                  <a:lnTo>
                    <a:pt x="14292" y="135673"/>
                  </a:lnTo>
                  <a:lnTo>
                    <a:pt x="25473" y="146428"/>
                  </a:lnTo>
                  <a:lnTo>
                    <a:pt x="45965" y="151914"/>
                  </a:lnTo>
                  <a:lnTo>
                    <a:pt x="84430" y="152180"/>
                  </a:lnTo>
                  <a:lnTo>
                    <a:pt x="114171" y="145557"/>
                  </a:lnTo>
                  <a:lnTo>
                    <a:pt x="151258" y="12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62"/>
            <p:cNvSpPr/>
            <p:nvPr>
              <p:custDataLst>
                <p:tags r:id="rId79"/>
              </p:custDataLst>
            </p:nvPr>
          </p:nvSpPr>
          <p:spPr>
            <a:xfrm>
              <a:off x="9212797" y="4564191"/>
              <a:ext cx="159804" cy="252254"/>
            </a:xfrm>
            <a:custGeom>
              <a:avLst/>
              <a:gdLst/>
              <a:ahLst/>
              <a:cxnLst/>
              <a:rect l="0" t="0" r="0" b="0"/>
              <a:pathLst>
                <a:path w="159804" h="252254">
                  <a:moveTo>
                    <a:pt x="83603" y="17334"/>
                  </a:moveTo>
                  <a:lnTo>
                    <a:pt x="83603" y="17334"/>
                  </a:lnTo>
                  <a:lnTo>
                    <a:pt x="83603" y="4077"/>
                  </a:lnTo>
                  <a:lnTo>
                    <a:pt x="82545" y="2146"/>
                  </a:lnTo>
                  <a:lnTo>
                    <a:pt x="80781" y="859"/>
                  </a:lnTo>
                  <a:lnTo>
                    <a:pt x="78546" y="0"/>
                  </a:lnTo>
                  <a:lnTo>
                    <a:pt x="75998" y="487"/>
                  </a:lnTo>
                  <a:lnTo>
                    <a:pt x="70346" y="3848"/>
                  </a:lnTo>
                  <a:lnTo>
                    <a:pt x="61213" y="21805"/>
                  </a:lnTo>
                  <a:lnTo>
                    <a:pt x="51804" y="57347"/>
                  </a:lnTo>
                  <a:lnTo>
                    <a:pt x="47370" y="96335"/>
                  </a:lnTo>
                  <a:lnTo>
                    <a:pt x="46056" y="134699"/>
                  </a:lnTo>
                  <a:lnTo>
                    <a:pt x="45667" y="172876"/>
                  </a:lnTo>
                  <a:lnTo>
                    <a:pt x="48398" y="189828"/>
                  </a:lnTo>
                  <a:lnTo>
                    <a:pt x="61759" y="232705"/>
                  </a:lnTo>
                  <a:lnTo>
                    <a:pt x="67898" y="244641"/>
                  </a:lnTo>
                  <a:lnTo>
                    <a:pt x="74153" y="250650"/>
                  </a:lnTo>
                  <a:lnTo>
                    <a:pt x="77303" y="252253"/>
                  </a:lnTo>
                  <a:lnTo>
                    <a:pt x="79402" y="251205"/>
                  </a:lnTo>
                  <a:lnTo>
                    <a:pt x="80803" y="248390"/>
                  </a:lnTo>
                  <a:lnTo>
                    <a:pt x="81736" y="244396"/>
                  </a:lnTo>
                  <a:lnTo>
                    <a:pt x="77993" y="223606"/>
                  </a:lnTo>
                  <a:lnTo>
                    <a:pt x="60702" y="182649"/>
                  </a:lnTo>
                  <a:lnTo>
                    <a:pt x="52964" y="166302"/>
                  </a:lnTo>
                  <a:lnTo>
                    <a:pt x="40352" y="154803"/>
                  </a:lnTo>
                  <a:lnTo>
                    <a:pt x="8622" y="134817"/>
                  </a:lnTo>
                  <a:lnTo>
                    <a:pt x="0" y="132262"/>
                  </a:lnTo>
                  <a:lnTo>
                    <a:pt x="44646" y="130612"/>
                  </a:lnTo>
                  <a:lnTo>
                    <a:pt x="87959" y="123438"/>
                  </a:lnTo>
                  <a:lnTo>
                    <a:pt x="159803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63"/>
            <p:cNvSpPr/>
            <p:nvPr>
              <p:custDataLst>
                <p:tags r:id="rId80"/>
              </p:custDataLst>
            </p:nvPr>
          </p:nvSpPr>
          <p:spPr>
            <a:xfrm>
              <a:off x="9374216" y="4676775"/>
              <a:ext cx="103160" cy="133351"/>
            </a:xfrm>
            <a:custGeom>
              <a:avLst/>
              <a:gdLst/>
              <a:ahLst/>
              <a:cxnLst/>
              <a:rect l="0" t="0" r="0" b="0"/>
              <a:pathLst>
                <a:path w="103160" h="133351">
                  <a:moveTo>
                    <a:pt x="103159" y="0"/>
                  </a:moveTo>
                  <a:lnTo>
                    <a:pt x="103159" y="0"/>
                  </a:lnTo>
                  <a:lnTo>
                    <a:pt x="58501" y="0"/>
                  </a:lnTo>
                  <a:lnTo>
                    <a:pt x="47680" y="0"/>
                  </a:lnTo>
                  <a:lnTo>
                    <a:pt x="42890" y="2117"/>
                  </a:lnTo>
                  <a:lnTo>
                    <a:pt x="19152" y="26515"/>
                  </a:lnTo>
                  <a:lnTo>
                    <a:pt x="12907" y="35773"/>
                  </a:lnTo>
                  <a:lnTo>
                    <a:pt x="2021" y="67819"/>
                  </a:lnTo>
                  <a:lnTo>
                    <a:pt x="0" y="81647"/>
                  </a:lnTo>
                  <a:lnTo>
                    <a:pt x="1925" y="92027"/>
                  </a:lnTo>
                  <a:lnTo>
                    <a:pt x="3919" y="96276"/>
                  </a:lnTo>
                  <a:lnTo>
                    <a:pt x="7366" y="99109"/>
                  </a:lnTo>
                  <a:lnTo>
                    <a:pt x="16839" y="102256"/>
                  </a:lnTo>
                  <a:lnTo>
                    <a:pt x="28106" y="100833"/>
                  </a:lnTo>
                  <a:lnTo>
                    <a:pt x="34074" y="98972"/>
                  </a:lnTo>
                  <a:lnTo>
                    <a:pt x="43526" y="91260"/>
                  </a:lnTo>
                  <a:lnTo>
                    <a:pt x="51256" y="79718"/>
                  </a:lnTo>
                  <a:lnTo>
                    <a:pt x="62616" y="57487"/>
                  </a:lnTo>
                  <a:lnTo>
                    <a:pt x="73145" y="47422"/>
                  </a:lnTo>
                  <a:lnTo>
                    <a:pt x="82059" y="42244"/>
                  </a:lnTo>
                  <a:lnTo>
                    <a:pt x="85917" y="40862"/>
                  </a:lnTo>
                  <a:lnTo>
                    <a:pt x="88489" y="42058"/>
                  </a:lnTo>
                  <a:lnTo>
                    <a:pt x="90204" y="44972"/>
                  </a:lnTo>
                  <a:lnTo>
                    <a:pt x="92617" y="62007"/>
                  </a:lnTo>
                  <a:lnTo>
                    <a:pt x="94652" y="108651"/>
                  </a:lnTo>
                  <a:lnTo>
                    <a:pt x="10315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3064"/>
          <p:cNvSpPr/>
          <p:nvPr>
            <p:custDataLst>
              <p:tags r:id="rId13"/>
            </p:custDataLst>
          </p:nvPr>
        </p:nvSpPr>
        <p:spPr>
          <a:xfrm>
            <a:off x="9784773" y="4582033"/>
            <a:ext cx="178378" cy="294768"/>
          </a:xfrm>
          <a:custGeom>
            <a:avLst/>
            <a:gdLst/>
            <a:ahLst/>
            <a:cxnLst/>
            <a:rect l="0" t="0" r="0" b="0"/>
            <a:pathLst>
              <a:path w="178378" h="294768">
                <a:moveTo>
                  <a:pt x="92652" y="18542"/>
                </a:moveTo>
                <a:lnTo>
                  <a:pt x="92652" y="18542"/>
                </a:lnTo>
                <a:lnTo>
                  <a:pt x="92652" y="5285"/>
                </a:lnTo>
                <a:lnTo>
                  <a:pt x="91594" y="3354"/>
                </a:lnTo>
                <a:lnTo>
                  <a:pt x="89828" y="2067"/>
                </a:lnTo>
                <a:lnTo>
                  <a:pt x="83989" y="636"/>
                </a:lnTo>
                <a:lnTo>
                  <a:pt x="74338" y="0"/>
                </a:lnTo>
                <a:lnTo>
                  <a:pt x="69860" y="1948"/>
                </a:lnTo>
                <a:lnTo>
                  <a:pt x="46664" y="26052"/>
                </a:lnTo>
                <a:lnTo>
                  <a:pt x="29043" y="65730"/>
                </a:lnTo>
                <a:lnTo>
                  <a:pt x="13363" y="102961"/>
                </a:lnTo>
                <a:lnTo>
                  <a:pt x="2602" y="144920"/>
                </a:lnTo>
                <a:lnTo>
                  <a:pt x="0" y="179459"/>
                </a:lnTo>
                <a:lnTo>
                  <a:pt x="6521" y="213917"/>
                </a:lnTo>
                <a:lnTo>
                  <a:pt x="15919" y="230965"/>
                </a:lnTo>
                <a:lnTo>
                  <a:pt x="38166" y="252461"/>
                </a:lnTo>
                <a:lnTo>
                  <a:pt x="83478" y="274745"/>
                </a:lnTo>
                <a:lnTo>
                  <a:pt x="126352" y="288225"/>
                </a:lnTo>
                <a:lnTo>
                  <a:pt x="178377" y="294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3065"/>
          <p:cNvSpPr/>
          <p:nvPr>
            <p:custDataLst>
              <p:tags r:id="rId14"/>
            </p:custDataLst>
          </p:nvPr>
        </p:nvSpPr>
        <p:spPr>
          <a:xfrm>
            <a:off x="10582275" y="4639999"/>
            <a:ext cx="113057" cy="284427"/>
          </a:xfrm>
          <a:custGeom>
            <a:avLst/>
            <a:gdLst/>
            <a:ahLst/>
            <a:cxnLst/>
            <a:rect l="0" t="0" r="0" b="0"/>
            <a:pathLst>
              <a:path w="113057" h="284427">
                <a:moveTo>
                  <a:pt x="76200" y="8201"/>
                </a:moveTo>
                <a:lnTo>
                  <a:pt x="76200" y="8201"/>
                </a:lnTo>
                <a:lnTo>
                  <a:pt x="76200" y="3145"/>
                </a:lnTo>
                <a:lnTo>
                  <a:pt x="77258" y="1656"/>
                </a:lnTo>
                <a:lnTo>
                  <a:pt x="79024" y="662"/>
                </a:lnTo>
                <a:lnTo>
                  <a:pt x="81257" y="0"/>
                </a:lnTo>
                <a:lnTo>
                  <a:pt x="83806" y="1676"/>
                </a:lnTo>
                <a:lnTo>
                  <a:pt x="89457" y="9182"/>
                </a:lnTo>
                <a:lnTo>
                  <a:pt x="110099" y="54991"/>
                </a:lnTo>
                <a:lnTo>
                  <a:pt x="113056" y="92033"/>
                </a:lnTo>
                <a:lnTo>
                  <a:pt x="112874" y="134404"/>
                </a:lnTo>
                <a:lnTo>
                  <a:pt x="109081" y="157424"/>
                </a:lnTo>
                <a:lnTo>
                  <a:pt x="83872" y="203561"/>
                </a:lnTo>
                <a:lnTo>
                  <a:pt x="45624" y="248813"/>
                </a:lnTo>
                <a:lnTo>
                  <a:pt x="30921" y="267289"/>
                </a:lnTo>
                <a:lnTo>
                  <a:pt x="0" y="284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551"/>
          <p:cNvGrpSpPr/>
          <p:nvPr/>
        </p:nvGrpSpPr>
        <p:grpSpPr>
          <a:xfrm>
            <a:off x="9969039" y="5010150"/>
            <a:ext cx="841837" cy="381001"/>
            <a:chOff x="9969039" y="5010150"/>
            <a:chExt cx="841837" cy="381001"/>
          </a:xfrm>
        </p:grpSpPr>
        <p:sp>
          <p:nvSpPr>
            <p:cNvPr id="241" name="SMARTInkShape-3066"/>
            <p:cNvSpPr/>
            <p:nvPr>
              <p:custDataLst>
                <p:tags r:id="rId64"/>
              </p:custDataLst>
            </p:nvPr>
          </p:nvSpPr>
          <p:spPr>
            <a:xfrm>
              <a:off x="10172700" y="5010150"/>
              <a:ext cx="371476" cy="47626"/>
            </a:xfrm>
            <a:custGeom>
              <a:avLst/>
              <a:gdLst/>
              <a:ahLst/>
              <a:cxnLst/>
              <a:rect l="0" t="0" r="0" b="0"/>
              <a:pathLst>
                <a:path w="371476" h="47626">
                  <a:moveTo>
                    <a:pt x="0" y="0"/>
                  </a:moveTo>
                  <a:lnTo>
                    <a:pt x="0" y="0"/>
                  </a:lnTo>
                  <a:lnTo>
                    <a:pt x="44828" y="0"/>
                  </a:lnTo>
                  <a:lnTo>
                    <a:pt x="70315" y="5056"/>
                  </a:lnTo>
                  <a:lnTo>
                    <a:pt x="86216" y="13257"/>
                  </a:lnTo>
                  <a:lnTo>
                    <a:pt x="107715" y="39999"/>
                  </a:lnTo>
                  <a:lnTo>
                    <a:pt x="119841" y="44236"/>
                  </a:lnTo>
                  <a:lnTo>
                    <a:pt x="135813" y="45061"/>
                  </a:lnTo>
                  <a:lnTo>
                    <a:pt x="176243" y="39226"/>
                  </a:lnTo>
                  <a:lnTo>
                    <a:pt x="211558" y="33377"/>
                  </a:lnTo>
                  <a:lnTo>
                    <a:pt x="255536" y="29998"/>
                  </a:lnTo>
                  <a:lnTo>
                    <a:pt x="297107" y="29914"/>
                  </a:lnTo>
                  <a:lnTo>
                    <a:pt x="338245" y="38992"/>
                  </a:lnTo>
                  <a:lnTo>
                    <a:pt x="3714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067"/>
            <p:cNvSpPr/>
            <p:nvPr>
              <p:custDataLst>
                <p:tags r:id="rId65"/>
              </p:custDataLst>
            </p:nvPr>
          </p:nvSpPr>
          <p:spPr>
            <a:xfrm>
              <a:off x="9969039" y="5146432"/>
              <a:ext cx="108412" cy="227276"/>
            </a:xfrm>
            <a:custGeom>
              <a:avLst/>
              <a:gdLst/>
              <a:ahLst/>
              <a:cxnLst/>
              <a:rect l="0" t="0" r="0" b="0"/>
              <a:pathLst>
                <a:path w="108412" h="227276">
                  <a:moveTo>
                    <a:pt x="98886" y="139943"/>
                  </a:moveTo>
                  <a:lnTo>
                    <a:pt x="98886" y="139943"/>
                  </a:lnTo>
                  <a:lnTo>
                    <a:pt x="98886" y="134887"/>
                  </a:lnTo>
                  <a:lnTo>
                    <a:pt x="93829" y="121629"/>
                  </a:lnTo>
                  <a:lnTo>
                    <a:pt x="85702" y="113106"/>
                  </a:lnTo>
                  <a:lnTo>
                    <a:pt x="75036" y="106849"/>
                  </a:lnTo>
                  <a:lnTo>
                    <a:pt x="63239" y="104068"/>
                  </a:lnTo>
                  <a:lnTo>
                    <a:pt x="57130" y="105443"/>
                  </a:lnTo>
                  <a:lnTo>
                    <a:pt x="38418" y="117490"/>
                  </a:lnTo>
                  <a:lnTo>
                    <a:pt x="11849" y="141625"/>
                  </a:lnTo>
                  <a:lnTo>
                    <a:pt x="1013" y="162313"/>
                  </a:lnTo>
                  <a:lnTo>
                    <a:pt x="0" y="179519"/>
                  </a:lnTo>
                  <a:lnTo>
                    <a:pt x="7974" y="211379"/>
                  </a:lnTo>
                  <a:lnTo>
                    <a:pt x="16500" y="222139"/>
                  </a:lnTo>
                  <a:lnTo>
                    <a:pt x="21737" y="226491"/>
                  </a:lnTo>
                  <a:lnTo>
                    <a:pt x="26287" y="227275"/>
                  </a:lnTo>
                  <a:lnTo>
                    <a:pt x="30379" y="225681"/>
                  </a:lnTo>
                  <a:lnTo>
                    <a:pt x="49606" y="207914"/>
                  </a:lnTo>
                  <a:lnTo>
                    <a:pt x="69675" y="162717"/>
                  </a:lnTo>
                  <a:lnTo>
                    <a:pt x="82885" y="119159"/>
                  </a:lnTo>
                  <a:lnTo>
                    <a:pt x="87443" y="80045"/>
                  </a:lnTo>
                  <a:lnTo>
                    <a:pt x="89109" y="34074"/>
                  </a:lnTo>
                  <a:lnTo>
                    <a:pt x="89346" y="0"/>
                  </a:lnTo>
                  <a:lnTo>
                    <a:pt x="89360" y="39010"/>
                  </a:lnTo>
                  <a:lnTo>
                    <a:pt x="89360" y="81697"/>
                  </a:lnTo>
                  <a:lnTo>
                    <a:pt x="95907" y="128320"/>
                  </a:lnTo>
                  <a:lnTo>
                    <a:pt x="108411" y="187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68"/>
            <p:cNvSpPr/>
            <p:nvPr>
              <p:custDataLst>
                <p:tags r:id="rId66"/>
              </p:custDataLst>
            </p:nvPr>
          </p:nvSpPr>
          <p:spPr>
            <a:xfrm>
              <a:off x="10096500" y="5305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7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69"/>
            <p:cNvSpPr/>
            <p:nvPr>
              <p:custDataLst>
                <p:tags r:id="rId67"/>
              </p:custDataLst>
            </p:nvPr>
          </p:nvSpPr>
          <p:spPr>
            <a:xfrm>
              <a:off x="10107348" y="520065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1324"/>
                  </a:lnTo>
                  <a:lnTo>
                    <a:pt x="618" y="883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70"/>
            <p:cNvSpPr/>
            <p:nvPr>
              <p:custDataLst>
                <p:tags r:id="rId68"/>
              </p:custDataLst>
            </p:nvPr>
          </p:nvSpPr>
          <p:spPr>
            <a:xfrm>
              <a:off x="10169054" y="5158422"/>
              <a:ext cx="70322" cy="213679"/>
            </a:xfrm>
            <a:custGeom>
              <a:avLst/>
              <a:gdLst/>
              <a:ahLst/>
              <a:cxnLst/>
              <a:rect l="0" t="0" r="0" b="0"/>
              <a:pathLst>
                <a:path w="70322" h="213679">
                  <a:moveTo>
                    <a:pt x="70321" y="13653"/>
                  </a:moveTo>
                  <a:lnTo>
                    <a:pt x="70321" y="13653"/>
                  </a:lnTo>
                  <a:lnTo>
                    <a:pt x="43807" y="396"/>
                  </a:lnTo>
                  <a:lnTo>
                    <a:pt x="31726" y="0"/>
                  </a:lnTo>
                  <a:lnTo>
                    <a:pt x="20359" y="3352"/>
                  </a:lnTo>
                  <a:lnTo>
                    <a:pt x="11779" y="8369"/>
                  </a:lnTo>
                  <a:lnTo>
                    <a:pt x="1000" y="22201"/>
                  </a:lnTo>
                  <a:lnTo>
                    <a:pt x="0" y="39324"/>
                  </a:lnTo>
                  <a:lnTo>
                    <a:pt x="2566" y="75586"/>
                  </a:lnTo>
                  <a:lnTo>
                    <a:pt x="6148" y="114201"/>
                  </a:lnTo>
                  <a:lnTo>
                    <a:pt x="11784" y="160750"/>
                  </a:lnTo>
                  <a:lnTo>
                    <a:pt x="13171" y="21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71"/>
            <p:cNvSpPr/>
            <p:nvPr>
              <p:custDataLst>
                <p:tags r:id="rId69"/>
              </p:custDataLst>
            </p:nvPr>
          </p:nvSpPr>
          <p:spPr>
            <a:xfrm>
              <a:off x="10134600" y="525780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8202" y="2209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072"/>
            <p:cNvSpPr/>
            <p:nvPr>
              <p:custDataLst>
                <p:tags r:id="rId70"/>
              </p:custDataLst>
            </p:nvPr>
          </p:nvSpPr>
          <p:spPr>
            <a:xfrm>
              <a:off x="10239375" y="5172860"/>
              <a:ext cx="57151" cy="218291"/>
            </a:xfrm>
            <a:custGeom>
              <a:avLst/>
              <a:gdLst/>
              <a:ahLst/>
              <a:cxnLst/>
              <a:rect l="0" t="0" r="0" b="0"/>
              <a:pathLst>
                <a:path w="57151" h="218291">
                  <a:moveTo>
                    <a:pt x="57150" y="18265"/>
                  </a:moveTo>
                  <a:lnTo>
                    <a:pt x="57150" y="18265"/>
                  </a:lnTo>
                  <a:lnTo>
                    <a:pt x="57150" y="8152"/>
                  </a:lnTo>
                  <a:lnTo>
                    <a:pt x="56092" y="5173"/>
                  </a:lnTo>
                  <a:lnTo>
                    <a:pt x="54326" y="3187"/>
                  </a:lnTo>
                  <a:lnTo>
                    <a:pt x="52093" y="1863"/>
                  </a:lnTo>
                  <a:lnTo>
                    <a:pt x="38836" y="0"/>
                  </a:lnTo>
                  <a:lnTo>
                    <a:pt x="34358" y="1855"/>
                  </a:lnTo>
                  <a:lnTo>
                    <a:pt x="26559" y="9560"/>
                  </a:lnTo>
                  <a:lnTo>
                    <a:pt x="16218" y="25799"/>
                  </a:lnTo>
                  <a:lnTo>
                    <a:pt x="10847" y="70945"/>
                  </a:lnTo>
                  <a:lnTo>
                    <a:pt x="9785" y="115454"/>
                  </a:lnTo>
                  <a:lnTo>
                    <a:pt x="8502" y="157633"/>
                  </a:lnTo>
                  <a:lnTo>
                    <a:pt x="0" y="21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73"/>
            <p:cNvSpPr/>
            <p:nvPr>
              <p:custDataLst>
                <p:tags r:id="rId71"/>
              </p:custDataLst>
            </p:nvPr>
          </p:nvSpPr>
          <p:spPr>
            <a:xfrm>
              <a:off x="10202598" y="5296497"/>
              <a:ext cx="74878" cy="56554"/>
            </a:xfrm>
            <a:custGeom>
              <a:avLst/>
              <a:gdLst/>
              <a:ahLst/>
              <a:cxnLst/>
              <a:rect l="0" t="0" r="0" b="0"/>
              <a:pathLst>
                <a:path w="74878" h="56554">
                  <a:moveTo>
                    <a:pt x="8202" y="56553"/>
                  </a:moveTo>
                  <a:lnTo>
                    <a:pt x="8202" y="56553"/>
                  </a:lnTo>
                  <a:lnTo>
                    <a:pt x="1656" y="41344"/>
                  </a:lnTo>
                  <a:lnTo>
                    <a:pt x="0" y="30038"/>
                  </a:lnTo>
                  <a:lnTo>
                    <a:pt x="2088" y="20780"/>
                  </a:lnTo>
                  <a:lnTo>
                    <a:pt x="4126" y="16829"/>
                  </a:lnTo>
                  <a:lnTo>
                    <a:pt x="12034" y="9618"/>
                  </a:lnTo>
                  <a:lnTo>
                    <a:pt x="21547" y="3943"/>
                  </a:lnTo>
                  <a:lnTo>
                    <a:pt x="29302" y="1421"/>
                  </a:lnTo>
                  <a:lnTo>
                    <a:pt x="49732" y="0"/>
                  </a:lnTo>
                  <a:lnTo>
                    <a:pt x="74877" y="8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74"/>
            <p:cNvSpPr/>
            <p:nvPr>
              <p:custDataLst>
                <p:tags r:id="rId72"/>
              </p:custDataLst>
            </p:nvPr>
          </p:nvSpPr>
          <p:spPr>
            <a:xfrm>
              <a:off x="10307765" y="5296488"/>
              <a:ext cx="55436" cy="94663"/>
            </a:xfrm>
            <a:custGeom>
              <a:avLst/>
              <a:gdLst/>
              <a:ahLst/>
              <a:cxnLst/>
              <a:rect l="0" t="0" r="0" b="0"/>
              <a:pathLst>
                <a:path w="55436" h="94663">
                  <a:moveTo>
                    <a:pt x="17335" y="47037"/>
                  </a:moveTo>
                  <a:lnTo>
                    <a:pt x="17335" y="47037"/>
                  </a:lnTo>
                  <a:lnTo>
                    <a:pt x="12278" y="52093"/>
                  </a:lnTo>
                  <a:lnTo>
                    <a:pt x="6974" y="54576"/>
                  </a:lnTo>
                  <a:lnTo>
                    <a:pt x="4078" y="55238"/>
                  </a:lnTo>
                  <a:lnTo>
                    <a:pt x="2148" y="54621"/>
                  </a:lnTo>
                  <a:lnTo>
                    <a:pt x="859" y="53151"/>
                  </a:lnTo>
                  <a:lnTo>
                    <a:pt x="0" y="51113"/>
                  </a:lnTo>
                  <a:lnTo>
                    <a:pt x="489" y="49754"/>
                  </a:lnTo>
                  <a:lnTo>
                    <a:pt x="1872" y="48849"/>
                  </a:lnTo>
                  <a:lnTo>
                    <a:pt x="16749" y="42338"/>
                  </a:lnTo>
                  <a:lnTo>
                    <a:pt x="25189" y="34013"/>
                  </a:lnTo>
                  <a:lnTo>
                    <a:pt x="42940" y="9466"/>
                  </a:lnTo>
                  <a:lnTo>
                    <a:pt x="43930" y="6114"/>
                  </a:lnTo>
                  <a:lnTo>
                    <a:pt x="43532" y="3880"/>
                  </a:lnTo>
                  <a:lnTo>
                    <a:pt x="42208" y="2391"/>
                  </a:lnTo>
                  <a:lnTo>
                    <a:pt x="37914" y="736"/>
                  </a:lnTo>
                  <a:lnTo>
                    <a:pt x="32478" y="0"/>
                  </a:lnTo>
                  <a:lnTo>
                    <a:pt x="23712" y="8140"/>
                  </a:lnTo>
                  <a:lnTo>
                    <a:pt x="5895" y="29123"/>
                  </a:lnTo>
                  <a:lnTo>
                    <a:pt x="1667" y="42250"/>
                  </a:lnTo>
                  <a:lnTo>
                    <a:pt x="539" y="50195"/>
                  </a:lnTo>
                  <a:lnTo>
                    <a:pt x="4930" y="64668"/>
                  </a:lnTo>
                  <a:lnTo>
                    <a:pt x="21666" y="88996"/>
                  </a:lnTo>
                  <a:lnTo>
                    <a:pt x="55435" y="94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075"/>
            <p:cNvSpPr/>
            <p:nvPr>
              <p:custDataLst>
                <p:tags r:id="rId73"/>
              </p:custDataLst>
            </p:nvPr>
          </p:nvSpPr>
          <p:spPr>
            <a:xfrm>
              <a:off x="10396634" y="5295900"/>
              <a:ext cx="71342" cy="89562"/>
            </a:xfrm>
            <a:custGeom>
              <a:avLst/>
              <a:gdLst/>
              <a:ahLst/>
              <a:cxnLst/>
              <a:rect l="0" t="0" r="0" b="0"/>
              <a:pathLst>
                <a:path w="71342" h="89562">
                  <a:moveTo>
                    <a:pt x="14191" y="19050"/>
                  </a:moveTo>
                  <a:lnTo>
                    <a:pt x="14191" y="19050"/>
                  </a:lnTo>
                  <a:lnTo>
                    <a:pt x="9134" y="19050"/>
                  </a:lnTo>
                  <a:lnTo>
                    <a:pt x="7645" y="17992"/>
                  </a:lnTo>
                  <a:lnTo>
                    <a:pt x="6653" y="16228"/>
                  </a:lnTo>
                  <a:lnTo>
                    <a:pt x="5989" y="13994"/>
                  </a:lnTo>
                  <a:lnTo>
                    <a:pt x="0" y="5793"/>
                  </a:lnTo>
                  <a:lnTo>
                    <a:pt x="498" y="4920"/>
                  </a:lnTo>
                  <a:lnTo>
                    <a:pt x="11969" y="8710"/>
                  </a:lnTo>
                  <a:lnTo>
                    <a:pt x="30397" y="25855"/>
                  </a:lnTo>
                  <a:lnTo>
                    <a:pt x="37455" y="42938"/>
                  </a:lnTo>
                  <a:lnTo>
                    <a:pt x="37583" y="56478"/>
                  </a:lnTo>
                  <a:lnTo>
                    <a:pt x="32754" y="81206"/>
                  </a:lnTo>
                  <a:lnTo>
                    <a:pt x="28439" y="88303"/>
                  </a:lnTo>
                  <a:lnTo>
                    <a:pt x="26864" y="89561"/>
                  </a:lnTo>
                  <a:lnTo>
                    <a:pt x="25815" y="89340"/>
                  </a:lnTo>
                  <a:lnTo>
                    <a:pt x="25115" y="88135"/>
                  </a:lnTo>
                  <a:lnTo>
                    <a:pt x="24131" y="71270"/>
                  </a:lnTo>
                  <a:lnTo>
                    <a:pt x="29543" y="57781"/>
                  </a:lnTo>
                  <a:lnTo>
                    <a:pt x="53010" y="11883"/>
                  </a:lnTo>
                  <a:lnTo>
                    <a:pt x="71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76"/>
            <p:cNvSpPr/>
            <p:nvPr>
              <p:custDataLst>
                <p:tags r:id="rId74"/>
              </p:custDataLst>
            </p:nvPr>
          </p:nvSpPr>
          <p:spPr>
            <a:xfrm>
              <a:off x="10496550" y="5296843"/>
              <a:ext cx="169655" cy="83285"/>
            </a:xfrm>
            <a:custGeom>
              <a:avLst/>
              <a:gdLst/>
              <a:ahLst/>
              <a:cxnLst/>
              <a:rect l="0" t="0" r="0" b="0"/>
              <a:pathLst>
                <a:path w="169655" h="83285">
                  <a:moveTo>
                    <a:pt x="0" y="37157"/>
                  </a:moveTo>
                  <a:lnTo>
                    <a:pt x="0" y="37157"/>
                  </a:lnTo>
                  <a:lnTo>
                    <a:pt x="5057" y="42213"/>
                  </a:lnTo>
                  <a:lnTo>
                    <a:pt x="8663" y="42645"/>
                  </a:lnTo>
                  <a:lnTo>
                    <a:pt x="23850" y="38195"/>
                  </a:lnTo>
                  <a:lnTo>
                    <a:pt x="45124" y="27210"/>
                  </a:lnTo>
                  <a:lnTo>
                    <a:pt x="52863" y="20037"/>
                  </a:lnTo>
                  <a:lnTo>
                    <a:pt x="59831" y="9792"/>
                  </a:lnTo>
                  <a:lnTo>
                    <a:pt x="59996" y="6214"/>
                  </a:lnTo>
                  <a:lnTo>
                    <a:pt x="57989" y="3828"/>
                  </a:lnTo>
                  <a:lnTo>
                    <a:pt x="47874" y="470"/>
                  </a:lnTo>
                  <a:lnTo>
                    <a:pt x="44615" y="0"/>
                  </a:lnTo>
                  <a:lnTo>
                    <a:pt x="41384" y="1802"/>
                  </a:lnTo>
                  <a:lnTo>
                    <a:pt x="31783" y="14451"/>
                  </a:lnTo>
                  <a:lnTo>
                    <a:pt x="23292" y="31605"/>
                  </a:lnTo>
                  <a:lnTo>
                    <a:pt x="20936" y="43862"/>
                  </a:lnTo>
                  <a:lnTo>
                    <a:pt x="24665" y="67718"/>
                  </a:lnTo>
                  <a:lnTo>
                    <a:pt x="29658" y="77199"/>
                  </a:lnTo>
                  <a:lnTo>
                    <a:pt x="32472" y="79726"/>
                  </a:lnTo>
                  <a:lnTo>
                    <a:pt x="51602" y="83284"/>
                  </a:lnTo>
                  <a:lnTo>
                    <a:pt x="65621" y="78472"/>
                  </a:lnTo>
                  <a:lnTo>
                    <a:pt x="91866" y="58136"/>
                  </a:lnTo>
                  <a:lnTo>
                    <a:pt x="121772" y="11381"/>
                  </a:lnTo>
                  <a:lnTo>
                    <a:pt x="121398" y="11506"/>
                  </a:lnTo>
                  <a:lnTo>
                    <a:pt x="118161" y="14468"/>
                  </a:lnTo>
                  <a:lnTo>
                    <a:pt x="116015" y="22134"/>
                  </a:lnTo>
                  <a:lnTo>
                    <a:pt x="111986" y="38350"/>
                  </a:lnTo>
                  <a:lnTo>
                    <a:pt x="106911" y="56560"/>
                  </a:lnTo>
                  <a:lnTo>
                    <a:pt x="105056" y="78282"/>
                  </a:lnTo>
                  <a:lnTo>
                    <a:pt x="104962" y="78332"/>
                  </a:lnTo>
                  <a:lnTo>
                    <a:pt x="104899" y="77308"/>
                  </a:lnTo>
                  <a:lnTo>
                    <a:pt x="125886" y="30654"/>
                  </a:lnTo>
                  <a:lnTo>
                    <a:pt x="128374" y="23297"/>
                  </a:lnTo>
                  <a:lnTo>
                    <a:pt x="136782" y="12300"/>
                  </a:lnTo>
                  <a:lnTo>
                    <a:pt x="149314" y="1672"/>
                  </a:lnTo>
                  <a:lnTo>
                    <a:pt x="151402" y="1859"/>
                  </a:lnTo>
                  <a:lnTo>
                    <a:pt x="156542" y="4889"/>
                  </a:lnTo>
                  <a:lnTo>
                    <a:pt x="165386" y="22657"/>
                  </a:lnTo>
                  <a:lnTo>
                    <a:pt x="169654" y="37918"/>
                  </a:lnTo>
                  <a:lnTo>
                    <a:pt x="167829" y="48431"/>
                  </a:lnTo>
                  <a:lnTo>
                    <a:pt x="161925" y="6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77"/>
            <p:cNvSpPr/>
            <p:nvPr>
              <p:custDataLst>
                <p:tags r:id="rId75"/>
              </p:custDataLst>
            </p:nvPr>
          </p:nvSpPr>
          <p:spPr>
            <a:xfrm>
              <a:off x="10716192" y="5137408"/>
              <a:ext cx="56076" cy="223914"/>
            </a:xfrm>
            <a:custGeom>
              <a:avLst/>
              <a:gdLst/>
              <a:ahLst/>
              <a:cxnLst/>
              <a:rect l="0" t="0" r="0" b="0"/>
              <a:pathLst>
                <a:path w="56076" h="223914">
                  <a:moveTo>
                    <a:pt x="37533" y="34667"/>
                  </a:moveTo>
                  <a:lnTo>
                    <a:pt x="37533" y="34667"/>
                  </a:lnTo>
                  <a:lnTo>
                    <a:pt x="54868" y="0"/>
                  </a:lnTo>
                  <a:lnTo>
                    <a:pt x="56075" y="17810"/>
                  </a:lnTo>
                  <a:lnTo>
                    <a:pt x="51376" y="44842"/>
                  </a:lnTo>
                  <a:lnTo>
                    <a:pt x="33760" y="87908"/>
                  </a:lnTo>
                  <a:lnTo>
                    <a:pt x="18992" y="124637"/>
                  </a:lnTo>
                  <a:lnTo>
                    <a:pt x="3734" y="170301"/>
                  </a:lnTo>
                  <a:lnTo>
                    <a:pt x="0" y="210886"/>
                  </a:lnTo>
                  <a:lnTo>
                    <a:pt x="868" y="215647"/>
                  </a:lnTo>
                  <a:lnTo>
                    <a:pt x="2506" y="218820"/>
                  </a:lnTo>
                  <a:lnTo>
                    <a:pt x="4657" y="220936"/>
                  </a:lnTo>
                  <a:lnTo>
                    <a:pt x="12691" y="223286"/>
                  </a:lnTo>
                  <a:lnTo>
                    <a:pt x="17797" y="223913"/>
                  </a:lnTo>
                  <a:lnTo>
                    <a:pt x="21200" y="221156"/>
                  </a:lnTo>
                  <a:lnTo>
                    <a:pt x="37533" y="18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78"/>
            <p:cNvSpPr/>
            <p:nvPr>
              <p:custDataLst>
                <p:tags r:id="rId76"/>
              </p:custDataLst>
            </p:nvPr>
          </p:nvSpPr>
          <p:spPr>
            <a:xfrm>
              <a:off x="10690091" y="5257800"/>
              <a:ext cx="120785" cy="38101"/>
            </a:xfrm>
            <a:custGeom>
              <a:avLst/>
              <a:gdLst/>
              <a:ahLst/>
              <a:cxnLst/>
              <a:rect l="0" t="0" r="0" b="0"/>
              <a:pathLst>
                <a:path w="120785" h="38101">
                  <a:moveTo>
                    <a:pt x="25534" y="38100"/>
                  </a:moveTo>
                  <a:lnTo>
                    <a:pt x="25534" y="38100"/>
                  </a:lnTo>
                  <a:lnTo>
                    <a:pt x="7220" y="38100"/>
                  </a:lnTo>
                  <a:lnTo>
                    <a:pt x="3799" y="37042"/>
                  </a:lnTo>
                  <a:lnTo>
                    <a:pt x="1519" y="35278"/>
                  </a:lnTo>
                  <a:lnTo>
                    <a:pt x="0" y="33044"/>
                  </a:lnTo>
                  <a:lnTo>
                    <a:pt x="44" y="31555"/>
                  </a:lnTo>
                  <a:lnTo>
                    <a:pt x="1132" y="30561"/>
                  </a:lnTo>
                  <a:lnTo>
                    <a:pt x="48491" y="12407"/>
                  </a:lnTo>
                  <a:lnTo>
                    <a:pt x="120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552"/>
          <p:cNvGrpSpPr/>
          <p:nvPr/>
        </p:nvGrpSpPr>
        <p:grpSpPr>
          <a:xfrm>
            <a:off x="11059871" y="5251893"/>
            <a:ext cx="532055" cy="232667"/>
            <a:chOff x="11059871" y="5251893"/>
            <a:chExt cx="532055" cy="232667"/>
          </a:xfrm>
        </p:grpSpPr>
        <p:sp>
          <p:nvSpPr>
            <p:cNvPr id="255" name="SMARTInkShape-3079"/>
            <p:cNvSpPr/>
            <p:nvPr>
              <p:custDataLst>
                <p:tags r:id="rId58"/>
              </p:custDataLst>
            </p:nvPr>
          </p:nvSpPr>
          <p:spPr>
            <a:xfrm>
              <a:off x="11449451" y="5286883"/>
              <a:ext cx="102497" cy="55834"/>
            </a:xfrm>
            <a:custGeom>
              <a:avLst/>
              <a:gdLst/>
              <a:ahLst/>
              <a:cxnLst/>
              <a:rect l="0" t="0" r="0" b="0"/>
              <a:pathLst>
                <a:path w="102497" h="55834">
                  <a:moveTo>
                    <a:pt x="9124" y="18542"/>
                  </a:moveTo>
                  <a:lnTo>
                    <a:pt x="9124" y="18542"/>
                  </a:lnTo>
                  <a:lnTo>
                    <a:pt x="14181" y="13486"/>
                  </a:lnTo>
                  <a:lnTo>
                    <a:pt x="16662" y="8181"/>
                  </a:lnTo>
                  <a:lnTo>
                    <a:pt x="17326" y="5285"/>
                  </a:lnTo>
                  <a:lnTo>
                    <a:pt x="16708" y="3354"/>
                  </a:lnTo>
                  <a:lnTo>
                    <a:pt x="15238" y="2067"/>
                  </a:lnTo>
                  <a:lnTo>
                    <a:pt x="10332" y="0"/>
                  </a:lnTo>
                  <a:lnTo>
                    <a:pt x="955" y="47430"/>
                  </a:lnTo>
                  <a:lnTo>
                    <a:pt x="0" y="53912"/>
                  </a:lnTo>
                  <a:lnTo>
                    <a:pt x="926" y="54822"/>
                  </a:lnTo>
                  <a:lnTo>
                    <a:pt x="4775" y="55833"/>
                  </a:lnTo>
                  <a:lnTo>
                    <a:pt x="10013" y="53460"/>
                  </a:lnTo>
                  <a:lnTo>
                    <a:pt x="12891" y="51346"/>
                  </a:lnTo>
                  <a:lnTo>
                    <a:pt x="51642" y="4832"/>
                  </a:lnTo>
                  <a:lnTo>
                    <a:pt x="54479" y="1865"/>
                  </a:lnTo>
                  <a:lnTo>
                    <a:pt x="55236" y="2133"/>
                  </a:lnTo>
                  <a:lnTo>
                    <a:pt x="56076" y="5251"/>
                  </a:lnTo>
                  <a:lnTo>
                    <a:pt x="56745" y="45139"/>
                  </a:lnTo>
                  <a:lnTo>
                    <a:pt x="56748" y="41475"/>
                  </a:lnTo>
                  <a:lnTo>
                    <a:pt x="64355" y="24208"/>
                  </a:lnTo>
                  <a:lnTo>
                    <a:pt x="79138" y="6170"/>
                  </a:lnTo>
                  <a:lnTo>
                    <a:pt x="85398" y="2460"/>
                  </a:lnTo>
                  <a:lnTo>
                    <a:pt x="88549" y="1470"/>
                  </a:lnTo>
                  <a:lnTo>
                    <a:pt x="91707" y="1870"/>
                  </a:lnTo>
                  <a:lnTo>
                    <a:pt x="98039" y="5135"/>
                  </a:lnTo>
                  <a:lnTo>
                    <a:pt x="100150" y="7487"/>
                  </a:lnTo>
                  <a:lnTo>
                    <a:pt x="102496" y="12923"/>
                  </a:lnTo>
                  <a:lnTo>
                    <a:pt x="100718" y="21689"/>
                  </a:lnTo>
                  <a:lnTo>
                    <a:pt x="94849" y="4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80"/>
            <p:cNvSpPr/>
            <p:nvPr>
              <p:custDataLst>
                <p:tags r:id="rId59"/>
              </p:custDataLst>
            </p:nvPr>
          </p:nvSpPr>
          <p:spPr>
            <a:xfrm>
              <a:off x="11059871" y="5251893"/>
              <a:ext cx="83404" cy="232667"/>
            </a:xfrm>
            <a:custGeom>
              <a:avLst/>
              <a:gdLst/>
              <a:ahLst/>
              <a:cxnLst/>
              <a:rect l="0" t="0" r="0" b="0"/>
              <a:pathLst>
                <a:path w="83404" h="232667">
                  <a:moveTo>
                    <a:pt x="17704" y="82107"/>
                  </a:moveTo>
                  <a:lnTo>
                    <a:pt x="17704" y="82107"/>
                  </a:lnTo>
                  <a:lnTo>
                    <a:pt x="17704" y="73906"/>
                  </a:lnTo>
                  <a:lnTo>
                    <a:pt x="22761" y="83088"/>
                  </a:lnTo>
                  <a:lnTo>
                    <a:pt x="26641" y="124413"/>
                  </a:lnTo>
                  <a:lnTo>
                    <a:pt x="24233" y="156732"/>
                  </a:lnTo>
                  <a:lnTo>
                    <a:pt x="15455" y="203064"/>
                  </a:lnTo>
                  <a:lnTo>
                    <a:pt x="9615" y="228297"/>
                  </a:lnTo>
                  <a:lnTo>
                    <a:pt x="8079" y="230367"/>
                  </a:lnTo>
                  <a:lnTo>
                    <a:pt x="5996" y="231746"/>
                  </a:lnTo>
                  <a:lnTo>
                    <a:pt x="3549" y="232666"/>
                  </a:lnTo>
                  <a:lnTo>
                    <a:pt x="1918" y="231163"/>
                  </a:lnTo>
                  <a:lnTo>
                    <a:pt x="104" y="223848"/>
                  </a:lnTo>
                  <a:lnTo>
                    <a:pt x="0" y="186697"/>
                  </a:lnTo>
                  <a:lnTo>
                    <a:pt x="6248" y="141415"/>
                  </a:lnTo>
                  <a:lnTo>
                    <a:pt x="12855" y="101583"/>
                  </a:lnTo>
                  <a:lnTo>
                    <a:pt x="22709" y="58305"/>
                  </a:lnTo>
                  <a:lnTo>
                    <a:pt x="41166" y="14701"/>
                  </a:lnTo>
                  <a:lnTo>
                    <a:pt x="50356" y="4524"/>
                  </a:lnTo>
                  <a:lnTo>
                    <a:pt x="57969" y="0"/>
                  </a:lnTo>
                  <a:lnTo>
                    <a:pt x="62538" y="912"/>
                  </a:lnTo>
                  <a:lnTo>
                    <a:pt x="73263" y="7567"/>
                  </a:lnTo>
                  <a:lnTo>
                    <a:pt x="76966" y="12305"/>
                  </a:lnTo>
                  <a:lnTo>
                    <a:pt x="81085" y="23214"/>
                  </a:lnTo>
                  <a:lnTo>
                    <a:pt x="83403" y="41257"/>
                  </a:lnTo>
                  <a:lnTo>
                    <a:pt x="78300" y="53720"/>
                  </a:lnTo>
                  <a:lnTo>
                    <a:pt x="70036" y="64199"/>
                  </a:lnTo>
                  <a:lnTo>
                    <a:pt x="29906" y="85512"/>
                  </a:lnTo>
                  <a:lnTo>
                    <a:pt x="16262" y="89819"/>
                  </a:lnTo>
                  <a:lnTo>
                    <a:pt x="15685" y="89364"/>
                  </a:lnTo>
                  <a:lnTo>
                    <a:pt x="27229" y="82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81"/>
            <p:cNvSpPr/>
            <p:nvPr>
              <p:custDataLst>
                <p:tags r:id="rId60"/>
              </p:custDataLst>
            </p:nvPr>
          </p:nvSpPr>
          <p:spPr>
            <a:xfrm>
              <a:off x="11157275" y="5258424"/>
              <a:ext cx="91751" cy="85102"/>
            </a:xfrm>
            <a:custGeom>
              <a:avLst/>
              <a:gdLst/>
              <a:ahLst/>
              <a:cxnLst/>
              <a:rect l="0" t="0" r="0" b="0"/>
              <a:pathLst>
                <a:path w="91751" h="85102">
                  <a:moveTo>
                    <a:pt x="44125" y="27951"/>
                  </a:moveTo>
                  <a:lnTo>
                    <a:pt x="44125" y="27951"/>
                  </a:lnTo>
                  <a:lnTo>
                    <a:pt x="51663" y="10051"/>
                  </a:lnTo>
                  <a:lnTo>
                    <a:pt x="53259" y="1484"/>
                  </a:lnTo>
                  <a:lnTo>
                    <a:pt x="47831" y="314"/>
                  </a:lnTo>
                  <a:lnTo>
                    <a:pt x="43420" y="0"/>
                  </a:lnTo>
                  <a:lnTo>
                    <a:pt x="27100" y="4618"/>
                  </a:lnTo>
                  <a:lnTo>
                    <a:pt x="8860" y="17745"/>
                  </a:lnTo>
                  <a:lnTo>
                    <a:pt x="1992" y="31882"/>
                  </a:lnTo>
                  <a:lnTo>
                    <a:pt x="0" y="46632"/>
                  </a:lnTo>
                  <a:lnTo>
                    <a:pt x="2641" y="56715"/>
                  </a:lnTo>
                  <a:lnTo>
                    <a:pt x="12987" y="64724"/>
                  </a:lnTo>
                  <a:lnTo>
                    <a:pt x="20192" y="68341"/>
                  </a:lnTo>
                  <a:lnTo>
                    <a:pt x="26052" y="69694"/>
                  </a:lnTo>
                  <a:lnTo>
                    <a:pt x="31019" y="69538"/>
                  </a:lnTo>
                  <a:lnTo>
                    <a:pt x="39359" y="66542"/>
                  </a:lnTo>
                  <a:lnTo>
                    <a:pt x="62937" y="48186"/>
                  </a:lnTo>
                  <a:lnTo>
                    <a:pt x="67656" y="47528"/>
                  </a:lnTo>
                  <a:lnTo>
                    <a:pt x="69337" y="48410"/>
                  </a:lnTo>
                  <a:lnTo>
                    <a:pt x="70458" y="50057"/>
                  </a:lnTo>
                  <a:lnTo>
                    <a:pt x="80009" y="69824"/>
                  </a:lnTo>
                  <a:lnTo>
                    <a:pt x="91750" y="8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082"/>
            <p:cNvSpPr/>
            <p:nvPr>
              <p:custDataLst>
                <p:tags r:id="rId61"/>
              </p:custDataLst>
            </p:nvPr>
          </p:nvSpPr>
          <p:spPr>
            <a:xfrm>
              <a:off x="11278923" y="5267325"/>
              <a:ext cx="55828" cy="79223"/>
            </a:xfrm>
            <a:custGeom>
              <a:avLst/>
              <a:gdLst/>
              <a:ahLst/>
              <a:cxnLst/>
              <a:rect l="0" t="0" r="0" b="0"/>
              <a:pathLst>
                <a:path w="55828" h="79223">
                  <a:moveTo>
                    <a:pt x="8202" y="9525"/>
                  </a:moveTo>
                  <a:lnTo>
                    <a:pt x="8202" y="9525"/>
                  </a:lnTo>
                  <a:lnTo>
                    <a:pt x="3145" y="9525"/>
                  </a:lnTo>
                  <a:lnTo>
                    <a:pt x="1656" y="8467"/>
                  </a:lnTo>
                  <a:lnTo>
                    <a:pt x="664" y="6703"/>
                  </a:lnTo>
                  <a:lnTo>
                    <a:pt x="0" y="4469"/>
                  </a:lnTo>
                  <a:lnTo>
                    <a:pt x="618" y="2980"/>
                  </a:lnTo>
                  <a:lnTo>
                    <a:pt x="2088" y="1986"/>
                  </a:lnTo>
                  <a:lnTo>
                    <a:pt x="4126" y="1324"/>
                  </a:lnTo>
                  <a:lnTo>
                    <a:pt x="6543" y="1941"/>
                  </a:lnTo>
                  <a:lnTo>
                    <a:pt x="12051" y="5449"/>
                  </a:lnTo>
                  <a:lnTo>
                    <a:pt x="38687" y="43884"/>
                  </a:lnTo>
                  <a:lnTo>
                    <a:pt x="44045" y="63332"/>
                  </a:lnTo>
                  <a:lnTo>
                    <a:pt x="42681" y="68680"/>
                  </a:lnTo>
                  <a:lnTo>
                    <a:pt x="35520" y="77443"/>
                  </a:lnTo>
                  <a:lnTo>
                    <a:pt x="31707" y="79146"/>
                  </a:lnTo>
                  <a:lnTo>
                    <a:pt x="28105" y="79222"/>
                  </a:lnTo>
                  <a:lnTo>
                    <a:pt x="24645" y="78214"/>
                  </a:lnTo>
                  <a:lnTo>
                    <a:pt x="22338" y="76485"/>
                  </a:lnTo>
                  <a:lnTo>
                    <a:pt x="19776" y="71740"/>
                  </a:lnTo>
                  <a:lnTo>
                    <a:pt x="18335" y="53006"/>
                  </a:lnTo>
                  <a:lnTo>
                    <a:pt x="22963" y="32403"/>
                  </a:lnTo>
                  <a:lnTo>
                    <a:pt x="27568" y="26893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083"/>
            <p:cNvSpPr/>
            <p:nvPr>
              <p:custDataLst>
                <p:tags r:id="rId62"/>
              </p:custDataLst>
            </p:nvPr>
          </p:nvSpPr>
          <p:spPr>
            <a:xfrm>
              <a:off x="11365203" y="5268800"/>
              <a:ext cx="55273" cy="74726"/>
            </a:xfrm>
            <a:custGeom>
              <a:avLst/>
              <a:gdLst/>
              <a:ahLst/>
              <a:cxnLst/>
              <a:rect l="0" t="0" r="0" b="0"/>
              <a:pathLst>
                <a:path w="55273" h="74726">
                  <a:moveTo>
                    <a:pt x="55272" y="27100"/>
                  </a:moveTo>
                  <a:lnTo>
                    <a:pt x="55272" y="27100"/>
                  </a:lnTo>
                  <a:lnTo>
                    <a:pt x="50215" y="22044"/>
                  </a:lnTo>
                  <a:lnTo>
                    <a:pt x="47734" y="16739"/>
                  </a:lnTo>
                  <a:lnTo>
                    <a:pt x="47070" y="13843"/>
                  </a:lnTo>
                  <a:lnTo>
                    <a:pt x="45570" y="11912"/>
                  </a:lnTo>
                  <a:lnTo>
                    <a:pt x="26501" y="737"/>
                  </a:lnTo>
                  <a:lnTo>
                    <a:pt x="23392" y="0"/>
                  </a:lnTo>
                  <a:lnTo>
                    <a:pt x="20260" y="566"/>
                  </a:lnTo>
                  <a:lnTo>
                    <a:pt x="13957" y="4018"/>
                  </a:lnTo>
                  <a:lnTo>
                    <a:pt x="4460" y="16968"/>
                  </a:lnTo>
                  <a:lnTo>
                    <a:pt x="0" y="39268"/>
                  </a:lnTo>
                  <a:lnTo>
                    <a:pt x="1780" y="51206"/>
                  </a:lnTo>
                  <a:lnTo>
                    <a:pt x="8730" y="63876"/>
                  </a:lnTo>
                  <a:lnTo>
                    <a:pt x="14478" y="69903"/>
                  </a:lnTo>
                  <a:lnTo>
                    <a:pt x="20561" y="72582"/>
                  </a:lnTo>
                  <a:lnTo>
                    <a:pt x="23665" y="72238"/>
                  </a:lnTo>
                  <a:lnTo>
                    <a:pt x="29935" y="69033"/>
                  </a:lnTo>
                  <a:lnTo>
                    <a:pt x="45191" y="47034"/>
                  </a:lnTo>
                  <a:lnTo>
                    <a:pt x="45698" y="62630"/>
                  </a:lnTo>
                  <a:lnTo>
                    <a:pt x="55272" y="7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084"/>
            <p:cNvSpPr/>
            <p:nvPr>
              <p:custDataLst>
                <p:tags r:id="rId63"/>
              </p:custDataLst>
            </p:nvPr>
          </p:nvSpPr>
          <p:spPr>
            <a:xfrm>
              <a:off x="11572875" y="53625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7283" y="760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553"/>
          <p:cNvGrpSpPr/>
          <p:nvPr/>
        </p:nvGrpSpPr>
        <p:grpSpPr>
          <a:xfrm>
            <a:off x="800100" y="6448141"/>
            <a:ext cx="485776" cy="311206"/>
            <a:chOff x="800100" y="6448141"/>
            <a:chExt cx="485776" cy="311206"/>
          </a:xfrm>
        </p:grpSpPr>
        <p:sp>
          <p:nvSpPr>
            <p:cNvPr id="262" name="SMARTInkShape-3085"/>
            <p:cNvSpPr/>
            <p:nvPr>
              <p:custDataLst>
                <p:tags r:id="rId55"/>
              </p:custDataLst>
            </p:nvPr>
          </p:nvSpPr>
          <p:spPr>
            <a:xfrm>
              <a:off x="800100" y="6501879"/>
              <a:ext cx="139844" cy="257468"/>
            </a:xfrm>
            <a:custGeom>
              <a:avLst/>
              <a:gdLst/>
              <a:ahLst/>
              <a:cxnLst/>
              <a:rect l="0" t="0" r="0" b="0"/>
              <a:pathLst>
                <a:path w="139844" h="257468">
                  <a:moveTo>
                    <a:pt x="0" y="70371"/>
                  </a:moveTo>
                  <a:lnTo>
                    <a:pt x="0" y="70371"/>
                  </a:lnTo>
                  <a:lnTo>
                    <a:pt x="0" y="39504"/>
                  </a:lnTo>
                  <a:lnTo>
                    <a:pt x="5644" y="29841"/>
                  </a:lnTo>
                  <a:lnTo>
                    <a:pt x="10113" y="24300"/>
                  </a:lnTo>
                  <a:lnTo>
                    <a:pt x="52981" y="936"/>
                  </a:lnTo>
                  <a:lnTo>
                    <a:pt x="66233" y="0"/>
                  </a:lnTo>
                  <a:lnTo>
                    <a:pt x="80237" y="4170"/>
                  </a:lnTo>
                  <a:lnTo>
                    <a:pt x="114244" y="24938"/>
                  </a:lnTo>
                  <a:lnTo>
                    <a:pt x="116379" y="31616"/>
                  </a:lnTo>
                  <a:lnTo>
                    <a:pt x="114328" y="59124"/>
                  </a:lnTo>
                  <a:lnTo>
                    <a:pt x="109726" y="74544"/>
                  </a:lnTo>
                  <a:lnTo>
                    <a:pt x="101331" y="85631"/>
                  </a:lnTo>
                  <a:lnTo>
                    <a:pt x="80176" y="103738"/>
                  </a:lnTo>
                  <a:lnTo>
                    <a:pt x="73381" y="106368"/>
                  </a:lnTo>
                  <a:lnTo>
                    <a:pt x="72204" y="108127"/>
                  </a:lnTo>
                  <a:lnTo>
                    <a:pt x="72478" y="110358"/>
                  </a:lnTo>
                  <a:lnTo>
                    <a:pt x="77919" y="118555"/>
                  </a:lnTo>
                  <a:lnTo>
                    <a:pt x="80521" y="121544"/>
                  </a:lnTo>
                  <a:lnTo>
                    <a:pt x="89057" y="124865"/>
                  </a:lnTo>
                  <a:lnTo>
                    <a:pt x="94296" y="125750"/>
                  </a:lnTo>
                  <a:lnTo>
                    <a:pt x="111783" y="137110"/>
                  </a:lnTo>
                  <a:lnTo>
                    <a:pt x="118473" y="145188"/>
                  </a:lnTo>
                  <a:lnTo>
                    <a:pt x="123563" y="153365"/>
                  </a:lnTo>
                  <a:lnTo>
                    <a:pt x="132881" y="164054"/>
                  </a:lnTo>
                  <a:lnTo>
                    <a:pt x="138433" y="178683"/>
                  </a:lnTo>
                  <a:lnTo>
                    <a:pt x="139843" y="195768"/>
                  </a:lnTo>
                  <a:lnTo>
                    <a:pt x="134686" y="221120"/>
                  </a:lnTo>
                  <a:lnTo>
                    <a:pt x="125397" y="237334"/>
                  </a:lnTo>
                  <a:lnTo>
                    <a:pt x="115351" y="248999"/>
                  </a:lnTo>
                  <a:lnTo>
                    <a:pt x="101009" y="255595"/>
                  </a:lnTo>
                  <a:lnTo>
                    <a:pt x="86168" y="257467"/>
                  </a:lnTo>
                  <a:lnTo>
                    <a:pt x="76044" y="254773"/>
                  </a:lnTo>
                  <a:lnTo>
                    <a:pt x="57150" y="23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086"/>
            <p:cNvSpPr/>
            <p:nvPr>
              <p:custDataLst>
                <p:tags r:id="rId56"/>
              </p:custDataLst>
            </p:nvPr>
          </p:nvSpPr>
          <p:spPr>
            <a:xfrm>
              <a:off x="990600" y="6610350"/>
              <a:ext cx="171451" cy="123734"/>
            </a:xfrm>
            <a:custGeom>
              <a:avLst/>
              <a:gdLst/>
              <a:ahLst/>
              <a:cxnLst/>
              <a:rect l="0" t="0" r="0" b="0"/>
              <a:pathLst>
                <a:path w="171451" h="123734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2"/>
                  </a:lnTo>
                  <a:lnTo>
                    <a:pt x="36855" y="9641"/>
                  </a:lnTo>
                  <a:lnTo>
                    <a:pt x="41504" y="11719"/>
                  </a:lnTo>
                  <a:lnTo>
                    <a:pt x="76333" y="43083"/>
                  </a:lnTo>
                  <a:lnTo>
                    <a:pt x="97606" y="81324"/>
                  </a:lnTo>
                  <a:lnTo>
                    <a:pt x="98767" y="97528"/>
                  </a:lnTo>
                  <a:lnTo>
                    <a:pt x="95755" y="113196"/>
                  </a:lnTo>
                  <a:lnTo>
                    <a:pt x="90888" y="123687"/>
                  </a:lnTo>
                  <a:lnTo>
                    <a:pt x="88109" y="123733"/>
                  </a:lnTo>
                  <a:lnTo>
                    <a:pt x="85198" y="120589"/>
                  </a:lnTo>
                  <a:lnTo>
                    <a:pt x="82198" y="115317"/>
                  </a:lnTo>
                  <a:lnTo>
                    <a:pt x="77385" y="84045"/>
                  </a:lnTo>
                  <a:lnTo>
                    <a:pt x="76727" y="65928"/>
                  </a:lnTo>
                  <a:lnTo>
                    <a:pt x="82078" y="47293"/>
                  </a:lnTo>
                  <a:lnTo>
                    <a:pt x="86469" y="37879"/>
                  </a:lnTo>
                  <a:lnTo>
                    <a:pt x="99814" y="24596"/>
                  </a:lnTo>
                  <a:lnTo>
                    <a:pt x="134252" y="74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087"/>
            <p:cNvSpPr/>
            <p:nvPr>
              <p:custDataLst>
                <p:tags r:id="rId57"/>
              </p:custDataLst>
            </p:nvPr>
          </p:nvSpPr>
          <p:spPr>
            <a:xfrm>
              <a:off x="1145172" y="6448141"/>
              <a:ext cx="140704" cy="280318"/>
            </a:xfrm>
            <a:custGeom>
              <a:avLst/>
              <a:gdLst/>
              <a:ahLst/>
              <a:cxnLst/>
              <a:rect l="0" t="0" r="0" b="0"/>
              <a:pathLst>
                <a:path w="140704" h="280318">
                  <a:moveTo>
                    <a:pt x="112128" y="171734"/>
                  </a:moveTo>
                  <a:lnTo>
                    <a:pt x="112128" y="171734"/>
                  </a:lnTo>
                  <a:lnTo>
                    <a:pt x="128530" y="171734"/>
                  </a:lnTo>
                  <a:lnTo>
                    <a:pt x="115446" y="170676"/>
                  </a:lnTo>
                  <a:lnTo>
                    <a:pt x="104431" y="166678"/>
                  </a:lnTo>
                  <a:lnTo>
                    <a:pt x="89657" y="167017"/>
                  </a:lnTo>
                  <a:lnTo>
                    <a:pt x="73566" y="171754"/>
                  </a:lnTo>
                  <a:lnTo>
                    <a:pt x="27504" y="202984"/>
                  </a:lnTo>
                  <a:lnTo>
                    <a:pt x="17014" y="211376"/>
                  </a:lnTo>
                  <a:lnTo>
                    <a:pt x="5159" y="232163"/>
                  </a:lnTo>
                  <a:lnTo>
                    <a:pt x="0" y="253375"/>
                  </a:lnTo>
                  <a:lnTo>
                    <a:pt x="1393" y="258970"/>
                  </a:lnTo>
                  <a:lnTo>
                    <a:pt x="8585" y="268008"/>
                  </a:lnTo>
                  <a:lnTo>
                    <a:pt x="29590" y="279047"/>
                  </a:lnTo>
                  <a:lnTo>
                    <a:pt x="35936" y="280317"/>
                  </a:lnTo>
                  <a:lnTo>
                    <a:pt x="45809" y="278908"/>
                  </a:lnTo>
                  <a:lnTo>
                    <a:pt x="67431" y="267106"/>
                  </a:lnTo>
                  <a:lnTo>
                    <a:pt x="108653" y="228646"/>
                  </a:lnTo>
                  <a:lnTo>
                    <a:pt x="118697" y="212198"/>
                  </a:lnTo>
                  <a:lnTo>
                    <a:pt x="125631" y="189718"/>
                  </a:lnTo>
                  <a:lnTo>
                    <a:pt x="129534" y="149428"/>
                  </a:lnTo>
                  <a:lnTo>
                    <a:pt x="130691" y="114324"/>
                  </a:lnTo>
                  <a:lnTo>
                    <a:pt x="129975" y="74526"/>
                  </a:lnTo>
                  <a:lnTo>
                    <a:pt x="122958" y="28392"/>
                  </a:lnTo>
                  <a:lnTo>
                    <a:pt x="116983" y="5203"/>
                  </a:lnTo>
                  <a:lnTo>
                    <a:pt x="115365" y="1446"/>
                  </a:lnTo>
                  <a:lnTo>
                    <a:pt x="114286" y="0"/>
                  </a:lnTo>
                  <a:lnTo>
                    <a:pt x="113567" y="95"/>
                  </a:lnTo>
                  <a:lnTo>
                    <a:pt x="105866" y="22002"/>
                  </a:lnTo>
                  <a:lnTo>
                    <a:pt x="103033" y="69362"/>
                  </a:lnTo>
                  <a:lnTo>
                    <a:pt x="107787" y="113062"/>
                  </a:lnTo>
                  <a:lnTo>
                    <a:pt x="110842" y="159524"/>
                  </a:lnTo>
                  <a:lnTo>
                    <a:pt x="116803" y="191635"/>
                  </a:lnTo>
                  <a:lnTo>
                    <a:pt x="140703" y="247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554"/>
          <p:cNvGrpSpPr/>
          <p:nvPr/>
        </p:nvGrpSpPr>
        <p:grpSpPr>
          <a:xfrm>
            <a:off x="1809750" y="6440492"/>
            <a:ext cx="1060180" cy="336504"/>
            <a:chOff x="1809750" y="6440492"/>
            <a:chExt cx="1060180" cy="336504"/>
          </a:xfrm>
        </p:grpSpPr>
        <p:sp>
          <p:nvSpPr>
            <p:cNvPr id="266" name="SMARTInkShape-3088"/>
            <p:cNvSpPr/>
            <p:nvPr>
              <p:custDataLst>
                <p:tags r:id="rId43"/>
              </p:custDataLst>
            </p:nvPr>
          </p:nvSpPr>
          <p:spPr>
            <a:xfrm>
              <a:off x="2733675" y="6573486"/>
              <a:ext cx="136255" cy="122590"/>
            </a:xfrm>
            <a:custGeom>
              <a:avLst/>
              <a:gdLst/>
              <a:ahLst/>
              <a:cxnLst/>
              <a:rect l="0" t="0" r="0" b="0"/>
              <a:pathLst>
                <a:path w="136255" h="122590">
                  <a:moveTo>
                    <a:pt x="0" y="17814"/>
                  </a:moveTo>
                  <a:lnTo>
                    <a:pt x="0" y="17814"/>
                  </a:lnTo>
                  <a:lnTo>
                    <a:pt x="5056" y="22870"/>
                  </a:lnTo>
                  <a:lnTo>
                    <a:pt x="4717" y="33819"/>
                  </a:lnTo>
                  <a:lnTo>
                    <a:pt x="414" y="77520"/>
                  </a:lnTo>
                  <a:lnTo>
                    <a:pt x="24" y="110217"/>
                  </a:lnTo>
                  <a:lnTo>
                    <a:pt x="7" y="107164"/>
                  </a:lnTo>
                  <a:lnTo>
                    <a:pt x="2825" y="102327"/>
                  </a:lnTo>
                  <a:lnTo>
                    <a:pt x="7606" y="94534"/>
                  </a:lnTo>
                  <a:lnTo>
                    <a:pt x="16476" y="66483"/>
                  </a:lnTo>
                  <a:lnTo>
                    <a:pt x="20022" y="52144"/>
                  </a:lnTo>
                  <a:lnTo>
                    <a:pt x="39546" y="19891"/>
                  </a:lnTo>
                  <a:lnTo>
                    <a:pt x="50385" y="8154"/>
                  </a:lnTo>
                  <a:lnTo>
                    <a:pt x="58729" y="2937"/>
                  </a:lnTo>
                  <a:lnTo>
                    <a:pt x="74434" y="0"/>
                  </a:lnTo>
                  <a:lnTo>
                    <a:pt x="89173" y="4958"/>
                  </a:lnTo>
                  <a:lnTo>
                    <a:pt x="97549" y="9243"/>
                  </a:lnTo>
                  <a:lnTo>
                    <a:pt x="109677" y="22471"/>
                  </a:lnTo>
                  <a:lnTo>
                    <a:pt x="132944" y="69729"/>
                  </a:lnTo>
                  <a:lnTo>
                    <a:pt x="136254" y="74649"/>
                  </a:lnTo>
                  <a:lnTo>
                    <a:pt x="133350" y="12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089"/>
            <p:cNvSpPr/>
            <p:nvPr>
              <p:custDataLst>
                <p:tags r:id="rId44"/>
              </p:custDataLst>
            </p:nvPr>
          </p:nvSpPr>
          <p:spPr>
            <a:xfrm>
              <a:off x="2620334" y="6572250"/>
              <a:ext cx="73010" cy="103697"/>
            </a:xfrm>
            <a:custGeom>
              <a:avLst/>
              <a:gdLst/>
              <a:ahLst/>
              <a:cxnLst/>
              <a:rect l="0" t="0" r="0" b="0"/>
              <a:pathLst>
                <a:path w="73010" h="103697">
                  <a:moveTo>
                    <a:pt x="65716" y="0"/>
                  </a:moveTo>
                  <a:lnTo>
                    <a:pt x="65716" y="0"/>
                  </a:lnTo>
                  <a:lnTo>
                    <a:pt x="60660" y="0"/>
                  </a:lnTo>
                  <a:lnTo>
                    <a:pt x="31564" y="19401"/>
                  </a:lnTo>
                  <a:lnTo>
                    <a:pt x="3894" y="54720"/>
                  </a:lnTo>
                  <a:lnTo>
                    <a:pt x="1198" y="63478"/>
                  </a:lnTo>
                  <a:lnTo>
                    <a:pt x="0" y="74426"/>
                  </a:lnTo>
                  <a:lnTo>
                    <a:pt x="5111" y="86347"/>
                  </a:lnTo>
                  <a:lnTo>
                    <a:pt x="9438" y="92490"/>
                  </a:lnTo>
                  <a:lnTo>
                    <a:pt x="15498" y="96585"/>
                  </a:lnTo>
                  <a:lnTo>
                    <a:pt x="41934" y="103696"/>
                  </a:lnTo>
                  <a:lnTo>
                    <a:pt x="50208" y="98651"/>
                  </a:lnTo>
                  <a:lnTo>
                    <a:pt x="59882" y="91470"/>
                  </a:lnTo>
                  <a:lnTo>
                    <a:pt x="67709" y="88278"/>
                  </a:lnTo>
                  <a:lnTo>
                    <a:pt x="70220" y="83194"/>
                  </a:lnTo>
                  <a:lnTo>
                    <a:pt x="73009" y="66256"/>
                  </a:lnTo>
                  <a:lnTo>
                    <a:pt x="69523" y="37976"/>
                  </a:lnTo>
                  <a:lnTo>
                    <a:pt x="46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090"/>
            <p:cNvSpPr/>
            <p:nvPr>
              <p:custDataLst>
                <p:tags r:id="rId45"/>
              </p:custDataLst>
            </p:nvPr>
          </p:nvSpPr>
          <p:spPr>
            <a:xfrm>
              <a:off x="2571750" y="65151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85725"/>
                  </a:moveTo>
                  <a:lnTo>
                    <a:pt x="0" y="85725"/>
                  </a:lnTo>
                  <a:lnTo>
                    <a:pt x="0" y="424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091"/>
            <p:cNvSpPr/>
            <p:nvPr>
              <p:custDataLst>
                <p:tags r:id="rId46"/>
              </p:custDataLst>
            </p:nvPr>
          </p:nvSpPr>
          <p:spPr>
            <a:xfrm>
              <a:off x="1809750" y="661987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2822" y="44240"/>
                  </a:lnTo>
                  <a:lnTo>
                    <a:pt x="8201" y="85056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092"/>
            <p:cNvSpPr/>
            <p:nvPr>
              <p:custDataLst>
                <p:tags r:id="rId47"/>
              </p:custDataLst>
            </p:nvPr>
          </p:nvSpPr>
          <p:spPr>
            <a:xfrm>
              <a:off x="1819275" y="6553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093"/>
            <p:cNvSpPr/>
            <p:nvPr>
              <p:custDataLst>
                <p:tags r:id="rId48"/>
              </p:custDataLst>
            </p:nvPr>
          </p:nvSpPr>
          <p:spPr>
            <a:xfrm>
              <a:off x="1905117" y="6459274"/>
              <a:ext cx="57034" cy="317722"/>
            </a:xfrm>
            <a:custGeom>
              <a:avLst/>
              <a:gdLst/>
              <a:ahLst/>
              <a:cxnLst/>
              <a:rect l="0" t="0" r="0" b="0"/>
              <a:pathLst>
                <a:path w="57034" h="317722">
                  <a:moveTo>
                    <a:pt x="28458" y="8201"/>
                  </a:moveTo>
                  <a:lnTo>
                    <a:pt x="28458" y="8201"/>
                  </a:lnTo>
                  <a:lnTo>
                    <a:pt x="28458" y="0"/>
                  </a:lnTo>
                  <a:lnTo>
                    <a:pt x="23402" y="4125"/>
                  </a:lnTo>
                  <a:lnTo>
                    <a:pt x="15200" y="22163"/>
                  </a:lnTo>
                  <a:lnTo>
                    <a:pt x="10552" y="65365"/>
                  </a:lnTo>
                  <a:lnTo>
                    <a:pt x="9747" y="106396"/>
                  </a:lnTo>
                  <a:lnTo>
                    <a:pt x="8450" y="141718"/>
                  </a:lnTo>
                  <a:lnTo>
                    <a:pt x="2892" y="184757"/>
                  </a:lnTo>
                  <a:lnTo>
                    <a:pt x="775" y="227848"/>
                  </a:lnTo>
                  <a:lnTo>
                    <a:pt x="0" y="275185"/>
                  </a:lnTo>
                  <a:lnTo>
                    <a:pt x="8402" y="294077"/>
                  </a:lnTo>
                  <a:lnTo>
                    <a:pt x="20602" y="309882"/>
                  </a:lnTo>
                  <a:lnTo>
                    <a:pt x="29553" y="316907"/>
                  </a:lnTo>
                  <a:lnTo>
                    <a:pt x="34480" y="317721"/>
                  </a:lnTo>
                  <a:lnTo>
                    <a:pt x="57033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094"/>
            <p:cNvSpPr/>
            <p:nvPr>
              <p:custDataLst>
                <p:tags r:id="rId49"/>
              </p:custDataLst>
            </p:nvPr>
          </p:nvSpPr>
          <p:spPr>
            <a:xfrm>
              <a:off x="1866744" y="6619875"/>
              <a:ext cx="114457" cy="28576"/>
            </a:xfrm>
            <a:custGeom>
              <a:avLst/>
              <a:gdLst/>
              <a:ahLst/>
              <a:cxnLst/>
              <a:rect l="0" t="0" r="0" b="0"/>
              <a:pathLst>
                <a:path w="114457" h="28576">
                  <a:moveTo>
                    <a:pt x="28731" y="28575"/>
                  </a:moveTo>
                  <a:lnTo>
                    <a:pt x="28731" y="28575"/>
                  </a:lnTo>
                  <a:lnTo>
                    <a:pt x="5361" y="28575"/>
                  </a:lnTo>
                  <a:lnTo>
                    <a:pt x="1509" y="27517"/>
                  </a:lnTo>
                  <a:lnTo>
                    <a:pt x="0" y="25753"/>
                  </a:lnTo>
                  <a:lnTo>
                    <a:pt x="52" y="23519"/>
                  </a:lnTo>
                  <a:lnTo>
                    <a:pt x="2203" y="22030"/>
                  </a:lnTo>
                  <a:lnTo>
                    <a:pt x="49109" y="8864"/>
                  </a:lnTo>
                  <a:lnTo>
                    <a:pt x="81087" y="1751"/>
                  </a:lnTo>
                  <a:lnTo>
                    <a:pt x="114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095"/>
            <p:cNvSpPr/>
            <p:nvPr>
              <p:custDataLst>
                <p:tags r:id="rId50"/>
              </p:custDataLst>
            </p:nvPr>
          </p:nvSpPr>
          <p:spPr>
            <a:xfrm>
              <a:off x="2021336" y="6602701"/>
              <a:ext cx="74165" cy="150525"/>
            </a:xfrm>
            <a:custGeom>
              <a:avLst/>
              <a:gdLst/>
              <a:ahLst/>
              <a:cxnLst/>
              <a:rect l="0" t="0" r="0" b="0"/>
              <a:pathLst>
                <a:path w="74165" h="150525">
                  <a:moveTo>
                    <a:pt x="7489" y="36224"/>
                  </a:moveTo>
                  <a:lnTo>
                    <a:pt x="7489" y="36224"/>
                  </a:lnTo>
                  <a:lnTo>
                    <a:pt x="7489" y="41280"/>
                  </a:lnTo>
                  <a:lnTo>
                    <a:pt x="8547" y="42769"/>
                  </a:lnTo>
                  <a:lnTo>
                    <a:pt x="10311" y="43762"/>
                  </a:lnTo>
                  <a:lnTo>
                    <a:pt x="12545" y="44424"/>
                  </a:lnTo>
                  <a:lnTo>
                    <a:pt x="15093" y="43808"/>
                  </a:lnTo>
                  <a:lnTo>
                    <a:pt x="62086" y="17085"/>
                  </a:lnTo>
                  <a:lnTo>
                    <a:pt x="68796" y="10784"/>
                  </a:lnTo>
                  <a:lnTo>
                    <a:pt x="71778" y="4456"/>
                  </a:lnTo>
                  <a:lnTo>
                    <a:pt x="70457" y="2345"/>
                  </a:lnTo>
                  <a:lnTo>
                    <a:pt x="63344" y="0"/>
                  </a:lnTo>
                  <a:lnTo>
                    <a:pt x="53127" y="1780"/>
                  </a:lnTo>
                  <a:lnTo>
                    <a:pt x="41531" y="7158"/>
                  </a:lnTo>
                  <a:lnTo>
                    <a:pt x="15604" y="28765"/>
                  </a:lnTo>
                  <a:lnTo>
                    <a:pt x="4837" y="49183"/>
                  </a:lnTo>
                  <a:lnTo>
                    <a:pt x="0" y="80399"/>
                  </a:lnTo>
                  <a:lnTo>
                    <a:pt x="4513" y="101365"/>
                  </a:lnTo>
                  <a:lnTo>
                    <a:pt x="18955" y="128197"/>
                  </a:lnTo>
                  <a:lnTo>
                    <a:pt x="29518" y="140601"/>
                  </a:lnTo>
                  <a:lnTo>
                    <a:pt x="37741" y="146114"/>
                  </a:lnTo>
                  <a:lnTo>
                    <a:pt x="74164" y="150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096"/>
            <p:cNvSpPr/>
            <p:nvPr>
              <p:custDataLst>
                <p:tags r:id="rId51"/>
              </p:custDataLst>
            </p:nvPr>
          </p:nvSpPr>
          <p:spPr>
            <a:xfrm>
              <a:off x="2160725" y="6611675"/>
              <a:ext cx="77651" cy="143380"/>
            </a:xfrm>
            <a:custGeom>
              <a:avLst/>
              <a:gdLst/>
              <a:ahLst/>
              <a:cxnLst/>
              <a:rect l="0" t="0" r="0" b="0"/>
              <a:pathLst>
                <a:path w="77651" h="143380">
                  <a:moveTo>
                    <a:pt x="10975" y="8200"/>
                  </a:moveTo>
                  <a:lnTo>
                    <a:pt x="10975" y="8200"/>
                  </a:lnTo>
                  <a:lnTo>
                    <a:pt x="10975" y="3144"/>
                  </a:lnTo>
                  <a:lnTo>
                    <a:pt x="8858" y="1655"/>
                  </a:lnTo>
                  <a:lnTo>
                    <a:pt x="862" y="0"/>
                  </a:lnTo>
                  <a:lnTo>
                    <a:pt x="0" y="616"/>
                  </a:lnTo>
                  <a:lnTo>
                    <a:pt x="28737" y="31213"/>
                  </a:lnTo>
                  <a:lnTo>
                    <a:pt x="53067" y="75814"/>
                  </a:lnTo>
                  <a:lnTo>
                    <a:pt x="60727" y="89757"/>
                  </a:lnTo>
                  <a:lnTo>
                    <a:pt x="65933" y="119619"/>
                  </a:lnTo>
                  <a:lnTo>
                    <a:pt x="64329" y="134625"/>
                  </a:lnTo>
                  <a:lnTo>
                    <a:pt x="62419" y="140109"/>
                  </a:lnTo>
                  <a:lnTo>
                    <a:pt x="59029" y="142706"/>
                  </a:lnTo>
                  <a:lnTo>
                    <a:pt x="54653" y="143379"/>
                  </a:lnTo>
                  <a:lnTo>
                    <a:pt x="49619" y="142769"/>
                  </a:lnTo>
                  <a:lnTo>
                    <a:pt x="46262" y="138130"/>
                  </a:lnTo>
                  <a:lnTo>
                    <a:pt x="41539" y="112432"/>
                  </a:lnTo>
                  <a:lnTo>
                    <a:pt x="41198" y="84239"/>
                  </a:lnTo>
                  <a:lnTo>
                    <a:pt x="47329" y="57894"/>
                  </a:lnTo>
                  <a:lnTo>
                    <a:pt x="56907" y="41386"/>
                  </a:lnTo>
                  <a:lnTo>
                    <a:pt x="77650" y="17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097"/>
            <p:cNvSpPr/>
            <p:nvPr>
              <p:custDataLst>
                <p:tags r:id="rId52"/>
              </p:custDataLst>
            </p:nvPr>
          </p:nvSpPr>
          <p:spPr>
            <a:xfrm>
              <a:off x="2273843" y="6440492"/>
              <a:ext cx="241117" cy="271703"/>
            </a:xfrm>
            <a:custGeom>
              <a:avLst/>
              <a:gdLst/>
              <a:ahLst/>
              <a:cxnLst/>
              <a:rect l="0" t="0" r="0" b="0"/>
              <a:pathLst>
                <a:path w="241117" h="271703">
                  <a:moveTo>
                    <a:pt x="78832" y="179383"/>
                  </a:moveTo>
                  <a:lnTo>
                    <a:pt x="78832" y="179383"/>
                  </a:lnTo>
                  <a:lnTo>
                    <a:pt x="73776" y="179383"/>
                  </a:lnTo>
                  <a:lnTo>
                    <a:pt x="56039" y="173896"/>
                  </a:lnTo>
                  <a:lnTo>
                    <a:pt x="27788" y="183508"/>
                  </a:lnTo>
                  <a:lnTo>
                    <a:pt x="16282" y="192152"/>
                  </a:lnTo>
                  <a:lnTo>
                    <a:pt x="7640" y="204108"/>
                  </a:lnTo>
                  <a:lnTo>
                    <a:pt x="272" y="220005"/>
                  </a:lnTo>
                  <a:lnTo>
                    <a:pt x="0" y="228690"/>
                  </a:lnTo>
                  <a:lnTo>
                    <a:pt x="8673" y="253964"/>
                  </a:lnTo>
                  <a:lnTo>
                    <a:pt x="15194" y="264741"/>
                  </a:lnTo>
                  <a:lnTo>
                    <a:pt x="19473" y="268039"/>
                  </a:lnTo>
                  <a:lnTo>
                    <a:pt x="29873" y="271702"/>
                  </a:lnTo>
                  <a:lnTo>
                    <a:pt x="35609" y="270563"/>
                  </a:lnTo>
                  <a:lnTo>
                    <a:pt x="47628" y="263651"/>
                  </a:lnTo>
                  <a:lnTo>
                    <a:pt x="54380" y="256347"/>
                  </a:lnTo>
                  <a:lnTo>
                    <a:pt x="66847" y="229061"/>
                  </a:lnTo>
                  <a:lnTo>
                    <a:pt x="67667" y="225201"/>
                  </a:lnTo>
                  <a:lnTo>
                    <a:pt x="67155" y="222628"/>
                  </a:lnTo>
                  <a:lnTo>
                    <a:pt x="65756" y="220913"/>
                  </a:lnTo>
                  <a:lnTo>
                    <a:pt x="63765" y="219770"/>
                  </a:lnTo>
                  <a:lnTo>
                    <a:pt x="62437" y="222183"/>
                  </a:lnTo>
                  <a:lnTo>
                    <a:pt x="60132" y="247344"/>
                  </a:lnTo>
                  <a:lnTo>
                    <a:pt x="62132" y="251148"/>
                  </a:lnTo>
                  <a:lnTo>
                    <a:pt x="69999" y="258198"/>
                  </a:lnTo>
                  <a:lnTo>
                    <a:pt x="80550" y="262037"/>
                  </a:lnTo>
                  <a:lnTo>
                    <a:pt x="86328" y="263061"/>
                  </a:lnTo>
                  <a:lnTo>
                    <a:pt x="101214" y="258553"/>
                  </a:lnTo>
                  <a:lnTo>
                    <a:pt x="126527" y="243470"/>
                  </a:lnTo>
                  <a:lnTo>
                    <a:pt x="158282" y="196001"/>
                  </a:lnTo>
                  <a:lnTo>
                    <a:pt x="181748" y="156791"/>
                  </a:lnTo>
                  <a:lnTo>
                    <a:pt x="199284" y="117302"/>
                  </a:lnTo>
                  <a:lnTo>
                    <a:pt x="214691" y="75516"/>
                  </a:lnTo>
                  <a:lnTo>
                    <a:pt x="226867" y="30141"/>
                  </a:lnTo>
                  <a:lnTo>
                    <a:pt x="228880" y="3578"/>
                  </a:lnTo>
                  <a:lnTo>
                    <a:pt x="227548" y="797"/>
                  </a:lnTo>
                  <a:lnTo>
                    <a:pt x="225601" y="0"/>
                  </a:lnTo>
                  <a:lnTo>
                    <a:pt x="217793" y="4760"/>
                  </a:lnTo>
                  <a:lnTo>
                    <a:pt x="212748" y="8993"/>
                  </a:lnTo>
                  <a:lnTo>
                    <a:pt x="193624" y="52144"/>
                  </a:lnTo>
                  <a:lnTo>
                    <a:pt x="180529" y="95452"/>
                  </a:lnTo>
                  <a:lnTo>
                    <a:pt x="175356" y="135326"/>
                  </a:lnTo>
                  <a:lnTo>
                    <a:pt x="176576" y="174914"/>
                  </a:lnTo>
                  <a:lnTo>
                    <a:pt x="192057" y="218285"/>
                  </a:lnTo>
                  <a:lnTo>
                    <a:pt x="214910" y="260370"/>
                  </a:lnTo>
                  <a:lnTo>
                    <a:pt x="220351" y="265124"/>
                  </a:lnTo>
                  <a:lnTo>
                    <a:pt x="226095" y="266177"/>
                  </a:lnTo>
                  <a:lnTo>
                    <a:pt x="232040" y="264763"/>
                  </a:lnTo>
                  <a:lnTo>
                    <a:pt x="238121" y="261703"/>
                  </a:lnTo>
                  <a:lnTo>
                    <a:pt x="241116" y="258605"/>
                  </a:lnTo>
                  <a:lnTo>
                    <a:pt x="240757" y="24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098"/>
            <p:cNvSpPr/>
            <p:nvPr>
              <p:custDataLst>
                <p:tags r:id="rId53"/>
              </p:custDataLst>
            </p:nvPr>
          </p:nvSpPr>
          <p:spPr>
            <a:xfrm>
              <a:off x="2409825" y="6600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3258" y="5793"/>
                  </a:lnTo>
                  <a:lnTo>
                    <a:pt x="24942" y="2575"/>
                  </a:lnTo>
                  <a:lnTo>
                    <a:pt x="63370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099"/>
            <p:cNvSpPr/>
            <p:nvPr>
              <p:custDataLst>
                <p:tags r:id="rId54"/>
              </p:custDataLst>
            </p:nvPr>
          </p:nvSpPr>
          <p:spPr>
            <a:xfrm>
              <a:off x="2533650" y="66103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16641" y="347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555"/>
          <p:cNvGrpSpPr/>
          <p:nvPr/>
        </p:nvGrpSpPr>
        <p:grpSpPr>
          <a:xfrm>
            <a:off x="3331071" y="6377848"/>
            <a:ext cx="2115235" cy="432528"/>
            <a:chOff x="3331071" y="6377848"/>
            <a:chExt cx="2115235" cy="432528"/>
          </a:xfrm>
        </p:grpSpPr>
        <p:sp>
          <p:nvSpPr>
            <p:cNvPr id="279" name="SMARTInkShape-3100"/>
            <p:cNvSpPr/>
            <p:nvPr>
              <p:custDataLst>
                <p:tags r:id="rId31"/>
              </p:custDataLst>
            </p:nvPr>
          </p:nvSpPr>
          <p:spPr>
            <a:xfrm>
              <a:off x="5353050" y="6429768"/>
              <a:ext cx="93256" cy="323458"/>
            </a:xfrm>
            <a:custGeom>
              <a:avLst/>
              <a:gdLst/>
              <a:ahLst/>
              <a:cxnLst/>
              <a:rect l="0" t="0" r="0" b="0"/>
              <a:pathLst>
                <a:path w="93256" h="323458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5" y="8074"/>
                  </a:lnTo>
                  <a:lnTo>
                    <a:pt x="7539" y="6310"/>
                  </a:lnTo>
                  <a:lnTo>
                    <a:pt x="8201" y="4076"/>
                  </a:lnTo>
                  <a:lnTo>
                    <a:pt x="9701" y="2587"/>
                  </a:lnTo>
                  <a:lnTo>
                    <a:pt x="14189" y="931"/>
                  </a:lnTo>
                  <a:lnTo>
                    <a:pt x="22666" y="0"/>
                  </a:lnTo>
                  <a:lnTo>
                    <a:pt x="41993" y="4780"/>
                  </a:lnTo>
                  <a:lnTo>
                    <a:pt x="47046" y="8347"/>
                  </a:lnTo>
                  <a:lnTo>
                    <a:pt x="50414" y="12842"/>
                  </a:lnTo>
                  <a:lnTo>
                    <a:pt x="60876" y="40321"/>
                  </a:lnTo>
                  <a:lnTo>
                    <a:pt x="61275" y="57919"/>
                  </a:lnTo>
                  <a:lnTo>
                    <a:pt x="52908" y="90030"/>
                  </a:lnTo>
                  <a:lnTo>
                    <a:pt x="37960" y="120393"/>
                  </a:lnTo>
                  <a:lnTo>
                    <a:pt x="34832" y="124581"/>
                  </a:lnTo>
                  <a:lnTo>
                    <a:pt x="33804" y="129489"/>
                  </a:lnTo>
                  <a:lnTo>
                    <a:pt x="35485" y="140588"/>
                  </a:lnTo>
                  <a:lnTo>
                    <a:pt x="51127" y="169318"/>
                  </a:lnTo>
                  <a:lnTo>
                    <a:pt x="81686" y="212416"/>
                  </a:lnTo>
                  <a:lnTo>
                    <a:pt x="90761" y="232465"/>
                  </a:lnTo>
                  <a:lnTo>
                    <a:pt x="93255" y="249149"/>
                  </a:lnTo>
                  <a:lnTo>
                    <a:pt x="89603" y="276393"/>
                  </a:lnTo>
                  <a:lnTo>
                    <a:pt x="81818" y="299517"/>
                  </a:lnTo>
                  <a:lnTo>
                    <a:pt x="73052" y="310347"/>
                  </a:lnTo>
                  <a:lnTo>
                    <a:pt x="63159" y="317630"/>
                  </a:lnTo>
                  <a:lnTo>
                    <a:pt x="47625" y="32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101"/>
            <p:cNvSpPr/>
            <p:nvPr>
              <p:custDataLst>
                <p:tags r:id="rId32"/>
              </p:custDataLst>
            </p:nvPr>
          </p:nvSpPr>
          <p:spPr>
            <a:xfrm>
              <a:off x="5134367" y="6585622"/>
              <a:ext cx="121656" cy="224754"/>
            </a:xfrm>
            <a:custGeom>
              <a:avLst/>
              <a:gdLst/>
              <a:ahLst/>
              <a:cxnLst/>
              <a:rect l="0" t="0" r="0" b="0"/>
              <a:pathLst>
                <a:path w="121656" h="224754">
                  <a:moveTo>
                    <a:pt x="9133" y="186653"/>
                  </a:moveTo>
                  <a:lnTo>
                    <a:pt x="9133" y="186653"/>
                  </a:lnTo>
                  <a:lnTo>
                    <a:pt x="4077" y="191709"/>
                  </a:lnTo>
                  <a:lnTo>
                    <a:pt x="1594" y="199836"/>
                  </a:lnTo>
                  <a:lnTo>
                    <a:pt x="0" y="217244"/>
                  </a:lnTo>
                  <a:lnTo>
                    <a:pt x="928" y="218689"/>
                  </a:lnTo>
                  <a:lnTo>
                    <a:pt x="2605" y="218594"/>
                  </a:lnTo>
                  <a:lnTo>
                    <a:pt x="4781" y="217471"/>
                  </a:lnTo>
                  <a:lnTo>
                    <a:pt x="27065" y="172508"/>
                  </a:lnTo>
                  <a:lnTo>
                    <a:pt x="38622" y="164492"/>
                  </a:lnTo>
                  <a:lnTo>
                    <a:pt x="44667" y="162354"/>
                  </a:lnTo>
                  <a:lnTo>
                    <a:pt x="77155" y="128795"/>
                  </a:lnTo>
                  <a:lnTo>
                    <a:pt x="111130" y="86037"/>
                  </a:lnTo>
                  <a:lnTo>
                    <a:pt x="117965" y="75612"/>
                  </a:lnTo>
                  <a:lnTo>
                    <a:pt x="121003" y="65335"/>
                  </a:lnTo>
                  <a:lnTo>
                    <a:pt x="121655" y="42757"/>
                  </a:lnTo>
                  <a:lnTo>
                    <a:pt x="118056" y="28860"/>
                  </a:lnTo>
                  <a:lnTo>
                    <a:pt x="97870" y="0"/>
                  </a:lnTo>
                  <a:lnTo>
                    <a:pt x="94750" y="835"/>
                  </a:lnTo>
                  <a:lnTo>
                    <a:pt x="85638" y="7406"/>
                  </a:lnTo>
                  <a:lnTo>
                    <a:pt x="73664" y="28062"/>
                  </a:lnTo>
                  <a:lnTo>
                    <a:pt x="61195" y="71091"/>
                  </a:lnTo>
                  <a:lnTo>
                    <a:pt x="59131" y="105728"/>
                  </a:lnTo>
                  <a:lnTo>
                    <a:pt x="68594" y="152899"/>
                  </a:lnTo>
                  <a:lnTo>
                    <a:pt x="85536" y="195724"/>
                  </a:lnTo>
                  <a:lnTo>
                    <a:pt x="104383" y="22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102"/>
            <p:cNvSpPr/>
            <p:nvPr>
              <p:custDataLst>
                <p:tags r:id="rId33"/>
              </p:custDataLst>
            </p:nvPr>
          </p:nvSpPr>
          <p:spPr>
            <a:xfrm>
              <a:off x="4881720" y="6458554"/>
              <a:ext cx="185581" cy="246321"/>
            </a:xfrm>
            <a:custGeom>
              <a:avLst/>
              <a:gdLst/>
              <a:ahLst/>
              <a:cxnLst/>
              <a:rect l="0" t="0" r="0" b="0"/>
              <a:pathLst>
                <a:path w="185581" h="246321">
                  <a:moveTo>
                    <a:pt x="14130" y="18446"/>
                  </a:moveTo>
                  <a:lnTo>
                    <a:pt x="14130" y="18446"/>
                  </a:lnTo>
                  <a:lnTo>
                    <a:pt x="9074" y="13390"/>
                  </a:lnTo>
                  <a:lnTo>
                    <a:pt x="3769" y="10907"/>
                  </a:lnTo>
                  <a:lnTo>
                    <a:pt x="873" y="10245"/>
                  </a:lnTo>
                  <a:lnTo>
                    <a:pt x="0" y="9804"/>
                  </a:lnTo>
                  <a:lnTo>
                    <a:pt x="477" y="9509"/>
                  </a:lnTo>
                  <a:lnTo>
                    <a:pt x="1853" y="9314"/>
                  </a:lnTo>
                  <a:lnTo>
                    <a:pt x="21387" y="2452"/>
                  </a:lnTo>
                  <a:lnTo>
                    <a:pt x="63816" y="0"/>
                  </a:lnTo>
                  <a:lnTo>
                    <a:pt x="97643" y="2397"/>
                  </a:lnTo>
                  <a:lnTo>
                    <a:pt x="131980" y="9121"/>
                  </a:lnTo>
                  <a:lnTo>
                    <a:pt x="139886" y="13595"/>
                  </a:lnTo>
                  <a:lnTo>
                    <a:pt x="142417" y="17329"/>
                  </a:lnTo>
                  <a:lnTo>
                    <a:pt x="145979" y="32697"/>
                  </a:lnTo>
                  <a:lnTo>
                    <a:pt x="146813" y="44535"/>
                  </a:lnTo>
                  <a:lnTo>
                    <a:pt x="141539" y="56852"/>
                  </a:lnTo>
                  <a:lnTo>
                    <a:pt x="125963" y="76950"/>
                  </a:lnTo>
                  <a:lnTo>
                    <a:pt x="84809" y="115976"/>
                  </a:lnTo>
                  <a:lnTo>
                    <a:pt x="42808" y="160933"/>
                  </a:lnTo>
                  <a:lnTo>
                    <a:pt x="18556" y="204855"/>
                  </a:lnTo>
                  <a:lnTo>
                    <a:pt x="16097" y="216300"/>
                  </a:lnTo>
                  <a:lnTo>
                    <a:pt x="17826" y="228442"/>
                  </a:lnTo>
                  <a:lnTo>
                    <a:pt x="19769" y="234644"/>
                  </a:lnTo>
                  <a:lnTo>
                    <a:pt x="23181" y="238778"/>
                  </a:lnTo>
                  <a:lnTo>
                    <a:pt x="32617" y="243371"/>
                  </a:lnTo>
                  <a:lnTo>
                    <a:pt x="77675" y="246320"/>
                  </a:lnTo>
                  <a:lnTo>
                    <a:pt x="114685" y="245772"/>
                  </a:lnTo>
                  <a:lnTo>
                    <a:pt x="185580" y="23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103"/>
            <p:cNvSpPr/>
            <p:nvPr>
              <p:custDataLst>
                <p:tags r:id="rId34"/>
              </p:custDataLst>
            </p:nvPr>
          </p:nvSpPr>
          <p:spPr>
            <a:xfrm>
              <a:off x="4667250" y="66484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3043" y="18314"/>
                  </a:lnTo>
                  <a:lnTo>
                    <a:pt x="24843" y="3059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104"/>
            <p:cNvSpPr/>
            <p:nvPr>
              <p:custDataLst>
                <p:tags r:id="rId35"/>
              </p:custDataLst>
            </p:nvPr>
          </p:nvSpPr>
          <p:spPr>
            <a:xfrm>
              <a:off x="4457700" y="66675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105"/>
            <p:cNvSpPr/>
            <p:nvPr>
              <p:custDataLst>
                <p:tags r:id="rId36"/>
              </p:custDataLst>
            </p:nvPr>
          </p:nvSpPr>
          <p:spPr>
            <a:xfrm>
              <a:off x="4391025" y="66770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106"/>
            <p:cNvSpPr/>
            <p:nvPr>
              <p:custDataLst>
                <p:tags r:id="rId37"/>
              </p:custDataLst>
            </p:nvPr>
          </p:nvSpPr>
          <p:spPr>
            <a:xfrm>
              <a:off x="4232153" y="6601333"/>
              <a:ext cx="75806" cy="94216"/>
            </a:xfrm>
            <a:custGeom>
              <a:avLst/>
              <a:gdLst/>
              <a:ahLst/>
              <a:cxnLst/>
              <a:rect l="0" t="0" r="0" b="0"/>
              <a:pathLst>
                <a:path w="75806" h="94216">
                  <a:moveTo>
                    <a:pt x="6472" y="18542"/>
                  </a:moveTo>
                  <a:lnTo>
                    <a:pt x="6472" y="18542"/>
                  </a:lnTo>
                  <a:lnTo>
                    <a:pt x="15135" y="10938"/>
                  </a:lnTo>
                  <a:lnTo>
                    <a:pt x="29265" y="3354"/>
                  </a:lnTo>
                  <a:lnTo>
                    <a:pt x="42741" y="637"/>
                  </a:lnTo>
                  <a:lnTo>
                    <a:pt x="57517" y="0"/>
                  </a:lnTo>
                  <a:lnTo>
                    <a:pt x="63785" y="1948"/>
                  </a:lnTo>
                  <a:lnTo>
                    <a:pt x="73572" y="9756"/>
                  </a:lnTo>
                  <a:lnTo>
                    <a:pt x="75547" y="13743"/>
                  </a:lnTo>
                  <a:lnTo>
                    <a:pt x="75805" y="17459"/>
                  </a:lnTo>
                  <a:lnTo>
                    <a:pt x="74919" y="20995"/>
                  </a:lnTo>
                  <a:lnTo>
                    <a:pt x="51844" y="53961"/>
                  </a:lnTo>
                  <a:lnTo>
                    <a:pt x="39337" y="63564"/>
                  </a:lnTo>
                  <a:lnTo>
                    <a:pt x="3816" y="82823"/>
                  </a:lnTo>
                  <a:lnTo>
                    <a:pt x="0" y="88739"/>
                  </a:lnTo>
                  <a:lnTo>
                    <a:pt x="40" y="90740"/>
                  </a:lnTo>
                  <a:lnTo>
                    <a:pt x="1126" y="92074"/>
                  </a:lnTo>
                  <a:lnTo>
                    <a:pt x="2907" y="92963"/>
                  </a:lnTo>
                  <a:lnTo>
                    <a:pt x="15529" y="94215"/>
                  </a:lnTo>
                  <a:lnTo>
                    <a:pt x="73147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107"/>
            <p:cNvSpPr/>
            <p:nvPr>
              <p:custDataLst>
                <p:tags r:id="rId38"/>
              </p:custDataLst>
            </p:nvPr>
          </p:nvSpPr>
          <p:spPr>
            <a:xfrm>
              <a:off x="4034752" y="6433997"/>
              <a:ext cx="188368" cy="256406"/>
            </a:xfrm>
            <a:custGeom>
              <a:avLst/>
              <a:gdLst/>
              <a:ahLst/>
              <a:cxnLst/>
              <a:rect l="0" t="0" r="0" b="0"/>
              <a:pathLst>
                <a:path w="188368" h="256406">
                  <a:moveTo>
                    <a:pt x="22898" y="33478"/>
                  </a:moveTo>
                  <a:lnTo>
                    <a:pt x="22898" y="33478"/>
                  </a:lnTo>
                  <a:lnTo>
                    <a:pt x="17841" y="33478"/>
                  </a:lnTo>
                  <a:lnTo>
                    <a:pt x="16352" y="32420"/>
                  </a:lnTo>
                  <a:lnTo>
                    <a:pt x="15359" y="30656"/>
                  </a:lnTo>
                  <a:lnTo>
                    <a:pt x="13766" y="25277"/>
                  </a:lnTo>
                  <a:lnTo>
                    <a:pt x="18546" y="19289"/>
                  </a:lnTo>
                  <a:lnTo>
                    <a:pt x="41834" y="10812"/>
                  </a:lnTo>
                  <a:lnTo>
                    <a:pt x="81084" y="6070"/>
                  </a:lnTo>
                  <a:lnTo>
                    <a:pt x="122861" y="2311"/>
                  </a:lnTo>
                  <a:lnTo>
                    <a:pt x="130815" y="0"/>
                  </a:lnTo>
                  <a:lnTo>
                    <a:pt x="148119" y="254"/>
                  </a:lnTo>
                  <a:lnTo>
                    <a:pt x="179323" y="5349"/>
                  </a:lnTo>
                  <a:lnTo>
                    <a:pt x="186965" y="9688"/>
                  </a:lnTo>
                  <a:lnTo>
                    <a:pt x="188367" y="13385"/>
                  </a:lnTo>
                  <a:lnTo>
                    <a:pt x="187104" y="23136"/>
                  </a:lnTo>
                  <a:lnTo>
                    <a:pt x="170065" y="53190"/>
                  </a:lnTo>
                  <a:lnTo>
                    <a:pt x="133842" y="94641"/>
                  </a:lnTo>
                  <a:lnTo>
                    <a:pt x="92136" y="138782"/>
                  </a:lnTo>
                  <a:lnTo>
                    <a:pt x="52647" y="183125"/>
                  </a:lnTo>
                  <a:lnTo>
                    <a:pt x="12148" y="230167"/>
                  </a:lnTo>
                  <a:lnTo>
                    <a:pt x="1251" y="244274"/>
                  </a:lnTo>
                  <a:lnTo>
                    <a:pt x="0" y="248092"/>
                  </a:lnTo>
                  <a:lnTo>
                    <a:pt x="224" y="251696"/>
                  </a:lnTo>
                  <a:lnTo>
                    <a:pt x="1432" y="255157"/>
                  </a:lnTo>
                  <a:lnTo>
                    <a:pt x="4354" y="256405"/>
                  </a:lnTo>
                  <a:lnTo>
                    <a:pt x="50350" y="251972"/>
                  </a:lnTo>
                  <a:lnTo>
                    <a:pt x="118148" y="24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108"/>
            <p:cNvSpPr/>
            <p:nvPr>
              <p:custDataLst>
                <p:tags r:id="rId39"/>
              </p:custDataLst>
            </p:nvPr>
          </p:nvSpPr>
          <p:spPr>
            <a:xfrm>
              <a:off x="3905250" y="66579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2456" y="10361"/>
                  </a:lnTo>
                  <a:lnTo>
                    <a:pt x="22892" y="1836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109"/>
            <p:cNvSpPr/>
            <p:nvPr>
              <p:custDataLst>
                <p:tags r:id="rId40"/>
              </p:custDataLst>
            </p:nvPr>
          </p:nvSpPr>
          <p:spPr>
            <a:xfrm>
              <a:off x="3848100" y="65817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488" y="227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110"/>
            <p:cNvSpPr/>
            <p:nvPr>
              <p:custDataLst>
                <p:tags r:id="rId41"/>
              </p:custDataLst>
            </p:nvPr>
          </p:nvSpPr>
          <p:spPr>
            <a:xfrm>
              <a:off x="3555021" y="6450142"/>
              <a:ext cx="197830" cy="191843"/>
            </a:xfrm>
            <a:custGeom>
              <a:avLst/>
              <a:gdLst/>
              <a:ahLst/>
              <a:cxnLst/>
              <a:rect l="0" t="0" r="0" b="0"/>
              <a:pathLst>
                <a:path w="197830" h="191843">
                  <a:moveTo>
                    <a:pt x="45429" y="17333"/>
                  </a:moveTo>
                  <a:lnTo>
                    <a:pt x="45429" y="17333"/>
                  </a:lnTo>
                  <a:lnTo>
                    <a:pt x="40372" y="12277"/>
                  </a:lnTo>
                  <a:lnTo>
                    <a:pt x="39941" y="9729"/>
                  </a:lnTo>
                  <a:lnTo>
                    <a:pt x="40712" y="6972"/>
                  </a:lnTo>
                  <a:lnTo>
                    <a:pt x="42285" y="4076"/>
                  </a:lnTo>
                  <a:lnTo>
                    <a:pt x="45450" y="2145"/>
                  </a:lnTo>
                  <a:lnTo>
                    <a:pt x="54610" y="0"/>
                  </a:lnTo>
                  <a:lnTo>
                    <a:pt x="94263" y="8870"/>
                  </a:lnTo>
                  <a:lnTo>
                    <a:pt x="116343" y="17648"/>
                  </a:lnTo>
                  <a:lnTo>
                    <a:pt x="121280" y="20718"/>
                  </a:lnTo>
                  <a:lnTo>
                    <a:pt x="124571" y="25939"/>
                  </a:lnTo>
                  <a:lnTo>
                    <a:pt x="128228" y="40208"/>
                  </a:lnTo>
                  <a:lnTo>
                    <a:pt x="127087" y="47400"/>
                  </a:lnTo>
                  <a:lnTo>
                    <a:pt x="120174" y="61035"/>
                  </a:lnTo>
                  <a:lnTo>
                    <a:pt x="98489" y="85976"/>
                  </a:lnTo>
                  <a:lnTo>
                    <a:pt x="53620" y="116628"/>
                  </a:lnTo>
                  <a:lnTo>
                    <a:pt x="17266" y="142566"/>
                  </a:lnTo>
                  <a:lnTo>
                    <a:pt x="5217" y="158391"/>
                  </a:lnTo>
                  <a:lnTo>
                    <a:pt x="0" y="176485"/>
                  </a:lnTo>
                  <a:lnTo>
                    <a:pt x="1385" y="181643"/>
                  </a:lnTo>
                  <a:lnTo>
                    <a:pt x="8568" y="190196"/>
                  </a:lnTo>
                  <a:lnTo>
                    <a:pt x="15563" y="191842"/>
                  </a:lnTo>
                  <a:lnTo>
                    <a:pt x="62852" y="189700"/>
                  </a:lnTo>
                  <a:lnTo>
                    <a:pt x="105978" y="186233"/>
                  </a:lnTo>
                  <a:lnTo>
                    <a:pt x="148994" y="175578"/>
                  </a:lnTo>
                  <a:lnTo>
                    <a:pt x="197829" y="16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111"/>
            <p:cNvSpPr/>
            <p:nvPr>
              <p:custDataLst>
                <p:tags r:id="rId42"/>
              </p:custDataLst>
            </p:nvPr>
          </p:nvSpPr>
          <p:spPr>
            <a:xfrm>
              <a:off x="3331071" y="6377848"/>
              <a:ext cx="145555" cy="387880"/>
            </a:xfrm>
            <a:custGeom>
              <a:avLst/>
              <a:gdLst/>
              <a:ahLst/>
              <a:cxnLst/>
              <a:rect l="0" t="0" r="0" b="0"/>
              <a:pathLst>
                <a:path w="145555" h="387880">
                  <a:moveTo>
                    <a:pt x="145554" y="32477"/>
                  </a:moveTo>
                  <a:lnTo>
                    <a:pt x="145554" y="32477"/>
                  </a:lnTo>
                  <a:lnTo>
                    <a:pt x="145554" y="10087"/>
                  </a:lnTo>
                  <a:lnTo>
                    <a:pt x="143437" y="6967"/>
                  </a:lnTo>
                  <a:lnTo>
                    <a:pt x="135441" y="679"/>
                  </a:lnTo>
                  <a:lnTo>
                    <a:pt x="122009" y="0"/>
                  </a:lnTo>
                  <a:lnTo>
                    <a:pt x="106515" y="4284"/>
                  </a:lnTo>
                  <a:lnTo>
                    <a:pt x="92573" y="13244"/>
                  </a:lnTo>
                  <a:lnTo>
                    <a:pt x="77880" y="30188"/>
                  </a:lnTo>
                  <a:lnTo>
                    <a:pt x="73143" y="42396"/>
                  </a:lnTo>
                  <a:lnTo>
                    <a:pt x="71880" y="48614"/>
                  </a:lnTo>
                  <a:lnTo>
                    <a:pt x="77457" y="87954"/>
                  </a:lnTo>
                  <a:lnTo>
                    <a:pt x="86807" y="116648"/>
                  </a:lnTo>
                  <a:lnTo>
                    <a:pt x="116637" y="163791"/>
                  </a:lnTo>
                  <a:lnTo>
                    <a:pt x="133693" y="182039"/>
                  </a:lnTo>
                  <a:lnTo>
                    <a:pt x="136589" y="189336"/>
                  </a:lnTo>
                  <a:lnTo>
                    <a:pt x="136983" y="205909"/>
                  </a:lnTo>
                  <a:lnTo>
                    <a:pt x="127986" y="223858"/>
                  </a:lnTo>
                  <a:lnTo>
                    <a:pt x="105071" y="248991"/>
                  </a:lnTo>
                  <a:lnTo>
                    <a:pt x="65003" y="276419"/>
                  </a:lnTo>
                  <a:lnTo>
                    <a:pt x="18151" y="305875"/>
                  </a:lnTo>
                  <a:lnTo>
                    <a:pt x="2207" y="329736"/>
                  </a:lnTo>
                  <a:lnTo>
                    <a:pt x="0" y="344862"/>
                  </a:lnTo>
                  <a:lnTo>
                    <a:pt x="893" y="351858"/>
                  </a:lnTo>
                  <a:lnTo>
                    <a:pt x="5722" y="357581"/>
                  </a:lnTo>
                  <a:lnTo>
                    <a:pt x="50495" y="377881"/>
                  </a:lnTo>
                  <a:lnTo>
                    <a:pt x="73880" y="387879"/>
                  </a:lnTo>
                  <a:lnTo>
                    <a:pt x="126504" y="38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556"/>
          <p:cNvGrpSpPr/>
          <p:nvPr/>
        </p:nvGrpSpPr>
        <p:grpSpPr>
          <a:xfrm>
            <a:off x="6486525" y="4943475"/>
            <a:ext cx="2609610" cy="1514476"/>
            <a:chOff x="6486525" y="4943475"/>
            <a:chExt cx="2609610" cy="1514476"/>
          </a:xfrm>
        </p:grpSpPr>
        <p:sp>
          <p:nvSpPr>
            <p:cNvPr id="292" name="SMARTInkShape-3112"/>
            <p:cNvSpPr/>
            <p:nvPr>
              <p:custDataLst>
                <p:tags r:id="rId21"/>
              </p:custDataLst>
            </p:nvPr>
          </p:nvSpPr>
          <p:spPr>
            <a:xfrm>
              <a:off x="6650590" y="6318788"/>
              <a:ext cx="102636" cy="104831"/>
            </a:xfrm>
            <a:custGeom>
              <a:avLst/>
              <a:gdLst/>
              <a:ahLst/>
              <a:cxnLst/>
              <a:rect l="0" t="0" r="0" b="0"/>
              <a:pathLst>
                <a:path w="102636" h="104831">
                  <a:moveTo>
                    <a:pt x="16910" y="72487"/>
                  </a:moveTo>
                  <a:lnTo>
                    <a:pt x="16910" y="72487"/>
                  </a:lnTo>
                  <a:lnTo>
                    <a:pt x="16910" y="77543"/>
                  </a:lnTo>
                  <a:lnTo>
                    <a:pt x="17968" y="77975"/>
                  </a:lnTo>
                  <a:lnTo>
                    <a:pt x="21966" y="75631"/>
                  </a:lnTo>
                  <a:lnTo>
                    <a:pt x="23455" y="73525"/>
                  </a:lnTo>
                  <a:lnTo>
                    <a:pt x="25110" y="68362"/>
                  </a:lnTo>
                  <a:lnTo>
                    <a:pt x="29083" y="50490"/>
                  </a:lnTo>
                  <a:lnTo>
                    <a:pt x="32904" y="39427"/>
                  </a:lnTo>
                  <a:lnTo>
                    <a:pt x="34601" y="27455"/>
                  </a:lnTo>
                  <a:lnTo>
                    <a:pt x="27640" y="0"/>
                  </a:lnTo>
                  <a:lnTo>
                    <a:pt x="25121" y="879"/>
                  </a:lnTo>
                  <a:lnTo>
                    <a:pt x="16678" y="7500"/>
                  </a:lnTo>
                  <a:lnTo>
                    <a:pt x="5082" y="28184"/>
                  </a:lnTo>
                  <a:lnTo>
                    <a:pt x="0" y="54421"/>
                  </a:lnTo>
                  <a:lnTo>
                    <a:pt x="3550" y="77246"/>
                  </a:lnTo>
                  <a:lnTo>
                    <a:pt x="11325" y="88008"/>
                  </a:lnTo>
                  <a:lnTo>
                    <a:pt x="22895" y="96318"/>
                  </a:lnTo>
                  <a:lnTo>
                    <a:pt x="38620" y="103540"/>
                  </a:lnTo>
                  <a:lnTo>
                    <a:pt x="45142" y="104830"/>
                  </a:lnTo>
                  <a:lnTo>
                    <a:pt x="55210" y="103443"/>
                  </a:lnTo>
                  <a:lnTo>
                    <a:pt x="102635" y="8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113"/>
            <p:cNvSpPr/>
            <p:nvPr>
              <p:custDataLst>
                <p:tags r:id="rId22"/>
              </p:custDataLst>
            </p:nvPr>
          </p:nvSpPr>
          <p:spPr>
            <a:xfrm>
              <a:off x="6791489" y="6157619"/>
              <a:ext cx="66512" cy="276135"/>
            </a:xfrm>
            <a:custGeom>
              <a:avLst/>
              <a:gdLst/>
              <a:ahLst/>
              <a:cxnLst/>
              <a:rect l="0" t="0" r="0" b="0"/>
              <a:pathLst>
                <a:path w="66512" h="276135">
                  <a:moveTo>
                    <a:pt x="37936" y="5056"/>
                  </a:moveTo>
                  <a:lnTo>
                    <a:pt x="37936" y="5056"/>
                  </a:lnTo>
                  <a:lnTo>
                    <a:pt x="32880" y="0"/>
                  </a:lnTo>
                  <a:lnTo>
                    <a:pt x="30332" y="627"/>
                  </a:lnTo>
                  <a:lnTo>
                    <a:pt x="24679" y="6968"/>
                  </a:lnTo>
                  <a:lnTo>
                    <a:pt x="9287" y="47484"/>
                  </a:lnTo>
                  <a:lnTo>
                    <a:pt x="1703" y="84698"/>
                  </a:lnTo>
                  <a:lnTo>
                    <a:pt x="389" y="120964"/>
                  </a:lnTo>
                  <a:lnTo>
                    <a:pt x="0" y="165223"/>
                  </a:lnTo>
                  <a:lnTo>
                    <a:pt x="7473" y="205831"/>
                  </a:lnTo>
                  <a:lnTo>
                    <a:pt x="22231" y="252805"/>
                  </a:lnTo>
                  <a:lnTo>
                    <a:pt x="28486" y="263333"/>
                  </a:lnTo>
                  <a:lnTo>
                    <a:pt x="41126" y="275149"/>
                  </a:lnTo>
                  <a:lnTo>
                    <a:pt x="44296" y="276134"/>
                  </a:lnTo>
                  <a:lnTo>
                    <a:pt x="47468" y="275734"/>
                  </a:lnTo>
                  <a:lnTo>
                    <a:pt x="53813" y="272465"/>
                  </a:lnTo>
                  <a:lnTo>
                    <a:pt x="66511" y="26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114"/>
            <p:cNvSpPr/>
            <p:nvPr>
              <p:custDataLst>
                <p:tags r:id="rId23"/>
              </p:custDataLst>
            </p:nvPr>
          </p:nvSpPr>
          <p:spPr>
            <a:xfrm>
              <a:off x="6735500" y="6324600"/>
              <a:ext cx="151076" cy="9526"/>
            </a:xfrm>
            <a:custGeom>
              <a:avLst/>
              <a:gdLst/>
              <a:ahLst/>
              <a:cxnLst/>
              <a:rect l="0" t="0" r="0" b="0"/>
              <a:pathLst>
                <a:path w="151076" h="952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9181" y="9132"/>
                  </a:lnTo>
                  <a:lnTo>
                    <a:pt x="45789" y="9473"/>
                  </a:lnTo>
                  <a:lnTo>
                    <a:pt x="84249" y="9509"/>
                  </a:lnTo>
                  <a:lnTo>
                    <a:pt x="151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115"/>
            <p:cNvSpPr/>
            <p:nvPr>
              <p:custDataLst>
                <p:tags r:id="rId24"/>
              </p:custDataLst>
            </p:nvPr>
          </p:nvSpPr>
          <p:spPr>
            <a:xfrm>
              <a:off x="6888627" y="6288449"/>
              <a:ext cx="121774" cy="83777"/>
            </a:xfrm>
            <a:custGeom>
              <a:avLst/>
              <a:gdLst/>
              <a:ahLst/>
              <a:cxnLst/>
              <a:rect l="0" t="0" r="0" b="0"/>
              <a:pathLst>
                <a:path w="121774" h="83777">
                  <a:moveTo>
                    <a:pt x="64623" y="36151"/>
                  </a:moveTo>
                  <a:lnTo>
                    <a:pt x="64623" y="36151"/>
                  </a:lnTo>
                  <a:lnTo>
                    <a:pt x="64623" y="14692"/>
                  </a:lnTo>
                  <a:lnTo>
                    <a:pt x="61448" y="11261"/>
                  </a:lnTo>
                  <a:lnTo>
                    <a:pt x="49453" y="4629"/>
                  </a:lnTo>
                  <a:lnTo>
                    <a:pt x="29908" y="0"/>
                  </a:lnTo>
                  <a:lnTo>
                    <a:pt x="19913" y="1739"/>
                  </a:lnTo>
                  <a:lnTo>
                    <a:pt x="15766" y="3684"/>
                  </a:lnTo>
                  <a:lnTo>
                    <a:pt x="8337" y="11491"/>
                  </a:lnTo>
                  <a:lnTo>
                    <a:pt x="4874" y="16536"/>
                  </a:lnTo>
                  <a:lnTo>
                    <a:pt x="0" y="38806"/>
                  </a:lnTo>
                  <a:lnTo>
                    <a:pt x="1682" y="50736"/>
                  </a:lnTo>
                  <a:lnTo>
                    <a:pt x="7016" y="60625"/>
                  </a:lnTo>
                  <a:lnTo>
                    <a:pt x="16442" y="72075"/>
                  </a:lnTo>
                  <a:lnTo>
                    <a:pt x="27686" y="78576"/>
                  </a:lnTo>
                  <a:lnTo>
                    <a:pt x="33649" y="80308"/>
                  </a:lnTo>
                  <a:lnTo>
                    <a:pt x="45918" y="79413"/>
                  </a:lnTo>
                  <a:lnTo>
                    <a:pt x="52153" y="77692"/>
                  </a:lnTo>
                  <a:lnTo>
                    <a:pt x="56310" y="74428"/>
                  </a:lnTo>
                  <a:lnTo>
                    <a:pt x="72500" y="47874"/>
                  </a:lnTo>
                  <a:lnTo>
                    <a:pt x="73050" y="48200"/>
                  </a:lnTo>
                  <a:lnTo>
                    <a:pt x="74881" y="53714"/>
                  </a:lnTo>
                  <a:lnTo>
                    <a:pt x="87362" y="68123"/>
                  </a:lnTo>
                  <a:lnTo>
                    <a:pt x="121773" y="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116"/>
            <p:cNvSpPr/>
            <p:nvPr>
              <p:custDataLst>
                <p:tags r:id="rId25"/>
              </p:custDataLst>
            </p:nvPr>
          </p:nvSpPr>
          <p:spPr>
            <a:xfrm>
              <a:off x="7088671" y="6185762"/>
              <a:ext cx="150330" cy="243614"/>
            </a:xfrm>
            <a:custGeom>
              <a:avLst/>
              <a:gdLst/>
              <a:ahLst/>
              <a:cxnLst/>
              <a:rect l="0" t="0" r="0" b="0"/>
              <a:pathLst>
                <a:path w="150330" h="243614">
                  <a:moveTo>
                    <a:pt x="102704" y="5488"/>
                  </a:moveTo>
                  <a:lnTo>
                    <a:pt x="102704" y="5488"/>
                  </a:lnTo>
                  <a:lnTo>
                    <a:pt x="87534" y="432"/>
                  </a:lnTo>
                  <a:lnTo>
                    <a:pt x="82008" y="0"/>
                  </a:lnTo>
                  <a:lnTo>
                    <a:pt x="44517" y="12471"/>
                  </a:lnTo>
                  <a:lnTo>
                    <a:pt x="30629" y="18469"/>
                  </a:lnTo>
                  <a:lnTo>
                    <a:pt x="20224" y="33130"/>
                  </a:lnTo>
                  <a:lnTo>
                    <a:pt x="4920" y="77035"/>
                  </a:lnTo>
                  <a:lnTo>
                    <a:pt x="0" y="103827"/>
                  </a:lnTo>
                  <a:lnTo>
                    <a:pt x="3599" y="135285"/>
                  </a:lnTo>
                  <a:lnTo>
                    <a:pt x="20843" y="180666"/>
                  </a:lnTo>
                  <a:lnTo>
                    <a:pt x="38360" y="205936"/>
                  </a:lnTo>
                  <a:lnTo>
                    <a:pt x="55770" y="221865"/>
                  </a:lnTo>
                  <a:lnTo>
                    <a:pt x="70203" y="229714"/>
                  </a:lnTo>
                  <a:lnTo>
                    <a:pt x="150329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117"/>
            <p:cNvSpPr/>
            <p:nvPr>
              <p:custDataLst>
                <p:tags r:id="rId26"/>
              </p:custDataLst>
            </p:nvPr>
          </p:nvSpPr>
          <p:spPr>
            <a:xfrm>
              <a:off x="7362825" y="6205244"/>
              <a:ext cx="79251" cy="252707"/>
            </a:xfrm>
            <a:custGeom>
              <a:avLst/>
              <a:gdLst/>
              <a:ahLst/>
              <a:cxnLst/>
              <a:rect l="0" t="0" r="0" b="0"/>
              <a:pathLst>
                <a:path w="79251" h="25270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26836" y="41840"/>
                  </a:lnTo>
                  <a:lnTo>
                    <a:pt x="58899" y="87529"/>
                  </a:lnTo>
                  <a:lnTo>
                    <a:pt x="72744" y="132629"/>
                  </a:lnTo>
                  <a:lnTo>
                    <a:pt x="79250" y="150303"/>
                  </a:lnTo>
                  <a:lnTo>
                    <a:pt x="77202" y="170858"/>
                  </a:lnTo>
                  <a:lnTo>
                    <a:pt x="28575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118"/>
            <p:cNvSpPr/>
            <p:nvPr>
              <p:custDataLst>
                <p:tags r:id="rId27"/>
              </p:custDataLst>
            </p:nvPr>
          </p:nvSpPr>
          <p:spPr>
            <a:xfrm>
              <a:off x="6858767" y="4943475"/>
              <a:ext cx="2237368" cy="1038226"/>
            </a:xfrm>
            <a:custGeom>
              <a:avLst/>
              <a:gdLst/>
              <a:ahLst/>
              <a:cxnLst/>
              <a:rect l="0" t="0" r="0" b="0"/>
              <a:pathLst>
                <a:path w="2237368" h="1038226">
                  <a:moveTo>
                    <a:pt x="2209033" y="0"/>
                  </a:moveTo>
                  <a:lnTo>
                    <a:pt x="2209033" y="0"/>
                  </a:lnTo>
                  <a:lnTo>
                    <a:pt x="2214090" y="0"/>
                  </a:lnTo>
                  <a:lnTo>
                    <a:pt x="2219394" y="5645"/>
                  </a:lnTo>
                  <a:lnTo>
                    <a:pt x="2231423" y="26515"/>
                  </a:lnTo>
                  <a:lnTo>
                    <a:pt x="2236386" y="66229"/>
                  </a:lnTo>
                  <a:lnTo>
                    <a:pt x="2237367" y="112017"/>
                  </a:lnTo>
                  <a:lnTo>
                    <a:pt x="2234715" y="147843"/>
                  </a:lnTo>
                  <a:lnTo>
                    <a:pt x="2230048" y="186328"/>
                  </a:lnTo>
                  <a:lnTo>
                    <a:pt x="2226839" y="206638"/>
                  </a:lnTo>
                  <a:lnTo>
                    <a:pt x="2206739" y="248730"/>
                  </a:lnTo>
                  <a:lnTo>
                    <a:pt x="2183611" y="287021"/>
                  </a:lnTo>
                  <a:lnTo>
                    <a:pt x="2143294" y="328609"/>
                  </a:lnTo>
                  <a:lnTo>
                    <a:pt x="2104443" y="362890"/>
                  </a:lnTo>
                  <a:lnTo>
                    <a:pt x="2065137" y="391573"/>
                  </a:lnTo>
                  <a:lnTo>
                    <a:pt x="2020526" y="411350"/>
                  </a:lnTo>
                  <a:lnTo>
                    <a:pt x="1984904" y="426329"/>
                  </a:lnTo>
                  <a:lnTo>
                    <a:pt x="1943658" y="440291"/>
                  </a:lnTo>
                  <a:lnTo>
                    <a:pt x="1901803" y="455013"/>
                  </a:lnTo>
                  <a:lnTo>
                    <a:pt x="1855888" y="463255"/>
                  </a:lnTo>
                  <a:lnTo>
                    <a:pt x="1808770" y="468519"/>
                  </a:lnTo>
                  <a:lnTo>
                    <a:pt x="1761295" y="476782"/>
                  </a:lnTo>
                  <a:lnTo>
                    <a:pt x="1713714" y="483110"/>
                  </a:lnTo>
                  <a:lnTo>
                    <a:pt x="1680916" y="485649"/>
                  </a:lnTo>
                  <a:lnTo>
                    <a:pt x="1645173" y="490305"/>
                  </a:lnTo>
                  <a:lnTo>
                    <a:pt x="1605298" y="495903"/>
                  </a:lnTo>
                  <a:lnTo>
                    <a:pt x="1563939" y="500859"/>
                  </a:lnTo>
                  <a:lnTo>
                    <a:pt x="1524391" y="503062"/>
                  </a:lnTo>
                  <a:lnTo>
                    <a:pt x="1482825" y="504042"/>
                  </a:lnTo>
                  <a:lnTo>
                    <a:pt x="1439657" y="505535"/>
                  </a:lnTo>
                  <a:lnTo>
                    <a:pt x="1395776" y="509727"/>
                  </a:lnTo>
                  <a:lnTo>
                    <a:pt x="1351581" y="512295"/>
                  </a:lnTo>
                  <a:lnTo>
                    <a:pt x="1306185" y="513437"/>
                  </a:lnTo>
                  <a:lnTo>
                    <a:pt x="1282226" y="513741"/>
                  </a:lnTo>
                  <a:lnTo>
                    <a:pt x="1257787" y="513944"/>
                  </a:lnTo>
                  <a:lnTo>
                    <a:pt x="1233027" y="515138"/>
                  </a:lnTo>
                  <a:lnTo>
                    <a:pt x="1208055" y="516992"/>
                  </a:lnTo>
                  <a:lnTo>
                    <a:pt x="1182938" y="519286"/>
                  </a:lnTo>
                  <a:lnTo>
                    <a:pt x="1157729" y="520816"/>
                  </a:lnTo>
                  <a:lnTo>
                    <a:pt x="1132455" y="521836"/>
                  </a:lnTo>
                  <a:lnTo>
                    <a:pt x="1107140" y="522515"/>
                  </a:lnTo>
                  <a:lnTo>
                    <a:pt x="1082854" y="522968"/>
                  </a:lnTo>
                  <a:lnTo>
                    <a:pt x="1036115" y="523472"/>
                  </a:lnTo>
                  <a:lnTo>
                    <a:pt x="1012221" y="523606"/>
                  </a:lnTo>
                  <a:lnTo>
                    <a:pt x="987825" y="523696"/>
                  </a:lnTo>
                  <a:lnTo>
                    <a:pt x="963094" y="523756"/>
                  </a:lnTo>
                  <a:lnTo>
                    <a:pt x="915860" y="526645"/>
                  </a:lnTo>
                  <a:lnTo>
                    <a:pt x="869114" y="530397"/>
                  </a:lnTo>
                  <a:lnTo>
                    <a:pt x="844795" y="531399"/>
                  </a:lnTo>
                  <a:lnTo>
                    <a:pt x="820117" y="532066"/>
                  </a:lnTo>
                  <a:lnTo>
                    <a:pt x="772940" y="532807"/>
                  </a:lnTo>
                  <a:lnTo>
                    <a:pt x="727278" y="533136"/>
                  </a:lnTo>
                  <a:lnTo>
                    <a:pt x="682290" y="533283"/>
                  </a:lnTo>
                  <a:lnTo>
                    <a:pt x="637599" y="536170"/>
                  </a:lnTo>
                  <a:lnTo>
                    <a:pt x="593043" y="539922"/>
                  </a:lnTo>
                  <a:lnTo>
                    <a:pt x="548546" y="541591"/>
                  </a:lnTo>
                  <a:lnTo>
                    <a:pt x="506897" y="545154"/>
                  </a:lnTo>
                  <a:lnTo>
                    <a:pt x="466162" y="549208"/>
                  </a:lnTo>
                  <a:lnTo>
                    <a:pt x="423363" y="551009"/>
                  </a:lnTo>
                  <a:lnTo>
                    <a:pt x="385291" y="554632"/>
                  </a:lnTo>
                  <a:lnTo>
                    <a:pt x="349673" y="558711"/>
                  </a:lnTo>
                  <a:lnTo>
                    <a:pt x="312676" y="560524"/>
                  </a:lnTo>
                  <a:lnTo>
                    <a:pt x="277888" y="564153"/>
                  </a:lnTo>
                  <a:lnTo>
                    <a:pt x="231375" y="569323"/>
                  </a:lnTo>
                  <a:lnTo>
                    <a:pt x="187960" y="573677"/>
                  </a:lnTo>
                  <a:lnTo>
                    <a:pt x="141582" y="581670"/>
                  </a:lnTo>
                  <a:lnTo>
                    <a:pt x="94327" y="587919"/>
                  </a:lnTo>
                  <a:lnTo>
                    <a:pt x="55278" y="592593"/>
                  </a:lnTo>
                  <a:lnTo>
                    <a:pt x="17275" y="606694"/>
                  </a:lnTo>
                  <a:lnTo>
                    <a:pt x="7957" y="612895"/>
                  </a:lnTo>
                  <a:lnTo>
                    <a:pt x="3110" y="619179"/>
                  </a:lnTo>
                  <a:lnTo>
                    <a:pt x="382" y="628667"/>
                  </a:lnTo>
                  <a:lnTo>
                    <a:pt x="0" y="631836"/>
                  </a:lnTo>
                  <a:lnTo>
                    <a:pt x="2396" y="638180"/>
                  </a:lnTo>
                  <a:lnTo>
                    <a:pt x="4516" y="641353"/>
                  </a:lnTo>
                  <a:lnTo>
                    <a:pt x="7501" y="655932"/>
                  </a:lnTo>
                  <a:lnTo>
                    <a:pt x="8593" y="694515"/>
                  </a:lnTo>
                  <a:lnTo>
                    <a:pt x="8709" y="736007"/>
                  </a:lnTo>
                  <a:lnTo>
                    <a:pt x="11566" y="776171"/>
                  </a:lnTo>
                  <a:lnTo>
                    <a:pt x="16956" y="813130"/>
                  </a:lnTo>
                  <a:lnTo>
                    <a:pt x="17890" y="854408"/>
                  </a:lnTo>
                  <a:lnTo>
                    <a:pt x="19264" y="898003"/>
                  </a:lnTo>
                  <a:lnTo>
                    <a:pt x="23748" y="936118"/>
                  </a:lnTo>
                  <a:lnTo>
                    <a:pt x="19212" y="981635"/>
                  </a:lnTo>
                  <a:lnTo>
                    <a:pt x="8758" y="103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119"/>
            <p:cNvSpPr/>
            <p:nvPr>
              <p:custDataLst>
                <p:tags r:id="rId28"/>
              </p:custDataLst>
            </p:nvPr>
          </p:nvSpPr>
          <p:spPr>
            <a:xfrm>
              <a:off x="6781800" y="591502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41756" y="24452"/>
                  </a:lnTo>
                  <a:lnTo>
                    <a:pt x="666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120"/>
            <p:cNvSpPr/>
            <p:nvPr>
              <p:custDataLst>
                <p:tags r:id="rId29"/>
              </p:custDataLst>
            </p:nvPr>
          </p:nvSpPr>
          <p:spPr>
            <a:xfrm>
              <a:off x="6810375" y="5943600"/>
              <a:ext cx="142876" cy="76201"/>
            </a:xfrm>
            <a:custGeom>
              <a:avLst/>
              <a:gdLst/>
              <a:ahLst/>
              <a:cxnLst/>
              <a:rect l="0" t="0" r="0" b="0"/>
              <a:pathLst>
                <a:path w="142876" h="76201">
                  <a:moveTo>
                    <a:pt x="142875" y="0"/>
                  </a:moveTo>
                  <a:lnTo>
                    <a:pt x="142875" y="0"/>
                  </a:lnTo>
                  <a:lnTo>
                    <a:pt x="98635" y="22120"/>
                  </a:lnTo>
                  <a:lnTo>
                    <a:pt x="53559" y="446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121"/>
            <p:cNvSpPr/>
            <p:nvPr>
              <p:custDataLst>
                <p:tags r:id="rId30"/>
              </p:custDataLst>
            </p:nvPr>
          </p:nvSpPr>
          <p:spPr>
            <a:xfrm>
              <a:off x="6486525" y="6197637"/>
              <a:ext cx="94585" cy="247461"/>
            </a:xfrm>
            <a:custGeom>
              <a:avLst/>
              <a:gdLst/>
              <a:ahLst/>
              <a:cxnLst/>
              <a:rect l="0" t="0" r="0" b="0"/>
              <a:pathLst>
                <a:path w="94585" h="247461">
                  <a:moveTo>
                    <a:pt x="0" y="88863"/>
                  </a:moveTo>
                  <a:lnTo>
                    <a:pt x="0" y="88863"/>
                  </a:lnTo>
                  <a:lnTo>
                    <a:pt x="0" y="83807"/>
                  </a:lnTo>
                  <a:lnTo>
                    <a:pt x="1058" y="84434"/>
                  </a:lnTo>
                  <a:lnTo>
                    <a:pt x="7604" y="96487"/>
                  </a:lnTo>
                  <a:lnTo>
                    <a:pt x="15188" y="120755"/>
                  </a:lnTo>
                  <a:lnTo>
                    <a:pt x="18542" y="163449"/>
                  </a:lnTo>
                  <a:lnTo>
                    <a:pt x="26522" y="207027"/>
                  </a:lnTo>
                  <a:lnTo>
                    <a:pt x="28455" y="247460"/>
                  </a:lnTo>
                  <a:lnTo>
                    <a:pt x="23483" y="234632"/>
                  </a:lnTo>
                  <a:lnTo>
                    <a:pt x="16811" y="192765"/>
                  </a:lnTo>
                  <a:lnTo>
                    <a:pt x="10965" y="160422"/>
                  </a:lnTo>
                  <a:lnTo>
                    <a:pt x="15008" y="119943"/>
                  </a:lnTo>
                  <a:lnTo>
                    <a:pt x="19310" y="76618"/>
                  </a:lnTo>
                  <a:lnTo>
                    <a:pt x="26418" y="37492"/>
                  </a:lnTo>
                  <a:lnTo>
                    <a:pt x="32202" y="15231"/>
                  </a:lnTo>
                  <a:lnTo>
                    <a:pt x="36285" y="8026"/>
                  </a:lnTo>
                  <a:lnTo>
                    <a:pt x="41123" y="3221"/>
                  </a:lnTo>
                  <a:lnTo>
                    <a:pt x="46465" y="18"/>
                  </a:lnTo>
                  <a:lnTo>
                    <a:pt x="51085" y="0"/>
                  </a:lnTo>
                  <a:lnTo>
                    <a:pt x="55223" y="2104"/>
                  </a:lnTo>
                  <a:lnTo>
                    <a:pt x="62643" y="10087"/>
                  </a:lnTo>
                  <a:lnTo>
                    <a:pt x="69469" y="20690"/>
                  </a:lnTo>
                  <a:lnTo>
                    <a:pt x="74206" y="43616"/>
                  </a:lnTo>
                  <a:lnTo>
                    <a:pt x="67825" y="88484"/>
                  </a:lnTo>
                  <a:lnTo>
                    <a:pt x="64364" y="96808"/>
                  </a:lnTo>
                  <a:lnTo>
                    <a:pt x="53518" y="110777"/>
                  </a:lnTo>
                  <a:lnTo>
                    <a:pt x="52612" y="114056"/>
                  </a:lnTo>
                  <a:lnTo>
                    <a:pt x="53067" y="117300"/>
                  </a:lnTo>
                  <a:lnTo>
                    <a:pt x="61400" y="135167"/>
                  </a:lnTo>
                  <a:lnTo>
                    <a:pt x="69975" y="144015"/>
                  </a:lnTo>
                  <a:lnTo>
                    <a:pt x="75225" y="147856"/>
                  </a:lnTo>
                  <a:lnTo>
                    <a:pt x="87670" y="168431"/>
                  </a:lnTo>
                  <a:lnTo>
                    <a:pt x="93752" y="196224"/>
                  </a:lnTo>
                  <a:lnTo>
                    <a:pt x="94584" y="209251"/>
                  </a:lnTo>
                  <a:lnTo>
                    <a:pt x="89310" y="222097"/>
                  </a:lnTo>
                  <a:lnTo>
                    <a:pt x="84940" y="228486"/>
                  </a:lnTo>
                  <a:lnTo>
                    <a:pt x="71617" y="238406"/>
                  </a:lnTo>
                  <a:lnTo>
                    <a:pt x="63620" y="242533"/>
                  </a:lnTo>
                  <a:lnTo>
                    <a:pt x="49089" y="244297"/>
                  </a:lnTo>
                  <a:lnTo>
                    <a:pt x="18184" y="240604"/>
                  </a:lnTo>
                  <a:lnTo>
                    <a:pt x="9525" y="23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557"/>
          <p:cNvGrpSpPr/>
          <p:nvPr/>
        </p:nvGrpSpPr>
        <p:grpSpPr>
          <a:xfrm>
            <a:off x="9032457" y="6219825"/>
            <a:ext cx="928303" cy="323851"/>
            <a:chOff x="9032457" y="6219825"/>
            <a:chExt cx="928303" cy="323851"/>
          </a:xfrm>
        </p:grpSpPr>
        <p:sp>
          <p:nvSpPr>
            <p:cNvPr id="303" name="SMARTInkShape-3122"/>
            <p:cNvSpPr/>
            <p:nvPr>
              <p:custDataLst>
                <p:tags r:id="rId15"/>
              </p:custDataLst>
            </p:nvPr>
          </p:nvSpPr>
          <p:spPr>
            <a:xfrm>
              <a:off x="9413420" y="6373549"/>
              <a:ext cx="130631" cy="74877"/>
            </a:xfrm>
            <a:custGeom>
              <a:avLst/>
              <a:gdLst/>
              <a:ahLst/>
              <a:cxnLst/>
              <a:rect l="0" t="0" r="0" b="0"/>
              <a:pathLst>
                <a:path w="130631" h="74877">
                  <a:moveTo>
                    <a:pt x="73480" y="8201"/>
                  </a:moveTo>
                  <a:lnTo>
                    <a:pt x="73480" y="8201"/>
                  </a:lnTo>
                  <a:lnTo>
                    <a:pt x="43821" y="0"/>
                  </a:lnTo>
                  <a:lnTo>
                    <a:pt x="22712" y="9182"/>
                  </a:lnTo>
                  <a:lnTo>
                    <a:pt x="6462" y="20251"/>
                  </a:lnTo>
                  <a:lnTo>
                    <a:pt x="1360" y="29784"/>
                  </a:lnTo>
                  <a:lnTo>
                    <a:pt x="0" y="35290"/>
                  </a:lnTo>
                  <a:lnTo>
                    <a:pt x="152" y="40018"/>
                  </a:lnTo>
                  <a:lnTo>
                    <a:pt x="3142" y="48095"/>
                  </a:lnTo>
                  <a:lnTo>
                    <a:pt x="6480" y="49614"/>
                  </a:lnTo>
                  <a:lnTo>
                    <a:pt x="15832" y="48479"/>
                  </a:lnTo>
                  <a:lnTo>
                    <a:pt x="44571" y="39127"/>
                  </a:lnTo>
                  <a:lnTo>
                    <a:pt x="54635" y="33234"/>
                  </a:lnTo>
                  <a:lnTo>
                    <a:pt x="72845" y="9141"/>
                  </a:lnTo>
                  <a:lnTo>
                    <a:pt x="68236" y="23649"/>
                  </a:lnTo>
                  <a:lnTo>
                    <a:pt x="68680" y="36586"/>
                  </a:lnTo>
                  <a:lnTo>
                    <a:pt x="70279" y="42999"/>
                  </a:lnTo>
                  <a:lnTo>
                    <a:pt x="77702" y="52947"/>
                  </a:lnTo>
                  <a:lnTo>
                    <a:pt x="89114" y="60897"/>
                  </a:lnTo>
                  <a:lnTo>
                    <a:pt x="13063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123"/>
            <p:cNvSpPr/>
            <p:nvPr>
              <p:custDataLst>
                <p:tags r:id="rId16"/>
              </p:custDataLst>
            </p:nvPr>
          </p:nvSpPr>
          <p:spPr>
            <a:xfrm>
              <a:off x="9613643" y="6276975"/>
              <a:ext cx="168533" cy="200026"/>
            </a:xfrm>
            <a:custGeom>
              <a:avLst/>
              <a:gdLst/>
              <a:ahLst/>
              <a:cxnLst/>
              <a:rect l="0" t="0" r="0" b="0"/>
              <a:pathLst>
                <a:path w="168533" h="200026">
                  <a:moveTo>
                    <a:pt x="82807" y="0"/>
                  </a:moveTo>
                  <a:lnTo>
                    <a:pt x="82807" y="0"/>
                  </a:lnTo>
                  <a:lnTo>
                    <a:pt x="51236" y="0"/>
                  </a:lnTo>
                  <a:lnTo>
                    <a:pt x="24769" y="10113"/>
                  </a:lnTo>
                  <a:lnTo>
                    <a:pt x="11857" y="23545"/>
                  </a:lnTo>
                  <a:lnTo>
                    <a:pt x="6932" y="31571"/>
                  </a:lnTo>
                  <a:lnTo>
                    <a:pt x="0" y="68151"/>
                  </a:lnTo>
                  <a:lnTo>
                    <a:pt x="4023" y="91672"/>
                  </a:lnTo>
                  <a:lnTo>
                    <a:pt x="18796" y="122531"/>
                  </a:lnTo>
                  <a:lnTo>
                    <a:pt x="46514" y="153858"/>
                  </a:lnTo>
                  <a:lnTo>
                    <a:pt x="89017" y="178763"/>
                  </a:lnTo>
                  <a:lnTo>
                    <a:pt x="127191" y="193238"/>
                  </a:lnTo>
                  <a:lnTo>
                    <a:pt x="16853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124"/>
            <p:cNvSpPr/>
            <p:nvPr>
              <p:custDataLst>
                <p:tags r:id="rId17"/>
              </p:custDataLst>
            </p:nvPr>
          </p:nvSpPr>
          <p:spPr>
            <a:xfrm>
              <a:off x="9867900" y="6219825"/>
              <a:ext cx="92860" cy="323851"/>
            </a:xfrm>
            <a:custGeom>
              <a:avLst/>
              <a:gdLst/>
              <a:ahLst/>
              <a:cxnLst/>
              <a:rect l="0" t="0" r="0" b="0"/>
              <a:pathLst>
                <a:path w="92860" h="323851">
                  <a:moveTo>
                    <a:pt x="0" y="0"/>
                  </a:moveTo>
                  <a:lnTo>
                    <a:pt x="0" y="0"/>
                  </a:lnTo>
                  <a:lnTo>
                    <a:pt x="13184" y="20723"/>
                  </a:lnTo>
                  <a:lnTo>
                    <a:pt x="22792" y="33551"/>
                  </a:lnTo>
                  <a:lnTo>
                    <a:pt x="44221" y="79615"/>
                  </a:lnTo>
                  <a:lnTo>
                    <a:pt x="65352" y="124275"/>
                  </a:lnTo>
                  <a:lnTo>
                    <a:pt x="85133" y="171509"/>
                  </a:lnTo>
                  <a:lnTo>
                    <a:pt x="90754" y="192643"/>
                  </a:lnTo>
                  <a:lnTo>
                    <a:pt x="92859" y="232175"/>
                  </a:lnTo>
                  <a:lnTo>
                    <a:pt x="89602" y="254530"/>
                  </a:lnTo>
                  <a:lnTo>
                    <a:pt x="78981" y="275050"/>
                  </a:lnTo>
                  <a:lnTo>
                    <a:pt x="55152" y="301630"/>
                  </a:lnTo>
                  <a:lnTo>
                    <a:pt x="2857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125"/>
            <p:cNvSpPr/>
            <p:nvPr>
              <p:custDataLst>
                <p:tags r:id="rId18"/>
              </p:custDataLst>
            </p:nvPr>
          </p:nvSpPr>
          <p:spPr>
            <a:xfrm>
              <a:off x="9032457" y="6222978"/>
              <a:ext cx="124676" cy="290045"/>
            </a:xfrm>
            <a:custGeom>
              <a:avLst/>
              <a:gdLst/>
              <a:ahLst/>
              <a:cxnLst/>
              <a:rect l="0" t="0" r="0" b="0"/>
              <a:pathLst>
                <a:path w="124676" h="290045">
                  <a:moveTo>
                    <a:pt x="25818" y="101622"/>
                  </a:moveTo>
                  <a:lnTo>
                    <a:pt x="25818" y="101622"/>
                  </a:lnTo>
                  <a:lnTo>
                    <a:pt x="25818" y="96566"/>
                  </a:lnTo>
                  <a:lnTo>
                    <a:pt x="24760" y="95077"/>
                  </a:lnTo>
                  <a:lnTo>
                    <a:pt x="22996" y="94083"/>
                  </a:lnTo>
                  <a:lnTo>
                    <a:pt x="20761" y="93421"/>
                  </a:lnTo>
                  <a:lnTo>
                    <a:pt x="20330" y="95097"/>
                  </a:lnTo>
                  <a:lnTo>
                    <a:pt x="30598" y="141968"/>
                  </a:lnTo>
                  <a:lnTo>
                    <a:pt x="34719" y="182927"/>
                  </a:lnTo>
                  <a:lnTo>
                    <a:pt x="35158" y="220257"/>
                  </a:lnTo>
                  <a:lnTo>
                    <a:pt x="35307" y="265109"/>
                  </a:lnTo>
                  <a:lnTo>
                    <a:pt x="34261" y="270938"/>
                  </a:lnTo>
                  <a:lnTo>
                    <a:pt x="32505" y="274824"/>
                  </a:lnTo>
                  <a:lnTo>
                    <a:pt x="30276" y="277416"/>
                  </a:lnTo>
                  <a:lnTo>
                    <a:pt x="27732" y="277026"/>
                  </a:lnTo>
                  <a:lnTo>
                    <a:pt x="22082" y="270948"/>
                  </a:lnTo>
                  <a:lnTo>
                    <a:pt x="17436" y="225930"/>
                  </a:lnTo>
                  <a:lnTo>
                    <a:pt x="16801" y="192853"/>
                  </a:lnTo>
                  <a:lnTo>
                    <a:pt x="19341" y="156986"/>
                  </a:lnTo>
                  <a:lnTo>
                    <a:pt x="23899" y="109560"/>
                  </a:lnTo>
                  <a:lnTo>
                    <a:pt x="27082" y="85042"/>
                  </a:lnTo>
                  <a:lnTo>
                    <a:pt x="43550" y="37629"/>
                  </a:lnTo>
                  <a:lnTo>
                    <a:pt x="57308" y="7489"/>
                  </a:lnTo>
                  <a:lnTo>
                    <a:pt x="61627" y="3942"/>
                  </a:lnTo>
                  <a:lnTo>
                    <a:pt x="72073" y="0"/>
                  </a:lnTo>
                  <a:lnTo>
                    <a:pt x="76763" y="1065"/>
                  </a:lnTo>
                  <a:lnTo>
                    <a:pt x="84797" y="7894"/>
                  </a:lnTo>
                  <a:lnTo>
                    <a:pt x="89072" y="20806"/>
                  </a:lnTo>
                  <a:lnTo>
                    <a:pt x="91817" y="49909"/>
                  </a:lnTo>
                  <a:lnTo>
                    <a:pt x="87237" y="74658"/>
                  </a:lnTo>
                  <a:lnTo>
                    <a:pt x="74120" y="97042"/>
                  </a:lnTo>
                  <a:lnTo>
                    <a:pt x="51557" y="123166"/>
                  </a:lnTo>
                  <a:lnTo>
                    <a:pt x="50386" y="127626"/>
                  </a:lnTo>
                  <a:lnTo>
                    <a:pt x="51906" y="138226"/>
                  </a:lnTo>
                  <a:lnTo>
                    <a:pt x="58713" y="151038"/>
                  </a:lnTo>
                  <a:lnTo>
                    <a:pt x="103690" y="189755"/>
                  </a:lnTo>
                  <a:lnTo>
                    <a:pt x="120144" y="208440"/>
                  </a:lnTo>
                  <a:lnTo>
                    <a:pt x="123627" y="214109"/>
                  </a:lnTo>
                  <a:lnTo>
                    <a:pt x="124675" y="228874"/>
                  </a:lnTo>
                  <a:lnTo>
                    <a:pt x="120554" y="244962"/>
                  </a:lnTo>
                  <a:lnTo>
                    <a:pt x="111668" y="259167"/>
                  </a:lnTo>
                  <a:lnTo>
                    <a:pt x="97839" y="269714"/>
                  </a:lnTo>
                  <a:lnTo>
                    <a:pt x="55959" y="287447"/>
                  </a:lnTo>
                  <a:lnTo>
                    <a:pt x="45211" y="290044"/>
                  </a:lnTo>
                  <a:lnTo>
                    <a:pt x="23098" y="286450"/>
                  </a:lnTo>
                  <a:lnTo>
                    <a:pt x="6550" y="278682"/>
                  </a:lnTo>
                  <a:lnTo>
                    <a:pt x="1379" y="272743"/>
                  </a:lnTo>
                  <a:lnTo>
                    <a:pt x="0" y="269678"/>
                  </a:lnTo>
                  <a:lnTo>
                    <a:pt x="1199" y="265518"/>
                  </a:lnTo>
                  <a:lnTo>
                    <a:pt x="16293" y="244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126"/>
            <p:cNvSpPr/>
            <p:nvPr>
              <p:custDataLst>
                <p:tags r:id="rId19"/>
              </p:custDataLst>
            </p:nvPr>
          </p:nvSpPr>
          <p:spPr>
            <a:xfrm>
              <a:off x="9183148" y="6264002"/>
              <a:ext cx="198978" cy="234893"/>
            </a:xfrm>
            <a:custGeom>
              <a:avLst/>
              <a:gdLst/>
              <a:ahLst/>
              <a:cxnLst/>
              <a:rect l="0" t="0" r="0" b="0"/>
              <a:pathLst>
                <a:path w="198978" h="234893">
                  <a:moveTo>
                    <a:pt x="18002" y="174898"/>
                  </a:moveTo>
                  <a:lnTo>
                    <a:pt x="18002" y="174898"/>
                  </a:lnTo>
                  <a:lnTo>
                    <a:pt x="23059" y="174898"/>
                  </a:lnTo>
                  <a:lnTo>
                    <a:pt x="24548" y="173840"/>
                  </a:lnTo>
                  <a:lnTo>
                    <a:pt x="25542" y="172076"/>
                  </a:lnTo>
                  <a:lnTo>
                    <a:pt x="32193" y="156584"/>
                  </a:lnTo>
                  <a:lnTo>
                    <a:pt x="42637" y="139687"/>
                  </a:lnTo>
                  <a:lnTo>
                    <a:pt x="44826" y="128910"/>
                  </a:lnTo>
                  <a:lnTo>
                    <a:pt x="44352" y="126248"/>
                  </a:lnTo>
                  <a:lnTo>
                    <a:pt x="42977" y="125532"/>
                  </a:lnTo>
                  <a:lnTo>
                    <a:pt x="28109" y="131985"/>
                  </a:lnTo>
                  <a:lnTo>
                    <a:pt x="10884" y="150541"/>
                  </a:lnTo>
                  <a:lnTo>
                    <a:pt x="4255" y="164426"/>
                  </a:lnTo>
                  <a:lnTo>
                    <a:pt x="0" y="190585"/>
                  </a:lnTo>
                  <a:lnTo>
                    <a:pt x="2825" y="196998"/>
                  </a:lnTo>
                  <a:lnTo>
                    <a:pt x="14431" y="209768"/>
                  </a:lnTo>
                  <a:lnTo>
                    <a:pt x="27351" y="216854"/>
                  </a:lnTo>
                  <a:lnTo>
                    <a:pt x="33760" y="218743"/>
                  </a:lnTo>
                  <a:lnTo>
                    <a:pt x="63005" y="216347"/>
                  </a:lnTo>
                  <a:lnTo>
                    <a:pt x="100651" y="200256"/>
                  </a:lnTo>
                  <a:lnTo>
                    <a:pt x="119294" y="189343"/>
                  </a:lnTo>
                  <a:lnTo>
                    <a:pt x="153820" y="148722"/>
                  </a:lnTo>
                  <a:lnTo>
                    <a:pt x="180219" y="102151"/>
                  </a:lnTo>
                  <a:lnTo>
                    <a:pt x="187628" y="58458"/>
                  </a:lnTo>
                  <a:lnTo>
                    <a:pt x="186090" y="24686"/>
                  </a:lnTo>
                  <a:lnTo>
                    <a:pt x="181608" y="7596"/>
                  </a:lnTo>
                  <a:lnTo>
                    <a:pt x="176088" y="0"/>
                  </a:lnTo>
                  <a:lnTo>
                    <a:pt x="172076" y="91"/>
                  </a:lnTo>
                  <a:lnTo>
                    <a:pt x="161974" y="5837"/>
                  </a:lnTo>
                  <a:lnTo>
                    <a:pt x="156073" y="12623"/>
                  </a:lnTo>
                  <a:lnTo>
                    <a:pt x="137823" y="51614"/>
                  </a:lnTo>
                  <a:lnTo>
                    <a:pt x="126063" y="96610"/>
                  </a:lnTo>
                  <a:lnTo>
                    <a:pt x="123426" y="141442"/>
                  </a:lnTo>
                  <a:lnTo>
                    <a:pt x="130510" y="182400"/>
                  </a:lnTo>
                  <a:lnTo>
                    <a:pt x="140119" y="205108"/>
                  </a:lnTo>
                  <a:lnTo>
                    <a:pt x="150240" y="218664"/>
                  </a:lnTo>
                  <a:lnTo>
                    <a:pt x="172895" y="233139"/>
                  </a:lnTo>
                  <a:lnTo>
                    <a:pt x="179472" y="234892"/>
                  </a:lnTo>
                  <a:lnTo>
                    <a:pt x="198977" y="222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127"/>
            <p:cNvSpPr/>
            <p:nvPr>
              <p:custDataLst>
                <p:tags r:id="rId20"/>
              </p:custDataLst>
            </p:nvPr>
          </p:nvSpPr>
          <p:spPr>
            <a:xfrm>
              <a:off x="9255636" y="6382338"/>
              <a:ext cx="126490" cy="8938"/>
            </a:xfrm>
            <a:custGeom>
              <a:avLst/>
              <a:gdLst/>
              <a:ahLst/>
              <a:cxnLst/>
              <a:rect l="0" t="0" r="0" b="0"/>
              <a:pathLst>
                <a:path w="126490" h="8938">
                  <a:moveTo>
                    <a:pt x="21714" y="8937"/>
                  </a:moveTo>
                  <a:lnTo>
                    <a:pt x="21714" y="8937"/>
                  </a:lnTo>
                  <a:lnTo>
                    <a:pt x="256" y="8937"/>
                  </a:lnTo>
                  <a:lnTo>
                    <a:pt x="0" y="7879"/>
                  </a:lnTo>
                  <a:lnTo>
                    <a:pt x="5361" y="3881"/>
                  </a:lnTo>
                  <a:lnTo>
                    <a:pt x="52735" y="0"/>
                  </a:lnTo>
                  <a:lnTo>
                    <a:pt x="89114" y="2409"/>
                  </a:lnTo>
                  <a:lnTo>
                    <a:pt x="126489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24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31</cp:revision>
  <dcterms:created xsi:type="dcterms:W3CDTF">2018-08-29T15:08:35Z</dcterms:created>
  <dcterms:modified xsi:type="dcterms:W3CDTF">2018-11-07T23:01:29Z</dcterms:modified>
</cp:coreProperties>
</file>